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Proxima Nova"/>
      <p:regular r:id="rId66"/>
      <p:bold r:id="rId67"/>
      <p:italic r:id="rId68"/>
      <p:boldItalic r:id="rId69"/>
    </p:embeddedFont>
    <p:embeddedFont>
      <p:font typeface="Roboto Medium"/>
      <p:regular r:id="rId70"/>
      <p:bold r:id="rId71"/>
      <p:italic r:id="rId72"/>
      <p:boldItalic r:id="rId73"/>
    </p:embeddedFont>
    <p:embeddedFont>
      <p:font typeface="Contrail One"/>
      <p:regular r:id="rId74"/>
    </p:embeddedFont>
    <p:embeddedFont>
      <p:font typeface="Amatic SC"/>
      <p:regular r:id="rId75"/>
      <p:bold r:id="rId76"/>
    </p:embeddedFont>
    <p:embeddedFont>
      <p:font typeface="Barriecito"/>
      <p:regular r:id="rId77"/>
    </p:embeddedFont>
    <p:embeddedFont>
      <p:font typeface="Proxima Nova Semibold"/>
      <p:regular r:id="rId78"/>
      <p:bold r:id="rId79"/>
      <p:boldItalic r:id="rId80"/>
    </p:embeddedFont>
    <p:embeddedFont>
      <p:font typeface="Syne"/>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07AB2D-C4C7-403E-BFDB-BBDEF99B5116}">
  <a:tblStyle styleId="{3F07AB2D-C4C7-403E-BFDB-BBDEF99B51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Italic.fntdata"/><Relationship Id="rId82" Type="http://schemas.openxmlformats.org/officeDocument/2006/relationships/font" Target="fonts/Syne-bold.fntdata"/><Relationship Id="rId81" Type="http://schemas.openxmlformats.org/officeDocument/2006/relationships/font" Target="fonts/Sy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5.xml"/><Relationship Id="rId75" Type="http://schemas.openxmlformats.org/officeDocument/2006/relationships/font" Target="fonts/AmaticSC-regular.fntdata"/><Relationship Id="rId30" Type="http://schemas.openxmlformats.org/officeDocument/2006/relationships/slide" Target="slides/slide24.xml"/><Relationship Id="rId74" Type="http://schemas.openxmlformats.org/officeDocument/2006/relationships/font" Target="fonts/ContrailOne-regular.fntdata"/><Relationship Id="rId33" Type="http://schemas.openxmlformats.org/officeDocument/2006/relationships/slide" Target="slides/slide27.xml"/><Relationship Id="rId77" Type="http://schemas.openxmlformats.org/officeDocument/2006/relationships/font" Target="fonts/Barriecito-regular.fntdata"/><Relationship Id="rId32" Type="http://schemas.openxmlformats.org/officeDocument/2006/relationships/slide" Target="slides/slide26.xml"/><Relationship Id="rId76" Type="http://schemas.openxmlformats.org/officeDocument/2006/relationships/font" Target="fonts/AmaticSC-bold.fntdata"/><Relationship Id="rId35" Type="http://schemas.openxmlformats.org/officeDocument/2006/relationships/slide" Target="slides/slide29.xml"/><Relationship Id="rId79" Type="http://schemas.openxmlformats.org/officeDocument/2006/relationships/font" Target="fonts/ProximaNovaSemibold-bold.fntdata"/><Relationship Id="rId34" Type="http://schemas.openxmlformats.org/officeDocument/2006/relationships/slide" Target="slides/slide28.xml"/><Relationship Id="rId78" Type="http://schemas.openxmlformats.org/officeDocument/2006/relationships/font" Target="fonts/ProximaNovaSemibold-regular.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ProximaNova-italic.fntdata"/><Relationship Id="rId23" Type="http://schemas.openxmlformats.org/officeDocument/2006/relationships/slide" Target="slides/slide17.xml"/><Relationship Id="rId67" Type="http://schemas.openxmlformats.org/officeDocument/2006/relationships/font" Target="fonts/ProximaNova-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e0a6766648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e0a6766648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ddc22509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ddc22509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e0a6766648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e0a6766648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e0d1fd5cc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e0d1fd5cc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b6de53320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b6de53320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e0a6766648_0_2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e0a6766648_0_2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e0d1fd5ccc_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e0d1fd5ccc_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6de53320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6de53320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e0d1fd5cc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e0d1fd5cc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e0d1fd5ccc_5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e0d1fd5ccc_5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e0a6766648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e0a6766648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b6de5332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b6de5332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e0d1fd5ccc_5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e0d1fd5ccc_5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e0d1fd5ccc_5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e0d1fd5ccc_5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b6de53320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b6de53320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e0d1fd5ccc_5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e0d1fd5ccc_5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e0d1fd5ccc_5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e0d1fd5ccc_5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e0a6766648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e0a6766648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e0d1c67b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e0d1c67b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e0a6766648_0_2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e0a6766648_0_2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e0d1fd5ccc_5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e0d1fd5ccc_5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e0a6766648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e0a6766648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e0d1fd5ccc_5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e0d1fd5ccc_5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e0d1fd5ccc_5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e0d1fd5ccc_5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e0d1fd5ccc_5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e0d1fd5ccc_5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e0d1fd5ccc_5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e0d1fd5ccc_5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e0d1fd5ccc_5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e0d1fd5ccc_5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ge0a6766648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e0a6766648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e0d1fd5ccc_5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e0d1fd5ccc_5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e0a6766648_0_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e0a6766648_0_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e0a6766648_0_2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e0a6766648_0_2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ddc225092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ddc225092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e0e699bfc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e0e699bfc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ddc225092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ddc225092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e0a6766648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e0a6766648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e0a6766648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e0a6766648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e28ddffd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e28ddffd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e0a6766648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e0a6766648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e0a6766648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e0a6766648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e0a6766648_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e0a6766648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ge0a6766648_6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3" name="Google Shape;2983;ge0a6766648_6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8" name="Shape 5768"/>
        <p:cNvGrpSpPr/>
        <p:nvPr/>
      </p:nvGrpSpPr>
      <p:grpSpPr>
        <a:xfrm>
          <a:off x="0" y="0"/>
          <a:ext cx="0" cy="0"/>
          <a:chOff x="0" y="0"/>
          <a:chExt cx="0" cy="0"/>
        </a:xfrm>
      </p:grpSpPr>
      <p:sp>
        <p:nvSpPr>
          <p:cNvPr id="5769" name="Google Shape;5769;ge0a6766648_6_3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0" name="Google Shape;5770;ge0a6766648_6_3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7" name="Shape 6187"/>
        <p:cNvGrpSpPr/>
        <p:nvPr/>
      </p:nvGrpSpPr>
      <p:grpSpPr>
        <a:xfrm>
          <a:off x="0" y="0"/>
          <a:ext cx="0" cy="0"/>
          <a:chOff x="0" y="0"/>
          <a:chExt cx="0" cy="0"/>
        </a:xfrm>
      </p:grpSpPr>
      <p:sp>
        <p:nvSpPr>
          <p:cNvPr id="6188" name="Google Shape;6188;ge0a6766648_6_3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9" name="Google Shape;6189;ge0a6766648_6_3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e0a6766648_0_2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e0a6766648_0_2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7" name="Shape 6357"/>
        <p:cNvGrpSpPr/>
        <p:nvPr/>
      </p:nvGrpSpPr>
      <p:grpSpPr>
        <a:xfrm>
          <a:off x="0" y="0"/>
          <a:ext cx="0" cy="0"/>
          <a:chOff x="0" y="0"/>
          <a:chExt cx="0" cy="0"/>
        </a:xfrm>
      </p:grpSpPr>
      <p:sp>
        <p:nvSpPr>
          <p:cNvPr id="6358" name="Google Shape;6358;ge0a6766648_6_3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9" name="Google Shape;6359;ge0a6766648_6_3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2" name="Shape 6762"/>
        <p:cNvGrpSpPr/>
        <p:nvPr/>
      </p:nvGrpSpPr>
      <p:grpSpPr>
        <a:xfrm>
          <a:off x="0" y="0"/>
          <a:ext cx="0" cy="0"/>
          <a:chOff x="0" y="0"/>
          <a:chExt cx="0" cy="0"/>
        </a:xfrm>
      </p:grpSpPr>
      <p:sp>
        <p:nvSpPr>
          <p:cNvPr id="6763" name="Google Shape;6763;ge0a6766648_6_4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4" name="Google Shape;6764;ge0a6766648_6_4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2" name="Shape 7142"/>
        <p:cNvGrpSpPr/>
        <p:nvPr/>
      </p:nvGrpSpPr>
      <p:grpSpPr>
        <a:xfrm>
          <a:off x="0" y="0"/>
          <a:ext cx="0" cy="0"/>
          <a:chOff x="0" y="0"/>
          <a:chExt cx="0" cy="0"/>
        </a:xfrm>
      </p:grpSpPr>
      <p:sp>
        <p:nvSpPr>
          <p:cNvPr id="7143" name="Google Shape;7143;ge0a6766648_6_4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4" name="Google Shape;7144;ge0a6766648_6_4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6" name="Shape 7556"/>
        <p:cNvGrpSpPr/>
        <p:nvPr/>
      </p:nvGrpSpPr>
      <p:grpSpPr>
        <a:xfrm>
          <a:off x="0" y="0"/>
          <a:ext cx="0" cy="0"/>
          <a:chOff x="0" y="0"/>
          <a:chExt cx="0" cy="0"/>
        </a:xfrm>
      </p:grpSpPr>
      <p:sp>
        <p:nvSpPr>
          <p:cNvPr id="7557" name="Google Shape;7557;ge0a6766648_6_4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8" name="Google Shape;7558;ge0a6766648_6_4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7" name="Shape 7917"/>
        <p:cNvGrpSpPr/>
        <p:nvPr/>
      </p:nvGrpSpPr>
      <p:grpSpPr>
        <a:xfrm>
          <a:off x="0" y="0"/>
          <a:ext cx="0" cy="0"/>
          <a:chOff x="0" y="0"/>
          <a:chExt cx="0" cy="0"/>
        </a:xfrm>
      </p:grpSpPr>
      <p:sp>
        <p:nvSpPr>
          <p:cNvPr id="7918" name="Google Shape;7918;ge0a6766648_6_5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9" name="Google Shape;7919;ge0a6766648_6_5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7" name="Shape 8427"/>
        <p:cNvGrpSpPr/>
        <p:nvPr/>
      </p:nvGrpSpPr>
      <p:grpSpPr>
        <a:xfrm>
          <a:off x="0" y="0"/>
          <a:ext cx="0" cy="0"/>
          <a:chOff x="0" y="0"/>
          <a:chExt cx="0" cy="0"/>
        </a:xfrm>
      </p:grpSpPr>
      <p:sp>
        <p:nvSpPr>
          <p:cNvPr id="8428" name="Google Shape;8428;ge0a6766648_6_5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9" name="Google Shape;8429;ge0a6766648_6_5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7" name="Shape 9047"/>
        <p:cNvGrpSpPr/>
        <p:nvPr/>
      </p:nvGrpSpPr>
      <p:grpSpPr>
        <a:xfrm>
          <a:off x="0" y="0"/>
          <a:ext cx="0" cy="0"/>
          <a:chOff x="0" y="0"/>
          <a:chExt cx="0" cy="0"/>
        </a:xfrm>
      </p:grpSpPr>
      <p:sp>
        <p:nvSpPr>
          <p:cNvPr id="9048" name="Google Shape;9048;ge0a6766648_6_6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9" name="Google Shape;9049;ge0a6766648_6_6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1" name="Shape 9641"/>
        <p:cNvGrpSpPr/>
        <p:nvPr/>
      </p:nvGrpSpPr>
      <p:grpSpPr>
        <a:xfrm>
          <a:off x="0" y="0"/>
          <a:ext cx="0" cy="0"/>
          <a:chOff x="0" y="0"/>
          <a:chExt cx="0" cy="0"/>
        </a:xfrm>
      </p:grpSpPr>
      <p:sp>
        <p:nvSpPr>
          <p:cNvPr id="9642" name="Google Shape;9642;ge0a6766648_6_7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3" name="Google Shape;9643;ge0a6766648_6_7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2" name="Shape 9962"/>
        <p:cNvGrpSpPr/>
        <p:nvPr/>
      </p:nvGrpSpPr>
      <p:grpSpPr>
        <a:xfrm>
          <a:off x="0" y="0"/>
          <a:ext cx="0" cy="0"/>
          <a:chOff x="0" y="0"/>
          <a:chExt cx="0" cy="0"/>
        </a:xfrm>
      </p:grpSpPr>
      <p:sp>
        <p:nvSpPr>
          <p:cNvPr id="9963" name="Google Shape;9963;ge0a6766648_6_7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4" name="Google Shape;9964;ge0a6766648_6_7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0" name="Shape 10270"/>
        <p:cNvGrpSpPr/>
        <p:nvPr/>
      </p:nvGrpSpPr>
      <p:grpSpPr>
        <a:xfrm>
          <a:off x="0" y="0"/>
          <a:ext cx="0" cy="0"/>
          <a:chOff x="0" y="0"/>
          <a:chExt cx="0" cy="0"/>
        </a:xfrm>
      </p:grpSpPr>
      <p:sp>
        <p:nvSpPr>
          <p:cNvPr id="10271" name="Google Shape;10271;ge0a6766648_6_7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2" name="Google Shape;10272;ge0a6766648_6_7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e0a6766648_0_2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e0a6766648_0_2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e0a6766648_0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e0a6766648_0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e0a6766648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e0a6766648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ddc22509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ddc22509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978" y="3502200"/>
            <a:ext cx="9144002" cy="1641222"/>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788789" y="3442098"/>
            <a:ext cx="201349" cy="458415"/>
          </a:xfrm>
          <a:custGeom>
            <a:rect b="b" l="l" r="r" t="t"/>
            <a:pathLst>
              <a:path extrusionOk="0" h="10309" w="4528">
                <a:moveTo>
                  <a:pt x="1830" y="1"/>
                </a:moveTo>
                <a:lnTo>
                  <a:pt x="1055" y="4714"/>
                </a:lnTo>
                <a:lnTo>
                  <a:pt x="1376" y="4714"/>
                </a:lnTo>
                <a:lnTo>
                  <a:pt x="1" y="10308"/>
                </a:lnTo>
                <a:lnTo>
                  <a:pt x="4527" y="10308"/>
                </a:lnTo>
                <a:lnTo>
                  <a:pt x="1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281473" y="3180314"/>
            <a:ext cx="290539" cy="661477"/>
          </a:xfrm>
          <a:custGeom>
            <a:rect b="b" l="l" r="r" t="t"/>
            <a:pathLst>
              <a:path extrusionOk="0" h="10309" w="4528">
                <a:moveTo>
                  <a:pt x="1830" y="1"/>
                </a:moveTo>
                <a:lnTo>
                  <a:pt x="1056" y="4701"/>
                </a:lnTo>
                <a:lnTo>
                  <a:pt x="1376" y="4701"/>
                </a:lnTo>
                <a:lnTo>
                  <a:pt x="1" y="10309"/>
                </a:lnTo>
                <a:lnTo>
                  <a:pt x="4527" y="10309"/>
                </a:lnTo>
                <a:lnTo>
                  <a:pt x="1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080188" y="3288304"/>
            <a:ext cx="201350" cy="553487"/>
          </a:xfrm>
          <a:custGeom>
            <a:rect b="b" l="l" r="r" t="t"/>
            <a:pathLst>
              <a:path extrusionOk="0" h="8626" w="3138">
                <a:moveTo>
                  <a:pt x="1335" y="0"/>
                </a:moveTo>
                <a:lnTo>
                  <a:pt x="588" y="3338"/>
                </a:lnTo>
                <a:lnTo>
                  <a:pt x="935" y="3338"/>
                </a:lnTo>
                <a:lnTo>
                  <a:pt x="0" y="8626"/>
                </a:lnTo>
                <a:lnTo>
                  <a:pt x="3138" y="8626"/>
                </a:lnTo>
                <a:lnTo>
                  <a:pt x="1950" y="3338"/>
                </a:lnTo>
                <a:lnTo>
                  <a:pt x="2350" y="3338"/>
                </a:lnTo>
                <a:lnTo>
                  <a:pt x="13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975" y="2726172"/>
            <a:ext cx="2787300" cy="1294800"/>
          </a:xfrm>
          <a:prstGeom prst="triangle">
            <a:avLst>
              <a:gd fmla="val 4572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28227" y="4045014"/>
            <a:ext cx="292954" cy="679694"/>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561475" y="3920936"/>
            <a:ext cx="242122" cy="67970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946" y="3741001"/>
            <a:ext cx="9144002" cy="1402501"/>
          </a:xfrm>
          <a:custGeom>
            <a:rect b="b" l="l" r="r" t="t"/>
            <a:pathLst>
              <a:path extrusionOk="0" h="17505" w="70474">
                <a:moveTo>
                  <a:pt x="70473" y="0"/>
                </a:moveTo>
                <a:lnTo>
                  <a:pt x="0" y="14154"/>
                </a:lnTo>
                <a:lnTo>
                  <a:pt x="0" y="17505"/>
                </a:lnTo>
                <a:lnTo>
                  <a:pt x="70473" y="17492"/>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946" y="4132544"/>
            <a:ext cx="9140498" cy="1010954"/>
          </a:xfrm>
          <a:custGeom>
            <a:rect b="b" l="l" r="r" t="t"/>
            <a:pathLst>
              <a:path extrusionOk="0" h="12618" w="70447">
                <a:moveTo>
                  <a:pt x="31217" y="4794"/>
                </a:moveTo>
                <a:lnTo>
                  <a:pt x="54383" y="6463"/>
                </a:lnTo>
                <a:lnTo>
                  <a:pt x="40097" y="8906"/>
                </a:lnTo>
                <a:lnTo>
                  <a:pt x="20562" y="6049"/>
                </a:lnTo>
                <a:lnTo>
                  <a:pt x="31217" y="4794"/>
                </a:lnTo>
                <a:close/>
                <a:moveTo>
                  <a:pt x="40097" y="9093"/>
                </a:moveTo>
                <a:lnTo>
                  <a:pt x="47707" y="10201"/>
                </a:lnTo>
                <a:lnTo>
                  <a:pt x="33207" y="10268"/>
                </a:lnTo>
                <a:lnTo>
                  <a:pt x="33207" y="10268"/>
                </a:lnTo>
                <a:lnTo>
                  <a:pt x="40097" y="9093"/>
                </a:lnTo>
                <a:close/>
                <a:moveTo>
                  <a:pt x="70433" y="0"/>
                </a:moveTo>
                <a:lnTo>
                  <a:pt x="31204" y="4620"/>
                </a:lnTo>
                <a:lnTo>
                  <a:pt x="25276" y="4193"/>
                </a:lnTo>
                <a:lnTo>
                  <a:pt x="24635" y="4313"/>
                </a:lnTo>
                <a:lnTo>
                  <a:pt x="30269" y="4727"/>
                </a:lnTo>
                <a:lnTo>
                  <a:pt x="19895" y="5942"/>
                </a:lnTo>
                <a:lnTo>
                  <a:pt x="17945" y="5662"/>
                </a:lnTo>
                <a:lnTo>
                  <a:pt x="17425" y="5768"/>
                </a:lnTo>
                <a:lnTo>
                  <a:pt x="19214" y="6022"/>
                </a:lnTo>
                <a:lnTo>
                  <a:pt x="11737" y="6903"/>
                </a:lnTo>
                <a:lnTo>
                  <a:pt x="9600" y="7331"/>
                </a:lnTo>
                <a:lnTo>
                  <a:pt x="19881" y="6129"/>
                </a:lnTo>
                <a:lnTo>
                  <a:pt x="39536" y="9013"/>
                </a:lnTo>
                <a:lnTo>
                  <a:pt x="32139" y="10281"/>
                </a:lnTo>
                <a:lnTo>
                  <a:pt x="0" y="10415"/>
                </a:lnTo>
                <a:lnTo>
                  <a:pt x="0" y="10588"/>
                </a:lnTo>
                <a:lnTo>
                  <a:pt x="31071" y="10455"/>
                </a:lnTo>
                <a:lnTo>
                  <a:pt x="31071" y="10455"/>
                </a:lnTo>
                <a:lnTo>
                  <a:pt x="18439" y="12618"/>
                </a:lnTo>
                <a:lnTo>
                  <a:pt x="19494" y="12618"/>
                </a:lnTo>
                <a:lnTo>
                  <a:pt x="32152" y="10455"/>
                </a:lnTo>
                <a:lnTo>
                  <a:pt x="48869" y="10375"/>
                </a:lnTo>
                <a:lnTo>
                  <a:pt x="64104" y="12618"/>
                </a:lnTo>
                <a:lnTo>
                  <a:pt x="65306" y="12618"/>
                </a:lnTo>
                <a:lnTo>
                  <a:pt x="50044" y="10375"/>
                </a:lnTo>
                <a:lnTo>
                  <a:pt x="70433" y="10281"/>
                </a:lnTo>
                <a:lnTo>
                  <a:pt x="70433" y="10108"/>
                </a:lnTo>
                <a:lnTo>
                  <a:pt x="48882" y="10201"/>
                </a:lnTo>
                <a:lnTo>
                  <a:pt x="40644" y="8986"/>
                </a:lnTo>
                <a:lnTo>
                  <a:pt x="55118" y="6516"/>
                </a:lnTo>
                <a:lnTo>
                  <a:pt x="70446" y="7624"/>
                </a:lnTo>
                <a:lnTo>
                  <a:pt x="70446" y="7451"/>
                </a:lnTo>
                <a:lnTo>
                  <a:pt x="55839" y="6396"/>
                </a:lnTo>
                <a:lnTo>
                  <a:pt x="70446" y="3886"/>
                </a:lnTo>
                <a:lnTo>
                  <a:pt x="70446" y="3712"/>
                </a:lnTo>
                <a:lnTo>
                  <a:pt x="55105" y="6342"/>
                </a:lnTo>
                <a:lnTo>
                  <a:pt x="32139" y="4687"/>
                </a:lnTo>
                <a:lnTo>
                  <a:pt x="70446" y="174"/>
                </a:lnTo>
                <a:lnTo>
                  <a:pt x="70446" y="94"/>
                </a:lnTo>
                <a:lnTo>
                  <a:pt x="704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95741">
            <a:off x="873155" y="2718151"/>
            <a:ext cx="883398" cy="450351"/>
          </a:xfrm>
          <a:custGeom>
            <a:rect b="b" l="l" r="r" t="t"/>
            <a:pathLst>
              <a:path extrusionOk="0" h="6970" w="12913">
                <a:moveTo>
                  <a:pt x="6076" y="0"/>
                </a:moveTo>
                <a:lnTo>
                  <a:pt x="1" y="6075"/>
                </a:lnTo>
                <a:lnTo>
                  <a:pt x="1" y="6075"/>
                </a:lnTo>
                <a:lnTo>
                  <a:pt x="3539" y="5101"/>
                </a:lnTo>
                <a:lnTo>
                  <a:pt x="2551" y="6129"/>
                </a:lnTo>
                <a:lnTo>
                  <a:pt x="4848" y="6970"/>
                </a:lnTo>
                <a:lnTo>
                  <a:pt x="8720" y="4299"/>
                </a:lnTo>
                <a:lnTo>
                  <a:pt x="12912" y="6970"/>
                </a:lnTo>
                <a:lnTo>
                  <a:pt x="12912" y="6970"/>
                </a:lnTo>
                <a:lnTo>
                  <a:pt x="60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07325" y="3343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623925" y="15429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92650" y="17442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761675" y="3726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21175" y="4045014"/>
            <a:ext cx="292954" cy="679694"/>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 name="Google Shape;24;p2"/>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25" name="Google Shape;25;p2"/>
          <p:cNvSpPr txBox="1"/>
          <p:nvPr>
            <p:ph type="ctrTitle"/>
          </p:nvPr>
        </p:nvSpPr>
        <p:spPr>
          <a:xfrm>
            <a:off x="1735075" y="576199"/>
            <a:ext cx="5675700" cy="14973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5200"/>
              <a:buNone/>
              <a:defRPr b="1" sz="5000">
                <a:solidFill>
                  <a:schemeClr val="accent5"/>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6" name="Google Shape;26;p2"/>
          <p:cNvSpPr txBox="1"/>
          <p:nvPr>
            <p:ph idx="1" type="subTitle"/>
          </p:nvPr>
        </p:nvSpPr>
        <p:spPr>
          <a:xfrm>
            <a:off x="1735175" y="2250387"/>
            <a:ext cx="5675700" cy="4758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solidFill>
                  <a:schemeClr val="accent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0" name="Shape 310"/>
        <p:cNvGrpSpPr/>
        <p:nvPr/>
      </p:nvGrpSpPr>
      <p:grpSpPr>
        <a:xfrm>
          <a:off x="0" y="0"/>
          <a:ext cx="0" cy="0"/>
          <a:chOff x="0" y="0"/>
          <a:chExt cx="0" cy="0"/>
        </a:xfrm>
      </p:grpSpPr>
      <p:sp>
        <p:nvSpPr>
          <p:cNvPr id="311" name="Google Shape;311;p11"/>
          <p:cNvSpPr/>
          <p:nvPr/>
        </p:nvSpPr>
        <p:spPr>
          <a:xfrm flipH="1">
            <a:off x="-52"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950" y="4515876"/>
            <a:ext cx="9144002" cy="701250"/>
          </a:xfrm>
          <a:custGeom>
            <a:rect b="b" l="l" r="r" t="t"/>
            <a:pathLst>
              <a:path extrusionOk="0" h="17505" w="70474">
                <a:moveTo>
                  <a:pt x="70473" y="0"/>
                </a:moveTo>
                <a:lnTo>
                  <a:pt x="0" y="14154"/>
                </a:lnTo>
                <a:lnTo>
                  <a:pt x="0" y="17505"/>
                </a:lnTo>
                <a:lnTo>
                  <a:pt x="70473" y="17492"/>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2130844" y="4007150"/>
            <a:ext cx="229571" cy="532661"/>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2455782" y="4107167"/>
            <a:ext cx="229571" cy="532661"/>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1771209" y="4065004"/>
            <a:ext cx="160461" cy="450439"/>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flipH="1">
            <a:off x="456132" y="2471100"/>
            <a:ext cx="962669" cy="382741"/>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5231381" y="4218149"/>
            <a:ext cx="272321" cy="631853"/>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5647928" y="4199951"/>
            <a:ext cx="272321" cy="631853"/>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4511224" y="4315686"/>
            <a:ext cx="190345" cy="534311"/>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6629523" y="399838"/>
            <a:ext cx="962663" cy="271622"/>
          </a:xfrm>
          <a:custGeom>
            <a:rect b="b" l="l" r="r" t="t"/>
            <a:pathLst>
              <a:path extrusionOk="0" h="9268" w="32847">
                <a:moveTo>
                  <a:pt x="11897" y="1"/>
                </a:moveTo>
                <a:cubicBezTo>
                  <a:pt x="10442" y="1"/>
                  <a:pt x="9187" y="1069"/>
                  <a:pt x="8960" y="2511"/>
                </a:cubicBezTo>
                <a:lnTo>
                  <a:pt x="4994" y="2511"/>
                </a:lnTo>
                <a:cubicBezTo>
                  <a:pt x="3846" y="2511"/>
                  <a:pt x="2885" y="3339"/>
                  <a:pt x="2711" y="4474"/>
                </a:cubicBezTo>
                <a:lnTo>
                  <a:pt x="2337" y="4474"/>
                </a:lnTo>
                <a:cubicBezTo>
                  <a:pt x="1042" y="4501"/>
                  <a:pt x="1" y="5569"/>
                  <a:pt x="1" y="6864"/>
                </a:cubicBezTo>
                <a:cubicBezTo>
                  <a:pt x="1" y="8173"/>
                  <a:pt x="1042" y="9227"/>
                  <a:pt x="2337" y="9267"/>
                </a:cubicBezTo>
                <a:lnTo>
                  <a:pt x="20576" y="9267"/>
                </a:lnTo>
                <a:cubicBezTo>
                  <a:pt x="21791" y="9267"/>
                  <a:pt x="22819" y="8359"/>
                  <a:pt x="22966" y="7144"/>
                </a:cubicBezTo>
                <a:lnTo>
                  <a:pt x="27079" y="7144"/>
                </a:lnTo>
                <a:cubicBezTo>
                  <a:pt x="27907" y="7144"/>
                  <a:pt x="28681" y="6704"/>
                  <a:pt x="29095" y="5983"/>
                </a:cubicBezTo>
                <a:lnTo>
                  <a:pt x="29923" y="5983"/>
                </a:lnTo>
                <a:cubicBezTo>
                  <a:pt x="31552" y="5943"/>
                  <a:pt x="32847" y="4621"/>
                  <a:pt x="32847" y="2992"/>
                </a:cubicBezTo>
                <a:cubicBezTo>
                  <a:pt x="32847" y="1376"/>
                  <a:pt x="31552" y="41"/>
                  <a:pt x="29923" y="14"/>
                </a:cubicBezTo>
                <a:lnTo>
                  <a:pt x="29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8694450" y="24711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707325" y="1380113"/>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a:off x="3745975" y="36561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7554100" y="15217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4572000" y="40125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1"/>
          <p:cNvGrpSpPr/>
          <p:nvPr/>
        </p:nvGrpSpPr>
        <p:grpSpPr>
          <a:xfrm flipH="1">
            <a:off x="6527441" y="3476726"/>
            <a:ext cx="1367214" cy="1277161"/>
            <a:chOff x="825998" y="3120176"/>
            <a:chExt cx="1749026" cy="1633825"/>
          </a:xfrm>
        </p:grpSpPr>
        <p:sp>
          <p:nvSpPr>
            <p:cNvPr id="327" name="Google Shape;327;p11"/>
            <p:cNvSpPr/>
            <p:nvPr/>
          </p:nvSpPr>
          <p:spPr>
            <a:xfrm>
              <a:off x="886975" y="3706723"/>
              <a:ext cx="1604043" cy="1047270"/>
            </a:xfrm>
            <a:custGeom>
              <a:rect b="b" l="l" r="r" t="t"/>
              <a:pathLst>
                <a:path extrusionOk="0" h="10322" w="15810">
                  <a:moveTo>
                    <a:pt x="1" y="1"/>
                  </a:moveTo>
                  <a:lnTo>
                    <a:pt x="281" y="5916"/>
                  </a:lnTo>
                  <a:lnTo>
                    <a:pt x="495" y="10322"/>
                  </a:lnTo>
                  <a:lnTo>
                    <a:pt x="15529" y="10322"/>
                  </a:lnTo>
                  <a:lnTo>
                    <a:pt x="15650" y="5916"/>
                  </a:lnTo>
                  <a:lnTo>
                    <a:pt x="15810" y="241"/>
                  </a:lnTo>
                  <a:lnTo>
                    <a:pt x="9761" y="14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825998" y="3120176"/>
              <a:ext cx="1749026" cy="608354"/>
            </a:xfrm>
            <a:custGeom>
              <a:rect b="b" l="l" r="r" t="t"/>
              <a:pathLst>
                <a:path extrusionOk="0" h="5996" w="17239">
                  <a:moveTo>
                    <a:pt x="3740" y="0"/>
                  </a:moveTo>
                  <a:lnTo>
                    <a:pt x="1" y="5995"/>
                  </a:lnTo>
                  <a:lnTo>
                    <a:pt x="17239" y="5995"/>
                  </a:lnTo>
                  <a:lnTo>
                    <a:pt x="133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a:off x="1878637" y="3255626"/>
              <a:ext cx="612397" cy="1498361"/>
            </a:xfrm>
            <a:custGeom>
              <a:rect b="b" l="l" r="r" t="t"/>
              <a:pathLst>
                <a:path extrusionOk="0" h="14768" w="6036">
                  <a:moveTo>
                    <a:pt x="3058" y="0"/>
                  </a:moveTo>
                  <a:lnTo>
                    <a:pt x="1" y="4660"/>
                  </a:lnTo>
                  <a:lnTo>
                    <a:pt x="174" y="10362"/>
                  </a:lnTo>
                  <a:lnTo>
                    <a:pt x="321" y="14768"/>
                  </a:lnTo>
                  <a:lnTo>
                    <a:pt x="5755" y="14768"/>
                  </a:lnTo>
                  <a:lnTo>
                    <a:pt x="5876" y="10362"/>
                  </a:lnTo>
                  <a:lnTo>
                    <a:pt x="6036" y="4660"/>
                  </a:lnTo>
                  <a:lnTo>
                    <a:pt x="30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a:off x="2123864" y="3920806"/>
              <a:ext cx="150461" cy="296771"/>
            </a:xfrm>
            <a:custGeom>
              <a:rect b="b" l="l" r="r" t="t"/>
              <a:pathLst>
                <a:path extrusionOk="0" h="2925" w="1483">
                  <a:moveTo>
                    <a:pt x="0" y="0"/>
                  </a:moveTo>
                  <a:lnTo>
                    <a:pt x="0" y="2924"/>
                  </a:lnTo>
                  <a:lnTo>
                    <a:pt x="1482" y="2924"/>
                  </a:lnTo>
                  <a:lnTo>
                    <a:pt x="1482" y="0"/>
                  </a:ln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1502021" y="3920806"/>
              <a:ext cx="150461" cy="296771"/>
            </a:xfrm>
            <a:custGeom>
              <a:rect b="b" l="l" r="r" t="t"/>
              <a:pathLst>
                <a:path extrusionOk="0" h="2925" w="1483">
                  <a:moveTo>
                    <a:pt x="1" y="0"/>
                  </a:moveTo>
                  <a:lnTo>
                    <a:pt x="1" y="2924"/>
                  </a:lnTo>
                  <a:lnTo>
                    <a:pt x="1483" y="2924"/>
                  </a:lnTo>
                  <a:lnTo>
                    <a:pt x="1483" y="0"/>
                  </a:ln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1129463" y="3920806"/>
              <a:ext cx="150461" cy="296771"/>
            </a:xfrm>
            <a:custGeom>
              <a:rect b="b" l="l" r="r" t="t"/>
              <a:pathLst>
                <a:path extrusionOk="0" h="2925" w="1483">
                  <a:moveTo>
                    <a:pt x="1" y="0"/>
                  </a:moveTo>
                  <a:lnTo>
                    <a:pt x="1" y="2924"/>
                  </a:lnTo>
                  <a:lnTo>
                    <a:pt x="1483" y="2924"/>
                  </a:lnTo>
                  <a:lnTo>
                    <a:pt x="1483" y="0"/>
                  </a:ln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2188899" y="3920806"/>
              <a:ext cx="28510" cy="296771"/>
            </a:xfrm>
            <a:custGeom>
              <a:rect b="b" l="l" r="r" t="t"/>
              <a:pathLst>
                <a:path extrusionOk="0" h="2925" w="281">
                  <a:moveTo>
                    <a:pt x="0" y="0"/>
                  </a:moveTo>
                  <a:lnTo>
                    <a:pt x="0" y="2924"/>
                  </a:lnTo>
                  <a:lnTo>
                    <a:pt x="281" y="2924"/>
                  </a:lnTo>
                  <a:lnTo>
                    <a:pt x="2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2123864" y="4075230"/>
              <a:ext cx="150461" cy="13596"/>
            </a:xfrm>
            <a:custGeom>
              <a:rect b="b" l="l" r="r" t="t"/>
              <a:pathLst>
                <a:path extrusionOk="0" h="134" w="1483">
                  <a:moveTo>
                    <a:pt x="0" y="0"/>
                  </a:moveTo>
                  <a:lnTo>
                    <a:pt x="0" y="134"/>
                  </a:lnTo>
                  <a:lnTo>
                    <a:pt x="1482" y="134"/>
                  </a:lnTo>
                  <a:lnTo>
                    <a:pt x="14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a:off x="1565737" y="3920806"/>
              <a:ext cx="28510" cy="296771"/>
            </a:xfrm>
            <a:custGeom>
              <a:rect b="b" l="l" r="r" t="t"/>
              <a:pathLst>
                <a:path extrusionOk="0" h="2925" w="281">
                  <a:moveTo>
                    <a:pt x="0" y="0"/>
                  </a:moveTo>
                  <a:lnTo>
                    <a:pt x="0" y="2924"/>
                  </a:lnTo>
                  <a:lnTo>
                    <a:pt x="281" y="2924"/>
                  </a:lnTo>
                  <a:lnTo>
                    <a:pt x="2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a:off x="1502021" y="4075230"/>
              <a:ext cx="150461" cy="13596"/>
            </a:xfrm>
            <a:custGeom>
              <a:rect b="b" l="l" r="r" t="t"/>
              <a:pathLst>
                <a:path extrusionOk="0" h="134" w="1483">
                  <a:moveTo>
                    <a:pt x="1" y="0"/>
                  </a:moveTo>
                  <a:lnTo>
                    <a:pt x="1" y="134"/>
                  </a:lnTo>
                  <a:lnTo>
                    <a:pt x="1483" y="134"/>
                  </a:lnTo>
                  <a:lnTo>
                    <a:pt x="14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a:off x="1190440" y="3920806"/>
              <a:ext cx="28611" cy="296771"/>
            </a:xfrm>
            <a:custGeom>
              <a:rect b="b" l="l" r="r" t="t"/>
              <a:pathLst>
                <a:path extrusionOk="0" h="2925" w="282">
                  <a:moveTo>
                    <a:pt x="1" y="0"/>
                  </a:moveTo>
                  <a:lnTo>
                    <a:pt x="1" y="2924"/>
                  </a:lnTo>
                  <a:lnTo>
                    <a:pt x="281" y="2924"/>
                  </a:lnTo>
                  <a:lnTo>
                    <a:pt x="2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1129463" y="4075230"/>
              <a:ext cx="150461" cy="13596"/>
            </a:xfrm>
            <a:custGeom>
              <a:rect b="b" l="l" r="r" t="t"/>
              <a:pathLst>
                <a:path extrusionOk="0" h="134" w="1483">
                  <a:moveTo>
                    <a:pt x="1" y="0"/>
                  </a:moveTo>
                  <a:lnTo>
                    <a:pt x="1" y="134"/>
                  </a:lnTo>
                  <a:lnTo>
                    <a:pt x="1483" y="134"/>
                  </a:lnTo>
                  <a:lnTo>
                    <a:pt x="14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2085918" y="4385498"/>
              <a:ext cx="234468" cy="368503"/>
            </a:xfrm>
            <a:custGeom>
              <a:rect b="b" l="l" r="r" t="t"/>
              <a:pathLst>
                <a:path extrusionOk="0" h="3632" w="2311">
                  <a:moveTo>
                    <a:pt x="1149" y="0"/>
                  </a:moveTo>
                  <a:cubicBezTo>
                    <a:pt x="0" y="0"/>
                    <a:pt x="374" y="3632"/>
                    <a:pt x="374" y="3632"/>
                  </a:cubicBezTo>
                  <a:lnTo>
                    <a:pt x="2137" y="3632"/>
                  </a:lnTo>
                  <a:cubicBezTo>
                    <a:pt x="2137" y="3632"/>
                    <a:pt x="2310" y="0"/>
                    <a:pt x="1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1187700" y="3206823"/>
              <a:ext cx="929452" cy="85429"/>
            </a:xfrm>
            <a:custGeom>
              <a:rect b="b" l="l" r="r" t="t"/>
              <a:pathLst>
                <a:path extrusionOk="0" h="842" w="9161">
                  <a:moveTo>
                    <a:pt x="9161" y="1"/>
                  </a:moveTo>
                  <a:lnTo>
                    <a:pt x="281" y="415"/>
                  </a:lnTo>
                  <a:lnTo>
                    <a:pt x="1" y="842"/>
                  </a:lnTo>
                  <a:lnTo>
                    <a:pt x="8626" y="842"/>
                  </a:lnTo>
                  <a:lnTo>
                    <a:pt x="9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1076704" y="3363987"/>
              <a:ext cx="940207" cy="107142"/>
            </a:xfrm>
            <a:custGeom>
              <a:rect b="b" l="l" r="r" t="t"/>
              <a:pathLst>
                <a:path extrusionOk="0" h="1056" w="9267">
                  <a:moveTo>
                    <a:pt x="668" y="1"/>
                  </a:moveTo>
                  <a:lnTo>
                    <a:pt x="0" y="1055"/>
                  </a:lnTo>
                  <a:lnTo>
                    <a:pt x="8919" y="561"/>
                  </a:lnTo>
                  <a:lnTo>
                    <a:pt x="92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1026583" y="3521150"/>
              <a:ext cx="894145" cy="63717"/>
            </a:xfrm>
            <a:custGeom>
              <a:rect b="b" l="l" r="r" t="t"/>
              <a:pathLst>
                <a:path extrusionOk="0" h="628" w="8813">
                  <a:moveTo>
                    <a:pt x="174" y="0"/>
                  </a:moveTo>
                  <a:lnTo>
                    <a:pt x="0" y="321"/>
                  </a:lnTo>
                  <a:lnTo>
                    <a:pt x="8425" y="628"/>
                  </a:lnTo>
                  <a:lnTo>
                    <a:pt x="88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976462" y="3595623"/>
              <a:ext cx="873853" cy="54281"/>
            </a:xfrm>
            <a:custGeom>
              <a:rect b="b" l="l" r="r" t="t"/>
              <a:pathLst>
                <a:path extrusionOk="0" h="535" w="8613">
                  <a:moveTo>
                    <a:pt x="214" y="1"/>
                  </a:moveTo>
                  <a:lnTo>
                    <a:pt x="0" y="361"/>
                  </a:lnTo>
                  <a:lnTo>
                    <a:pt x="8505" y="535"/>
                  </a:lnTo>
                  <a:lnTo>
                    <a:pt x="8612" y="361"/>
                  </a:lnTo>
                  <a:lnTo>
                    <a:pt x="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1980198" y="3423646"/>
              <a:ext cx="412019" cy="304887"/>
            </a:xfrm>
            <a:custGeom>
              <a:rect b="b" l="l" r="r" t="t"/>
              <a:pathLst>
                <a:path extrusionOk="0" h="3005" w="4061">
                  <a:moveTo>
                    <a:pt x="2151" y="0"/>
                  </a:moveTo>
                  <a:lnTo>
                    <a:pt x="1" y="3004"/>
                  </a:lnTo>
                  <a:lnTo>
                    <a:pt x="4060" y="3004"/>
                  </a:lnTo>
                  <a:lnTo>
                    <a:pt x="2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11"/>
          <p:cNvSpPr txBox="1"/>
          <p:nvPr>
            <p:ph hasCustomPrompt="1" type="title"/>
          </p:nvPr>
        </p:nvSpPr>
        <p:spPr>
          <a:xfrm>
            <a:off x="2268250" y="1340625"/>
            <a:ext cx="4607400" cy="10791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12000"/>
              <a:buNone/>
              <a:defRPr b="1" sz="8000">
                <a:solidFill>
                  <a:schemeClr val="accent5"/>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6" name="Google Shape;346;p11"/>
          <p:cNvSpPr txBox="1"/>
          <p:nvPr>
            <p:ph idx="1" type="body"/>
          </p:nvPr>
        </p:nvSpPr>
        <p:spPr>
          <a:xfrm>
            <a:off x="2268300" y="2604925"/>
            <a:ext cx="4607400" cy="475500"/>
          </a:xfrm>
          <a:prstGeom prst="rect">
            <a:avLst/>
          </a:prstGeom>
          <a:solidFill>
            <a:schemeClr val="accent1"/>
          </a:solidFill>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sz="1800">
                <a:solidFill>
                  <a:schemeClr val="accent5"/>
                </a:solidFill>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pic>
        <p:nvPicPr>
          <p:cNvPr id="347" name="Google Shape;347;p11"/>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348" name="Shape 3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349" name="Shape 349"/>
        <p:cNvGrpSpPr/>
        <p:nvPr/>
      </p:nvGrpSpPr>
      <p:grpSpPr>
        <a:xfrm>
          <a:off x="0" y="0"/>
          <a:ext cx="0" cy="0"/>
          <a:chOff x="0" y="0"/>
          <a:chExt cx="0" cy="0"/>
        </a:xfrm>
      </p:grpSpPr>
      <p:grpSp>
        <p:nvGrpSpPr>
          <p:cNvPr id="350" name="Google Shape;350;p13"/>
          <p:cNvGrpSpPr/>
          <p:nvPr/>
        </p:nvGrpSpPr>
        <p:grpSpPr>
          <a:xfrm>
            <a:off x="378175" y="464225"/>
            <a:ext cx="6334925" cy="1412725"/>
            <a:chOff x="378175" y="464225"/>
            <a:chExt cx="6334925" cy="1412725"/>
          </a:xfrm>
        </p:grpSpPr>
        <p:sp>
          <p:nvSpPr>
            <p:cNvPr id="351" name="Google Shape;351;p13"/>
            <p:cNvSpPr/>
            <p:nvPr/>
          </p:nvSpPr>
          <p:spPr>
            <a:xfrm>
              <a:off x="378175" y="16756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6511800" y="11359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2689650" y="464225"/>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13"/>
          <p:cNvSpPr/>
          <p:nvPr/>
        </p:nvSpPr>
        <p:spPr>
          <a:xfrm>
            <a:off x="5538600" y="3713800"/>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185325" y="42024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3444988" y="46078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13"/>
          <p:cNvGrpSpPr/>
          <p:nvPr/>
        </p:nvGrpSpPr>
        <p:grpSpPr>
          <a:xfrm>
            <a:off x="2008118" y="1876947"/>
            <a:ext cx="1136929" cy="1212320"/>
            <a:chOff x="3559266" y="344698"/>
            <a:chExt cx="794111" cy="846769"/>
          </a:xfrm>
        </p:grpSpPr>
        <p:sp>
          <p:nvSpPr>
            <p:cNvPr id="358" name="Google Shape;358;p13"/>
            <p:cNvSpPr/>
            <p:nvPr/>
          </p:nvSpPr>
          <p:spPr>
            <a:xfrm flipH="1" rot="2399499">
              <a:off x="3875841" y="482769"/>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flipH="1" rot="2399499">
              <a:off x="4199870" y="754564"/>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a:off x="4239900" y="756750"/>
              <a:ext cx="30900" cy="3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a:off x="3916650" y="485675"/>
              <a:ext cx="30300" cy="3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3870125" y="5188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4193375" y="7905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flipH="1" rot="2399298">
              <a:off x="3647225" y="658151"/>
              <a:ext cx="122802" cy="25299"/>
            </a:xfrm>
            <a:custGeom>
              <a:rect b="b" l="l" r="r" t="t"/>
              <a:pathLst>
                <a:path extrusionOk="0" h="695" w="3753">
                  <a:moveTo>
                    <a:pt x="1" y="0"/>
                  </a:moveTo>
                  <a:lnTo>
                    <a:pt x="1" y="694"/>
                  </a:lnTo>
                  <a:lnTo>
                    <a:pt x="3753" y="694"/>
                  </a:lnTo>
                  <a:cubicBezTo>
                    <a:pt x="3753" y="467"/>
                    <a:pt x="3726" y="227"/>
                    <a:pt x="36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flipH="1" rot="2399499">
              <a:off x="3675698" y="607377"/>
              <a:ext cx="217180" cy="100093"/>
            </a:xfrm>
            <a:custGeom>
              <a:rect b="b" l="l" r="r" t="t"/>
              <a:pathLst>
                <a:path extrusionOk="0" h="3059" w="6637">
                  <a:moveTo>
                    <a:pt x="1" y="0"/>
                  </a:moveTo>
                  <a:lnTo>
                    <a:pt x="1" y="1255"/>
                  </a:lnTo>
                  <a:lnTo>
                    <a:pt x="2952" y="1255"/>
                  </a:lnTo>
                  <a:lnTo>
                    <a:pt x="2952" y="3058"/>
                  </a:lnTo>
                  <a:lnTo>
                    <a:pt x="6637" y="3058"/>
                  </a:lnTo>
                  <a:cubicBezTo>
                    <a:pt x="6303" y="1349"/>
                    <a:pt x="4861" y="94"/>
                    <a:pt x="3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p:nvPr/>
          </p:nvSpPr>
          <p:spPr>
            <a:xfrm flipH="1" rot="2399499">
              <a:off x="4013914" y="891001"/>
              <a:ext cx="217180" cy="99635"/>
            </a:xfrm>
            <a:custGeom>
              <a:rect b="b" l="l" r="r" t="t"/>
              <a:pathLst>
                <a:path extrusionOk="0" h="3045" w="6637">
                  <a:moveTo>
                    <a:pt x="3498" y="0"/>
                  </a:moveTo>
                  <a:cubicBezTo>
                    <a:pt x="1763" y="80"/>
                    <a:pt x="321" y="1349"/>
                    <a:pt x="0" y="3045"/>
                  </a:cubicBezTo>
                  <a:lnTo>
                    <a:pt x="3699" y="3045"/>
                  </a:lnTo>
                  <a:lnTo>
                    <a:pt x="3699" y="1255"/>
                  </a:lnTo>
                  <a:lnTo>
                    <a:pt x="6636" y="1255"/>
                  </a:lnTo>
                  <a:lnTo>
                    <a:pt x="66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3"/>
            <p:cNvSpPr/>
            <p:nvPr/>
          </p:nvSpPr>
          <p:spPr>
            <a:xfrm flipH="1" rot="2399161">
              <a:off x="4060713" y="1004638"/>
              <a:ext cx="123248" cy="25747"/>
            </a:xfrm>
            <a:custGeom>
              <a:rect b="b" l="l" r="r" t="t"/>
              <a:pathLst>
                <a:path extrusionOk="0" h="695" w="3766">
                  <a:moveTo>
                    <a:pt x="67" y="0"/>
                  </a:moveTo>
                  <a:cubicBezTo>
                    <a:pt x="27" y="227"/>
                    <a:pt x="0" y="467"/>
                    <a:pt x="0" y="694"/>
                  </a:cubicBezTo>
                  <a:lnTo>
                    <a:pt x="3766" y="694"/>
                  </a:lnTo>
                  <a:lnTo>
                    <a:pt x="3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flipH="1" rot="2399499">
              <a:off x="4157775" y="388115"/>
              <a:ext cx="178305" cy="118720"/>
            </a:xfrm>
            <a:custGeom>
              <a:rect b="b" l="l" r="r" t="t"/>
              <a:pathLst>
                <a:path extrusionOk="0" h="3539" w="5449">
                  <a:moveTo>
                    <a:pt x="2684" y="1"/>
                  </a:moveTo>
                  <a:lnTo>
                    <a:pt x="1082" y="2778"/>
                  </a:lnTo>
                  <a:cubicBezTo>
                    <a:pt x="681" y="2965"/>
                    <a:pt x="321" y="3218"/>
                    <a:pt x="0" y="3539"/>
                  </a:cubicBezTo>
                  <a:lnTo>
                    <a:pt x="5448" y="3539"/>
                  </a:lnTo>
                  <a:cubicBezTo>
                    <a:pt x="5101" y="3192"/>
                    <a:pt x="4700" y="2925"/>
                    <a:pt x="4273" y="2738"/>
                  </a:cubicBezTo>
                  <a:lnTo>
                    <a:pt x="26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flipH="1" rot="2399129">
              <a:off x="3789866" y="826775"/>
              <a:ext cx="252588" cy="30029"/>
            </a:xfrm>
            <a:custGeom>
              <a:rect b="b" l="l" r="r" t="t"/>
              <a:pathLst>
                <a:path extrusionOk="0" h="695" w="7719">
                  <a:moveTo>
                    <a:pt x="1" y="0"/>
                  </a:moveTo>
                  <a:lnTo>
                    <a:pt x="1" y="694"/>
                  </a:lnTo>
                  <a:lnTo>
                    <a:pt x="7718" y="694"/>
                  </a:lnTo>
                  <a:lnTo>
                    <a:pt x="7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p:nvPr/>
          </p:nvSpPr>
          <p:spPr>
            <a:xfrm flipH="1" rot="2399499">
              <a:off x="3939209" y="437866"/>
              <a:ext cx="252585" cy="451811"/>
            </a:xfrm>
            <a:custGeom>
              <a:rect b="b" l="l" r="r" t="t"/>
              <a:pathLst>
                <a:path extrusionOk="0" h="13808" w="7719">
                  <a:moveTo>
                    <a:pt x="1135" y="1"/>
                  </a:moveTo>
                  <a:cubicBezTo>
                    <a:pt x="401" y="722"/>
                    <a:pt x="1" y="1697"/>
                    <a:pt x="1" y="2738"/>
                  </a:cubicBezTo>
                  <a:lnTo>
                    <a:pt x="1" y="13807"/>
                  </a:lnTo>
                  <a:lnTo>
                    <a:pt x="7718" y="13807"/>
                  </a:lnTo>
                  <a:lnTo>
                    <a:pt x="7718" y="2738"/>
                  </a:lnTo>
                  <a:cubicBezTo>
                    <a:pt x="7718" y="1697"/>
                    <a:pt x="7304" y="722"/>
                    <a:pt x="6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3"/>
            <p:cNvSpPr/>
            <p:nvPr/>
          </p:nvSpPr>
          <p:spPr>
            <a:xfrm flipH="1" rot="2399499">
              <a:off x="4253617" y="763022"/>
              <a:ext cx="15314" cy="30169"/>
            </a:xfrm>
            <a:custGeom>
              <a:rect b="b" l="l" r="r" t="t"/>
              <a:pathLst>
                <a:path extrusionOk="0" h="922" w="468">
                  <a:moveTo>
                    <a:pt x="467" y="0"/>
                  </a:moveTo>
                  <a:cubicBezTo>
                    <a:pt x="214" y="0"/>
                    <a:pt x="0" y="200"/>
                    <a:pt x="0" y="454"/>
                  </a:cubicBezTo>
                  <a:cubicBezTo>
                    <a:pt x="0" y="708"/>
                    <a:pt x="214" y="921"/>
                    <a:pt x="467" y="921"/>
                  </a:cubicBezTo>
                  <a:lnTo>
                    <a:pt x="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3"/>
            <p:cNvSpPr/>
            <p:nvPr/>
          </p:nvSpPr>
          <p:spPr>
            <a:xfrm flipH="1" rot="2399499">
              <a:off x="4237661" y="751656"/>
              <a:ext cx="20124" cy="30169"/>
            </a:xfrm>
            <a:custGeom>
              <a:rect b="b" l="l" r="r" t="t"/>
              <a:pathLst>
                <a:path extrusionOk="0" h="922" w="615">
                  <a:moveTo>
                    <a:pt x="0" y="0"/>
                  </a:moveTo>
                  <a:lnTo>
                    <a:pt x="0" y="921"/>
                  </a:lnTo>
                  <a:cubicBezTo>
                    <a:pt x="615" y="921"/>
                    <a:pt x="615"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3"/>
            <p:cNvSpPr/>
            <p:nvPr/>
          </p:nvSpPr>
          <p:spPr>
            <a:xfrm flipH="1" rot="2399499">
              <a:off x="4064461" y="546857"/>
              <a:ext cx="131087" cy="11265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flipH="1" rot="2399499">
              <a:off x="4202314" y="794144"/>
              <a:ext cx="47219" cy="44730"/>
            </a:xfrm>
            <a:custGeom>
              <a:rect b="b" l="l" r="r" t="t"/>
              <a:pathLst>
                <a:path extrusionOk="0" h="1367" w="1443">
                  <a:moveTo>
                    <a:pt x="881" y="1"/>
                  </a:moveTo>
                  <a:cubicBezTo>
                    <a:pt x="678" y="1"/>
                    <a:pt x="474" y="78"/>
                    <a:pt x="321" y="231"/>
                  </a:cubicBezTo>
                  <a:cubicBezTo>
                    <a:pt x="0" y="552"/>
                    <a:pt x="0" y="1059"/>
                    <a:pt x="321"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flipH="1" rot="2399499">
              <a:off x="3929219" y="491072"/>
              <a:ext cx="15772" cy="30201"/>
            </a:xfrm>
            <a:custGeom>
              <a:rect b="b" l="l" r="r" t="t"/>
              <a:pathLst>
                <a:path extrusionOk="0" h="923" w="482">
                  <a:moveTo>
                    <a:pt x="458" y="0"/>
                  </a:moveTo>
                  <a:cubicBezTo>
                    <a:pt x="202" y="0"/>
                    <a:pt x="1" y="209"/>
                    <a:pt x="1" y="455"/>
                  </a:cubicBezTo>
                  <a:cubicBezTo>
                    <a:pt x="1" y="722"/>
                    <a:pt x="215" y="922"/>
                    <a:pt x="482" y="922"/>
                  </a:cubicBezTo>
                  <a:lnTo>
                    <a:pt x="482" y="1"/>
                  </a:lnTo>
                  <a:cubicBezTo>
                    <a:pt x="474" y="1"/>
                    <a:pt x="466"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flipH="1" rot="2399499">
              <a:off x="3913317" y="479559"/>
              <a:ext cx="20124" cy="30201"/>
            </a:xfrm>
            <a:custGeom>
              <a:rect b="b" l="l" r="r" t="t"/>
              <a:pathLst>
                <a:path extrusionOk="0" h="923" w="615">
                  <a:moveTo>
                    <a:pt x="14" y="1"/>
                  </a:moveTo>
                  <a:cubicBezTo>
                    <a:pt x="9" y="1"/>
                    <a:pt x="5" y="1"/>
                    <a:pt x="1" y="1"/>
                  </a:cubicBezTo>
                  <a:lnTo>
                    <a:pt x="1" y="922"/>
                  </a:lnTo>
                  <a:cubicBezTo>
                    <a:pt x="610" y="922"/>
                    <a:pt x="615" y="1"/>
                    <a:pt x="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flipH="1" rot="2399499">
              <a:off x="3878285" y="522349"/>
              <a:ext cx="47219" cy="44730"/>
            </a:xfrm>
            <a:custGeom>
              <a:rect b="b" l="l" r="r" t="t"/>
              <a:pathLst>
                <a:path extrusionOk="0" h="1367" w="1443">
                  <a:moveTo>
                    <a:pt x="881" y="1"/>
                  </a:moveTo>
                  <a:cubicBezTo>
                    <a:pt x="678" y="1"/>
                    <a:pt x="474" y="78"/>
                    <a:pt x="320" y="231"/>
                  </a:cubicBezTo>
                  <a:cubicBezTo>
                    <a:pt x="0" y="552"/>
                    <a:pt x="0" y="1059"/>
                    <a:pt x="320"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3"/>
            <p:cNvSpPr/>
            <p:nvPr/>
          </p:nvSpPr>
          <p:spPr>
            <a:xfrm flipH="1" rot="2399499">
              <a:off x="3857584" y="518565"/>
              <a:ext cx="55825" cy="45417"/>
            </a:xfrm>
            <a:custGeom>
              <a:rect b="b" l="l" r="r" t="t"/>
              <a:pathLst>
                <a:path extrusionOk="0" h="1388" w="1706">
                  <a:moveTo>
                    <a:pt x="1122" y="0"/>
                  </a:moveTo>
                  <a:lnTo>
                    <a:pt x="0" y="1135"/>
                  </a:lnTo>
                  <a:cubicBezTo>
                    <a:pt x="175" y="1313"/>
                    <a:pt x="370" y="1387"/>
                    <a:pt x="558" y="1387"/>
                  </a:cubicBezTo>
                  <a:cubicBezTo>
                    <a:pt x="1175" y="1387"/>
                    <a:pt x="1706" y="584"/>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3"/>
            <p:cNvSpPr/>
            <p:nvPr/>
          </p:nvSpPr>
          <p:spPr>
            <a:xfrm flipH="1" rot="2399354">
              <a:off x="4080646" y="560612"/>
              <a:ext cx="96403" cy="8284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flipH="1" rot="2399499">
              <a:off x="4012760" y="1044883"/>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89" y="4300"/>
                    <a:pt x="1776" y="4300"/>
                  </a:cubicBezTo>
                  <a:cubicBezTo>
                    <a:pt x="1977" y="4300"/>
                    <a:pt x="2124" y="4140"/>
                    <a:pt x="2124" y="3953"/>
                  </a:cubicBezTo>
                  <a:lnTo>
                    <a:pt x="2124" y="575"/>
                  </a:lnTo>
                  <a:cubicBezTo>
                    <a:pt x="2124" y="374"/>
                    <a:pt x="2070" y="161"/>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3"/>
            <p:cNvSpPr/>
            <p:nvPr/>
          </p:nvSpPr>
          <p:spPr>
            <a:xfrm flipH="1" rot="2399161">
              <a:off x="4051179" y="1044437"/>
              <a:ext cx="63391" cy="65477"/>
            </a:xfrm>
            <a:custGeom>
              <a:rect b="b" l="l" r="r" t="t"/>
              <a:pathLst>
                <a:path extrusionOk="0" h="1837" w="1937">
                  <a:moveTo>
                    <a:pt x="1063" y="1"/>
                  </a:moveTo>
                  <a:cubicBezTo>
                    <a:pt x="525" y="1"/>
                    <a:pt x="1" y="404"/>
                    <a:pt x="1" y="1062"/>
                  </a:cubicBezTo>
                  <a:lnTo>
                    <a:pt x="1" y="1836"/>
                  </a:lnTo>
                  <a:cubicBezTo>
                    <a:pt x="869" y="1796"/>
                    <a:pt x="1617" y="1262"/>
                    <a:pt x="1937" y="474"/>
                  </a:cubicBezTo>
                  <a:cubicBezTo>
                    <a:pt x="1716" y="148"/>
                    <a:pt x="1387" y="1"/>
                    <a:pt x="10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3"/>
            <p:cNvSpPr/>
            <p:nvPr/>
          </p:nvSpPr>
          <p:spPr>
            <a:xfrm flipH="1" rot="2399499">
              <a:off x="3596348" y="695597"/>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90" y="4300"/>
                    <a:pt x="1777" y="4300"/>
                  </a:cubicBezTo>
                  <a:cubicBezTo>
                    <a:pt x="1977" y="4300"/>
                    <a:pt x="2124" y="4140"/>
                    <a:pt x="2124" y="3953"/>
                  </a:cubicBezTo>
                  <a:lnTo>
                    <a:pt x="2124" y="575"/>
                  </a:lnTo>
                  <a:cubicBezTo>
                    <a:pt x="2124" y="374"/>
                    <a:pt x="2070" y="161"/>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flipH="1" rot="2399129">
              <a:off x="3635683" y="695476"/>
              <a:ext cx="63384" cy="62520"/>
            </a:xfrm>
            <a:custGeom>
              <a:rect b="b" l="l" r="r" t="t"/>
              <a:pathLst>
                <a:path extrusionOk="0" h="1837" w="1937">
                  <a:moveTo>
                    <a:pt x="1062" y="1"/>
                  </a:moveTo>
                  <a:cubicBezTo>
                    <a:pt x="524" y="1"/>
                    <a:pt x="0" y="404"/>
                    <a:pt x="0" y="1062"/>
                  </a:cubicBezTo>
                  <a:lnTo>
                    <a:pt x="0" y="1836"/>
                  </a:lnTo>
                  <a:cubicBezTo>
                    <a:pt x="868" y="1796"/>
                    <a:pt x="1616" y="1262"/>
                    <a:pt x="1936" y="474"/>
                  </a:cubicBezTo>
                  <a:cubicBezTo>
                    <a:pt x="1715" y="148"/>
                    <a:pt x="138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flipH="1" rot="2399499">
              <a:off x="4078310" y="668357"/>
              <a:ext cx="62958" cy="63380"/>
            </a:xfrm>
            <a:custGeom>
              <a:rect b="b" l="l" r="r" t="t"/>
              <a:pathLst>
                <a:path extrusionOk="0" h="1937" w="1924">
                  <a:moveTo>
                    <a:pt x="962" y="1"/>
                  </a:moveTo>
                  <a:lnTo>
                    <a:pt x="789" y="789"/>
                  </a:lnTo>
                  <a:lnTo>
                    <a:pt x="1" y="962"/>
                  </a:lnTo>
                  <a:lnTo>
                    <a:pt x="789" y="1149"/>
                  </a:lnTo>
                  <a:lnTo>
                    <a:pt x="962" y="1937"/>
                  </a:lnTo>
                  <a:lnTo>
                    <a:pt x="1136" y="1149"/>
                  </a:lnTo>
                  <a:lnTo>
                    <a:pt x="1924" y="962"/>
                  </a:lnTo>
                  <a:lnTo>
                    <a:pt x="1136" y="789"/>
                  </a:lnTo>
                  <a:lnTo>
                    <a:pt x="9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flipH="1" rot="2399499">
              <a:off x="4076205" y="743839"/>
              <a:ext cx="41558" cy="41523"/>
            </a:xfrm>
            <a:custGeom>
              <a:rect b="b" l="l" r="r" t="t"/>
              <a:pathLst>
                <a:path extrusionOk="0" h="1269" w="1270">
                  <a:moveTo>
                    <a:pt x="642" y="0"/>
                  </a:moveTo>
                  <a:lnTo>
                    <a:pt x="522" y="521"/>
                  </a:lnTo>
                  <a:lnTo>
                    <a:pt x="1" y="628"/>
                  </a:lnTo>
                  <a:lnTo>
                    <a:pt x="522" y="748"/>
                  </a:lnTo>
                  <a:lnTo>
                    <a:pt x="642" y="1269"/>
                  </a:lnTo>
                  <a:lnTo>
                    <a:pt x="749" y="748"/>
                  </a:lnTo>
                  <a:lnTo>
                    <a:pt x="1269" y="628"/>
                  </a:lnTo>
                  <a:lnTo>
                    <a:pt x="749" y="521"/>
                  </a:lnTo>
                  <a:lnTo>
                    <a:pt x="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flipH="1" rot="2399499">
              <a:off x="4182914" y="790833"/>
              <a:ext cx="54614" cy="44697"/>
            </a:xfrm>
            <a:custGeom>
              <a:rect b="b" l="l" r="r" t="t"/>
              <a:pathLst>
                <a:path extrusionOk="0" h="1366" w="1669">
                  <a:moveTo>
                    <a:pt x="1122" y="0"/>
                  </a:moveTo>
                  <a:lnTo>
                    <a:pt x="1" y="1135"/>
                  </a:lnTo>
                  <a:cubicBezTo>
                    <a:pt x="171" y="1297"/>
                    <a:pt x="360" y="1365"/>
                    <a:pt x="540" y="1365"/>
                  </a:cubicBezTo>
                  <a:cubicBezTo>
                    <a:pt x="1149" y="1365"/>
                    <a:pt x="1668" y="587"/>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flipH="1" rot="2399499">
              <a:off x="4095212" y="562086"/>
              <a:ext cx="75622" cy="71593"/>
            </a:xfrm>
            <a:custGeom>
              <a:rect b="b" l="l" r="r" t="t"/>
              <a:pathLst>
                <a:path extrusionOk="0" h="2188" w="2311">
                  <a:moveTo>
                    <a:pt x="1409" y="1"/>
                  </a:moveTo>
                  <a:cubicBezTo>
                    <a:pt x="1082" y="1"/>
                    <a:pt x="755" y="124"/>
                    <a:pt x="508" y="371"/>
                  </a:cubicBezTo>
                  <a:cubicBezTo>
                    <a:pt x="0" y="879"/>
                    <a:pt x="0" y="1680"/>
                    <a:pt x="508" y="2187"/>
                  </a:cubicBezTo>
                  <a:lnTo>
                    <a:pt x="2310" y="371"/>
                  </a:lnTo>
                  <a:cubicBezTo>
                    <a:pt x="2063" y="124"/>
                    <a:pt x="1736"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flipH="1" rot="2399775">
              <a:off x="4076159" y="560881"/>
              <a:ext cx="75131" cy="71112"/>
            </a:xfrm>
            <a:custGeom>
              <a:rect b="b" l="l" r="r" t="t"/>
              <a:pathLst>
                <a:path extrusionOk="0" h="2162" w="2284">
                  <a:moveTo>
                    <a:pt x="1803" y="0"/>
                  </a:moveTo>
                  <a:lnTo>
                    <a:pt x="1" y="1803"/>
                  </a:lnTo>
                  <a:cubicBezTo>
                    <a:pt x="246" y="2041"/>
                    <a:pt x="567" y="2162"/>
                    <a:pt x="889" y="2162"/>
                  </a:cubicBezTo>
                  <a:cubicBezTo>
                    <a:pt x="1215" y="2162"/>
                    <a:pt x="1541" y="2038"/>
                    <a:pt x="1790" y="1789"/>
                  </a:cubicBezTo>
                  <a:cubicBezTo>
                    <a:pt x="2271" y="1295"/>
                    <a:pt x="2284" y="508"/>
                    <a:pt x="1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13"/>
          <p:cNvGrpSpPr/>
          <p:nvPr/>
        </p:nvGrpSpPr>
        <p:grpSpPr>
          <a:xfrm>
            <a:off x="1119158" y="3395518"/>
            <a:ext cx="1301760" cy="1212286"/>
            <a:chOff x="1119158" y="3395518"/>
            <a:chExt cx="1301760" cy="1212286"/>
          </a:xfrm>
        </p:grpSpPr>
        <p:grpSp>
          <p:nvGrpSpPr>
            <p:cNvPr id="390" name="Google Shape;390;p13"/>
            <p:cNvGrpSpPr/>
            <p:nvPr/>
          </p:nvGrpSpPr>
          <p:grpSpPr>
            <a:xfrm flipH="1">
              <a:off x="1119158" y="3395518"/>
              <a:ext cx="1301760" cy="1212286"/>
              <a:chOff x="-1702125" y="1153750"/>
              <a:chExt cx="824525" cy="767950"/>
            </a:xfrm>
          </p:grpSpPr>
          <p:sp>
            <p:nvSpPr>
              <p:cNvPr id="391" name="Google Shape;391;p13"/>
              <p:cNvSpPr/>
              <p:nvPr/>
            </p:nvSpPr>
            <p:spPr>
              <a:xfrm>
                <a:off x="-1702125" y="1153750"/>
                <a:ext cx="824525" cy="767950"/>
              </a:xfrm>
              <a:custGeom>
                <a:rect b="b" l="l" r="r" t="t"/>
                <a:pathLst>
                  <a:path extrusionOk="0" h="30718" w="32981">
                    <a:moveTo>
                      <a:pt x="16468" y="1"/>
                    </a:moveTo>
                    <a:cubicBezTo>
                      <a:pt x="9047" y="1"/>
                      <a:pt x="2516" y="5396"/>
                      <a:pt x="1322" y="12969"/>
                    </a:cubicBezTo>
                    <a:cubicBezTo>
                      <a:pt x="0" y="21341"/>
                      <a:pt x="5715" y="29205"/>
                      <a:pt x="14100" y="30527"/>
                    </a:cubicBezTo>
                    <a:cubicBezTo>
                      <a:pt x="14911" y="30655"/>
                      <a:pt x="15717" y="30717"/>
                      <a:pt x="16512" y="30717"/>
                    </a:cubicBezTo>
                    <a:cubicBezTo>
                      <a:pt x="23934" y="30717"/>
                      <a:pt x="30464" y="25322"/>
                      <a:pt x="31658" y="17749"/>
                    </a:cubicBezTo>
                    <a:cubicBezTo>
                      <a:pt x="32980" y="9377"/>
                      <a:pt x="27265" y="1513"/>
                      <a:pt x="18880" y="191"/>
                    </a:cubicBezTo>
                    <a:cubicBezTo>
                      <a:pt x="18069" y="63"/>
                      <a:pt x="17264" y="1"/>
                      <a:pt x="16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1106625" y="1213600"/>
                <a:ext cx="125200" cy="131175"/>
              </a:xfrm>
              <a:custGeom>
                <a:rect b="b" l="l" r="r" t="t"/>
                <a:pathLst>
                  <a:path extrusionOk="0" h="5247" w="5008">
                    <a:moveTo>
                      <a:pt x="868" y="0"/>
                    </a:moveTo>
                    <a:lnTo>
                      <a:pt x="54" y="2270"/>
                    </a:lnTo>
                    <a:cubicBezTo>
                      <a:pt x="0" y="2417"/>
                      <a:pt x="27" y="2590"/>
                      <a:pt x="121" y="2724"/>
                    </a:cubicBezTo>
                    <a:lnTo>
                      <a:pt x="334" y="3031"/>
                    </a:lnTo>
                    <a:cubicBezTo>
                      <a:pt x="414" y="3151"/>
                      <a:pt x="441" y="3298"/>
                      <a:pt x="414" y="3432"/>
                    </a:cubicBezTo>
                    <a:lnTo>
                      <a:pt x="147" y="4620"/>
                    </a:lnTo>
                    <a:cubicBezTo>
                      <a:pt x="76" y="4955"/>
                      <a:pt x="325" y="5246"/>
                      <a:pt x="646" y="5246"/>
                    </a:cubicBezTo>
                    <a:cubicBezTo>
                      <a:pt x="684" y="5246"/>
                      <a:pt x="722" y="5242"/>
                      <a:pt x="762" y="5234"/>
                    </a:cubicBezTo>
                    <a:lnTo>
                      <a:pt x="1763" y="5007"/>
                    </a:lnTo>
                    <a:cubicBezTo>
                      <a:pt x="2003" y="4954"/>
                      <a:pt x="2177" y="4753"/>
                      <a:pt x="2164" y="4513"/>
                    </a:cubicBezTo>
                    <a:cubicBezTo>
                      <a:pt x="2164" y="4223"/>
                      <a:pt x="2394" y="3998"/>
                      <a:pt x="2665" y="3998"/>
                    </a:cubicBezTo>
                    <a:cubicBezTo>
                      <a:pt x="2693" y="3998"/>
                      <a:pt x="2722" y="4001"/>
                      <a:pt x="2751" y="4006"/>
                    </a:cubicBezTo>
                    <a:lnTo>
                      <a:pt x="4260" y="4246"/>
                    </a:lnTo>
                    <a:cubicBezTo>
                      <a:pt x="4290" y="4251"/>
                      <a:pt x="4319" y="4254"/>
                      <a:pt x="4348" y="4254"/>
                    </a:cubicBezTo>
                    <a:cubicBezTo>
                      <a:pt x="4461" y="4254"/>
                      <a:pt x="4565" y="4214"/>
                      <a:pt x="4660" y="4139"/>
                    </a:cubicBezTo>
                    <a:lnTo>
                      <a:pt x="5008" y="3859"/>
                    </a:lnTo>
                    <a:cubicBezTo>
                      <a:pt x="3873" y="2323"/>
                      <a:pt x="2471" y="1015"/>
                      <a:pt x="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1605325" y="1160175"/>
                <a:ext cx="345850" cy="327500"/>
              </a:xfrm>
              <a:custGeom>
                <a:rect b="b" l="l" r="r" t="t"/>
                <a:pathLst>
                  <a:path extrusionOk="0" h="13100" w="13834">
                    <a:moveTo>
                      <a:pt x="9988" y="1"/>
                    </a:moveTo>
                    <a:cubicBezTo>
                      <a:pt x="5942" y="695"/>
                      <a:pt x="2337" y="2992"/>
                      <a:pt x="0" y="6370"/>
                    </a:cubicBezTo>
                    <a:lnTo>
                      <a:pt x="0" y="9240"/>
                    </a:lnTo>
                    <a:cubicBezTo>
                      <a:pt x="0" y="9467"/>
                      <a:pt x="174" y="9681"/>
                      <a:pt x="401" y="9721"/>
                    </a:cubicBezTo>
                    <a:lnTo>
                      <a:pt x="2310" y="10122"/>
                    </a:lnTo>
                    <a:cubicBezTo>
                      <a:pt x="2457" y="10148"/>
                      <a:pt x="2577" y="10242"/>
                      <a:pt x="2644" y="10375"/>
                    </a:cubicBezTo>
                    <a:lnTo>
                      <a:pt x="3138" y="11270"/>
                    </a:lnTo>
                    <a:cubicBezTo>
                      <a:pt x="3165" y="11323"/>
                      <a:pt x="3191" y="11377"/>
                      <a:pt x="3205" y="11443"/>
                    </a:cubicBezTo>
                    <a:lnTo>
                      <a:pt x="3378" y="12659"/>
                    </a:lnTo>
                    <a:cubicBezTo>
                      <a:pt x="3418" y="12912"/>
                      <a:pt x="3632" y="13099"/>
                      <a:pt x="3886" y="13099"/>
                    </a:cubicBezTo>
                    <a:lnTo>
                      <a:pt x="3939" y="13099"/>
                    </a:lnTo>
                    <a:cubicBezTo>
                      <a:pt x="4220" y="13099"/>
                      <a:pt x="4447" y="12872"/>
                      <a:pt x="4447" y="12592"/>
                    </a:cubicBezTo>
                    <a:lnTo>
                      <a:pt x="4447" y="11283"/>
                    </a:lnTo>
                    <a:cubicBezTo>
                      <a:pt x="4447" y="11216"/>
                      <a:pt x="4460" y="11136"/>
                      <a:pt x="4500" y="11070"/>
                    </a:cubicBezTo>
                    <a:lnTo>
                      <a:pt x="4861" y="10322"/>
                    </a:lnTo>
                    <a:cubicBezTo>
                      <a:pt x="4927" y="10162"/>
                      <a:pt x="4927" y="9988"/>
                      <a:pt x="4834" y="9841"/>
                    </a:cubicBezTo>
                    <a:lnTo>
                      <a:pt x="4380" y="9040"/>
                    </a:lnTo>
                    <a:cubicBezTo>
                      <a:pt x="4292" y="8877"/>
                      <a:pt x="4123" y="8785"/>
                      <a:pt x="3948" y="8785"/>
                    </a:cubicBezTo>
                    <a:cubicBezTo>
                      <a:pt x="3936" y="8785"/>
                      <a:pt x="3924" y="8786"/>
                      <a:pt x="3913" y="8786"/>
                    </a:cubicBezTo>
                    <a:lnTo>
                      <a:pt x="2764" y="8853"/>
                    </a:lnTo>
                    <a:cubicBezTo>
                      <a:pt x="2757" y="8853"/>
                      <a:pt x="2750" y="8854"/>
                      <a:pt x="2742" y="8854"/>
                    </a:cubicBezTo>
                    <a:cubicBezTo>
                      <a:pt x="2407" y="8854"/>
                      <a:pt x="2165" y="8552"/>
                      <a:pt x="2230" y="8226"/>
                    </a:cubicBezTo>
                    <a:lnTo>
                      <a:pt x="2404" y="7505"/>
                    </a:lnTo>
                    <a:cubicBezTo>
                      <a:pt x="2444" y="7304"/>
                      <a:pt x="2591" y="7157"/>
                      <a:pt x="2791" y="7117"/>
                    </a:cubicBezTo>
                    <a:lnTo>
                      <a:pt x="4380" y="6784"/>
                    </a:lnTo>
                    <a:cubicBezTo>
                      <a:pt x="4415" y="6776"/>
                      <a:pt x="4451" y="6772"/>
                      <a:pt x="4486" y="6772"/>
                    </a:cubicBezTo>
                    <a:cubicBezTo>
                      <a:pt x="4688" y="6772"/>
                      <a:pt x="4874" y="6897"/>
                      <a:pt x="4954" y="7091"/>
                    </a:cubicBezTo>
                    <a:lnTo>
                      <a:pt x="5248" y="7785"/>
                    </a:lnTo>
                    <a:cubicBezTo>
                      <a:pt x="5329" y="7971"/>
                      <a:pt x="5512" y="8086"/>
                      <a:pt x="5708" y="8086"/>
                    </a:cubicBezTo>
                    <a:cubicBezTo>
                      <a:pt x="5737" y="8086"/>
                      <a:pt x="5766" y="8084"/>
                      <a:pt x="5795" y="8079"/>
                    </a:cubicBezTo>
                    <a:lnTo>
                      <a:pt x="6636" y="7945"/>
                    </a:lnTo>
                    <a:cubicBezTo>
                      <a:pt x="6890" y="7919"/>
                      <a:pt x="7064" y="7705"/>
                      <a:pt x="7064" y="7451"/>
                    </a:cubicBezTo>
                    <a:lnTo>
                      <a:pt x="7064" y="6303"/>
                    </a:lnTo>
                    <a:cubicBezTo>
                      <a:pt x="7064" y="6116"/>
                      <a:pt x="7170" y="5942"/>
                      <a:pt x="7331" y="5862"/>
                    </a:cubicBezTo>
                    <a:lnTo>
                      <a:pt x="10228" y="4300"/>
                    </a:lnTo>
                    <a:cubicBezTo>
                      <a:pt x="10301" y="4254"/>
                      <a:pt x="10380" y="4234"/>
                      <a:pt x="10462" y="4234"/>
                    </a:cubicBezTo>
                    <a:cubicBezTo>
                      <a:pt x="10499" y="4234"/>
                      <a:pt x="10537" y="4238"/>
                      <a:pt x="10575" y="4247"/>
                    </a:cubicBezTo>
                    <a:lnTo>
                      <a:pt x="12044" y="4580"/>
                    </a:lnTo>
                    <a:cubicBezTo>
                      <a:pt x="12080" y="4588"/>
                      <a:pt x="12116" y="4592"/>
                      <a:pt x="12153" y="4592"/>
                    </a:cubicBezTo>
                    <a:cubicBezTo>
                      <a:pt x="12305" y="4592"/>
                      <a:pt x="12454" y="4526"/>
                      <a:pt x="12551" y="4407"/>
                    </a:cubicBezTo>
                    <a:lnTo>
                      <a:pt x="13620" y="3058"/>
                    </a:lnTo>
                    <a:cubicBezTo>
                      <a:pt x="13833" y="2778"/>
                      <a:pt x="13726" y="2377"/>
                      <a:pt x="13406" y="2257"/>
                    </a:cubicBezTo>
                    <a:lnTo>
                      <a:pt x="11176" y="1429"/>
                    </a:lnTo>
                    <a:cubicBezTo>
                      <a:pt x="11083" y="1389"/>
                      <a:pt x="11003" y="1336"/>
                      <a:pt x="10949" y="1256"/>
                    </a:cubicBezTo>
                    <a:lnTo>
                      <a:pt x="9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1474475" y="1421225"/>
                <a:ext cx="334150" cy="454000"/>
              </a:xfrm>
              <a:custGeom>
                <a:rect b="b" l="l" r="r" t="t"/>
                <a:pathLst>
                  <a:path extrusionOk="0" h="18160" w="13366">
                    <a:moveTo>
                      <a:pt x="5141" y="0"/>
                    </a:moveTo>
                    <a:lnTo>
                      <a:pt x="2310" y="240"/>
                    </a:lnTo>
                    <a:cubicBezTo>
                      <a:pt x="2163" y="240"/>
                      <a:pt x="2030" y="321"/>
                      <a:pt x="1950" y="441"/>
                    </a:cubicBezTo>
                    <a:lnTo>
                      <a:pt x="534" y="2350"/>
                    </a:lnTo>
                    <a:cubicBezTo>
                      <a:pt x="494" y="2403"/>
                      <a:pt x="454" y="2484"/>
                      <a:pt x="441" y="2564"/>
                    </a:cubicBezTo>
                    <a:lnTo>
                      <a:pt x="27" y="5020"/>
                    </a:lnTo>
                    <a:cubicBezTo>
                      <a:pt x="0" y="5207"/>
                      <a:pt x="80" y="5408"/>
                      <a:pt x="241" y="5515"/>
                    </a:cubicBezTo>
                    <a:lnTo>
                      <a:pt x="1082" y="6102"/>
                    </a:lnTo>
                    <a:cubicBezTo>
                      <a:pt x="1215" y="6195"/>
                      <a:pt x="1296" y="6356"/>
                      <a:pt x="1296" y="6516"/>
                    </a:cubicBezTo>
                    <a:lnTo>
                      <a:pt x="1296" y="7584"/>
                    </a:lnTo>
                    <a:cubicBezTo>
                      <a:pt x="1296" y="7862"/>
                      <a:pt x="1523" y="8080"/>
                      <a:pt x="1796" y="8080"/>
                    </a:cubicBezTo>
                    <a:cubicBezTo>
                      <a:pt x="1812" y="8080"/>
                      <a:pt x="1827" y="8080"/>
                      <a:pt x="1843" y="8078"/>
                    </a:cubicBezTo>
                    <a:lnTo>
                      <a:pt x="2471" y="8025"/>
                    </a:lnTo>
                    <a:cubicBezTo>
                      <a:pt x="2482" y="8024"/>
                      <a:pt x="2494" y="8023"/>
                      <a:pt x="2506" y="8023"/>
                    </a:cubicBezTo>
                    <a:cubicBezTo>
                      <a:pt x="2681" y="8023"/>
                      <a:pt x="2851" y="8115"/>
                      <a:pt x="2951" y="8265"/>
                    </a:cubicBezTo>
                    <a:lnTo>
                      <a:pt x="3539" y="9226"/>
                    </a:lnTo>
                    <a:cubicBezTo>
                      <a:pt x="3592" y="9307"/>
                      <a:pt x="3619" y="9413"/>
                      <a:pt x="3605" y="9507"/>
                    </a:cubicBezTo>
                    <a:lnTo>
                      <a:pt x="3579" y="10829"/>
                    </a:lnTo>
                    <a:cubicBezTo>
                      <a:pt x="3579" y="10949"/>
                      <a:pt x="3525" y="11069"/>
                      <a:pt x="3432" y="11162"/>
                    </a:cubicBezTo>
                    <a:lnTo>
                      <a:pt x="2577" y="12044"/>
                    </a:lnTo>
                    <a:cubicBezTo>
                      <a:pt x="2484" y="12137"/>
                      <a:pt x="2430" y="12271"/>
                      <a:pt x="2430" y="12404"/>
                    </a:cubicBezTo>
                    <a:lnTo>
                      <a:pt x="2471" y="14888"/>
                    </a:lnTo>
                    <a:cubicBezTo>
                      <a:pt x="2471" y="14995"/>
                      <a:pt x="2511" y="15088"/>
                      <a:pt x="2564" y="15168"/>
                    </a:cubicBezTo>
                    <a:lnTo>
                      <a:pt x="3031" y="15836"/>
                    </a:lnTo>
                    <a:cubicBezTo>
                      <a:pt x="3071" y="15889"/>
                      <a:pt x="3098" y="15956"/>
                      <a:pt x="3111" y="16023"/>
                    </a:cubicBezTo>
                    <a:lnTo>
                      <a:pt x="3485" y="17758"/>
                    </a:lnTo>
                    <a:cubicBezTo>
                      <a:pt x="3539" y="17985"/>
                      <a:pt x="3739" y="18159"/>
                      <a:pt x="3979" y="18159"/>
                    </a:cubicBezTo>
                    <a:lnTo>
                      <a:pt x="4367" y="18159"/>
                    </a:lnTo>
                    <a:cubicBezTo>
                      <a:pt x="4607" y="18159"/>
                      <a:pt x="4821" y="17972"/>
                      <a:pt x="4861" y="17718"/>
                    </a:cubicBezTo>
                    <a:lnTo>
                      <a:pt x="5194" y="15435"/>
                    </a:lnTo>
                    <a:cubicBezTo>
                      <a:pt x="5221" y="15302"/>
                      <a:pt x="5288" y="15181"/>
                      <a:pt x="5408" y="15101"/>
                    </a:cubicBezTo>
                    <a:lnTo>
                      <a:pt x="9080" y="12484"/>
                    </a:lnTo>
                    <a:cubicBezTo>
                      <a:pt x="9160" y="12418"/>
                      <a:pt x="9227" y="12324"/>
                      <a:pt x="9267" y="12217"/>
                    </a:cubicBezTo>
                    <a:lnTo>
                      <a:pt x="9614" y="11162"/>
                    </a:lnTo>
                    <a:cubicBezTo>
                      <a:pt x="9667" y="10989"/>
                      <a:pt x="9801" y="10869"/>
                      <a:pt x="9974" y="10829"/>
                    </a:cubicBezTo>
                    <a:lnTo>
                      <a:pt x="11470" y="10468"/>
                    </a:lnTo>
                    <a:cubicBezTo>
                      <a:pt x="11697" y="10401"/>
                      <a:pt x="11844" y="10214"/>
                      <a:pt x="11857" y="9987"/>
                    </a:cubicBezTo>
                    <a:lnTo>
                      <a:pt x="11964" y="7824"/>
                    </a:lnTo>
                    <a:cubicBezTo>
                      <a:pt x="11977" y="7718"/>
                      <a:pt x="12004" y="7611"/>
                      <a:pt x="12071" y="7531"/>
                    </a:cubicBezTo>
                    <a:lnTo>
                      <a:pt x="13219" y="6049"/>
                    </a:lnTo>
                    <a:cubicBezTo>
                      <a:pt x="13366" y="5862"/>
                      <a:pt x="13366" y="5608"/>
                      <a:pt x="13219" y="5421"/>
                    </a:cubicBezTo>
                    <a:lnTo>
                      <a:pt x="12324" y="4286"/>
                    </a:lnTo>
                    <a:cubicBezTo>
                      <a:pt x="12231" y="4170"/>
                      <a:pt x="12088" y="4094"/>
                      <a:pt x="11938" y="4094"/>
                    </a:cubicBezTo>
                    <a:cubicBezTo>
                      <a:pt x="11915" y="4094"/>
                      <a:pt x="11893" y="4096"/>
                      <a:pt x="11870" y="4099"/>
                    </a:cubicBezTo>
                    <a:lnTo>
                      <a:pt x="9868" y="4366"/>
                    </a:lnTo>
                    <a:cubicBezTo>
                      <a:pt x="9842" y="4370"/>
                      <a:pt x="9816" y="4372"/>
                      <a:pt x="9791" y="4372"/>
                    </a:cubicBezTo>
                    <a:cubicBezTo>
                      <a:pt x="9465" y="4372"/>
                      <a:pt x="9208" y="4061"/>
                      <a:pt x="9307" y="3739"/>
                    </a:cubicBezTo>
                    <a:lnTo>
                      <a:pt x="9400" y="3338"/>
                    </a:lnTo>
                    <a:cubicBezTo>
                      <a:pt x="9440" y="3138"/>
                      <a:pt x="9360" y="2938"/>
                      <a:pt x="9200" y="2817"/>
                    </a:cubicBezTo>
                    <a:lnTo>
                      <a:pt x="5475" y="107"/>
                    </a:lnTo>
                    <a:cubicBezTo>
                      <a:pt x="5368" y="27"/>
                      <a:pt x="5261" y="0"/>
                      <a:pt x="5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1106625" y="1348775"/>
                <a:ext cx="200650" cy="402575"/>
              </a:xfrm>
              <a:custGeom>
                <a:rect b="b" l="l" r="r" t="t"/>
                <a:pathLst>
                  <a:path extrusionOk="0" h="16103" w="8026">
                    <a:moveTo>
                      <a:pt x="2524" y="1"/>
                    </a:moveTo>
                    <a:cubicBezTo>
                      <a:pt x="2431" y="1"/>
                      <a:pt x="2337" y="14"/>
                      <a:pt x="2257" y="67"/>
                    </a:cubicBezTo>
                    <a:lnTo>
                      <a:pt x="281" y="1216"/>
                    </a:lnTo>
                    <a:cubicBezTo>
                      <a:pt x="94" y="1323"/>
                      <a:pt x="0" y="1536"/>
                      <a:pt x="27" y="1750"/>
                    </a:cubicBezTo>
                    <a:lnTo>
                      <a:pt x="454" y="4167"/>
                    </a:lnTo>
                    <a:lnTo>
                      <a:pt x="454" y="4233"/>
                    </a:lnTo>
                    <a:lnTo>
                      <a:pt x="561" y="7131"/>
                    </a:lnTo>
                    <a:cubicBezTo>
                      <a:pt x="575" y="7318"/>
                      <a:pt x="681" y="7491"/>
                      <a:pt x="855" y="7571"/>
                    </a:cubicBezTo>
                    <a:lnTo>
                      <a:pt x="1616" y="7945"/>
                    </a:lnTo>
                    <a:cubicBezTo>
                      <a:pt x="1690" y="7979"/>
                      <a:pt x="1770" y="7995"/>
                      <a:pt x="1848" y="7995"/>
                    </a:cubicBezTo>
                    <a:cubicBezTo>
                      <a:pt x="1927" y="7995"/>
                      <a:pt x="2003" y="7979"/>
                      <a:pt x="2070" y="7945"/>
                    </a:cubicBezTo>
                    <a:lnTo>
                      <a:pt x="2818" y="7571"/>
                    </a:lnTo>
                    <a:cubicBezTo>
                      <a:pt x="2895" y="7533"/>
                      <a:pt x="2978" y="7513"/>
                      <a:pt x="3060" y="7513"/>
                    </a:cubicBezTo>
                    <a:cubicBezTo>
                      <a:pt x="3148" y="7513"/>
                      <a:pt x="3236" y="7536"/>
                      <a:pt x="3312" y="7585"/>
                    </a:cubicBezTo>
                    <a:lnTo>
                      <a:pt x="4460" y="8279"/>
                    </a:lnTo>
                    <a:cubicBezTo>
                      <a:pt x="4634" y="8386"/>
                      <a:pt x="4727" y="8586"/>
                      <a:pt x="4700" y="8786"/>
                    </a:cubicBezTo>
                    <a:lnTo>
                      <a:pt x="4540" y="9988"/>
                    </a:lnTo>
                    <a:cubicBezTo>
                      <a:pt x="4527" y="10095"/>
                      <a:pt x="4473" y="10202"/>
                      <a:pt x="4407" y="10282"/>
                    </a:cubicBezTo>
                    <a:lnTo>
                      <a:pt x="3445" y="11297"/>
                    </a:lnTo>
                    <a:cubicBezTo>
                      <a:pt x="3352" y="11377"/>
                      <a:pt x="3298" y="11497"/>
                      <a:pt x="3298" y="11630"/>
                    </a:cubicBezTo>
                    <a:lnTo>
                      <a:pt x="3112" y="15235"/>
                    </a:lnTo>
                    <a:cubicBezTo>
                      <a:pt x="3098" y="15382"/>
                      <a:pt x="3152" y="15516"/>
                      <a:pt x="3258" y="15623"/>
                    </a:cubicBezTo>
                    <a:lnTo>
                      <a:pt x="3619" y="15956"/>
                    </a:lnTo>
                    <a:cubicBezTo>
                      <a:pt x="3718" y="16055"/>
                      <a:pt x="3845" y="16103"/>
                      <a:pt x="3972" y="16103"/>
                    </a:cubicBezTo>
                    <a:cubicBezTo>
                      <a:pt x="4119" y="16103"/>
                      <a:pt x="4266" y="16038"/>
                      <a:pt x="4367" y="15916"/>
                    </a:cubicBezTo>
                    <a:lnTo>
                      <a:pt x="6089" y="13807"/>
                    </a:lnTo>
                    <a:cubicBezTo>
                      <a:pt x="6169" y="13713"/>
                      <a:pt x="6209" y="13607"/>
                      <a:pt x="6209" y="13486"/>
                    </a:cubicBezTo>
                    <a:lnTo>
                      <a:pt x="6209" y="12418"/>
                    </a:lnTo>
                    <a:cubicBezTo>
                      <a:pt x="6209" y="12338"/>
                      <a:pt x="6223" y="12271"/>
                      <a:pt x="6249" y="12205"/>
                    </a:cubicBezTo>
                    <a:lnTo>
                      <a:pt x="7998" y="8252"/>
                    </a:lnTo>
                    <a:cubicBezTo>
                      <a:pt x="7998" y="8025"/>
                      <a:pt x="8025" y="7798"/>
                      <a:pt x="8025" y="7558"/>
                    </a:cubicBezTo>
                    <a:cubicBezTo>
                      <a:pt x="8025" y="5342"/>
                      <a:pt x="7544" y="3152"/>
                      <a:pt x="6610" y="1136"/>
                    </a:cubicBezTo>
                    <a:lnTo>
                      <a:pt x="4073" y="41"/>
                    </a:lnTo>
                    <a:cubicBezTo>
                      <a:pt x="4006" y="14"/>
                      <a:pt x="3926" y="1"/>
                      <a:pt x="3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13"/>
            <p:cNvSpPr/>
            <p:nvPr/>
          </p:nvSpPr>
          <p:spPr>
            <a:xfrm>
              <a:off x="1373475" y="3608575"/>
              <a:ext cx="972373" cy="898635"/>
            </a:xfrm>
            <a:custGeom>
              <a:rect b="b" l="l" r="r" t="t"/>
              <a:pathLst>
                <a:path extrusionOk="0" h="19889" w="21521">
                  <a:moveTo>
                    <a:pt x="15150" y="1"/>
                  </a:moveTo>
                  <a:cubicBezTo>
                    <a:pt x="18095" y="4337"/>
                    <a:pt x="17559" y="10145"/>
                    <a:pt x="13839" y="13839"/>
                  </a:cubicBezTo>
                  <a:cubicBezTo>
                    <a:pt x="11737" y="15956"/>
                    <a:pt x="8950" y="17042"/>
                    <a:pt x="6140" y="17042"/>
                  </a:cubicBezTo>
                  <a:cubicBezTo>
                    <a:pt x="4011" y="17042"/>
                    <a:pt x="1869" y="16419"/>
                    <a:pt x="1" y="15150"/>
                  </a:cubicBezTo>
                  <a:lnTo>
                    <a:pt x="1" y="15150"/>
                  </a:lnTo>
                  <a:cubicBezTo>
                    <a:pt x="2140" y="18269"/>
                    <a:pt x="5556" y="19888"/>
                    <a:pt x="9001" y="19888"/>
                  </a:cubicBezTo>
                  <a:cubicBezTo>
                    <a:pt x="11765" y="19888"/>
                    <a:pt x="14546" y="18847"/>
                    <a:pt x="16703" y="16703"/>
                  </a:cubicBezTo>
                  <a:cubicBezTo>
                    <a:pt x="21521" y="11858"/>
                    <a:pt x="20771" y="3855"/>
                    <a:pt x="1515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13"/>
          <p:cNvGrpSpPr/>
          <p:nvPr/>
        </p:nvGrpSpPr>
        <p:grpSpPr>
          <a:xfrm>
            <a:off x="7675698" y="535551"/>
            <a:ext cx="585469" cy="585550"/>
            <a:chOff x="7640448" y="535551"/>
            <a:chExt cx="585469" cy="585550"/>
          </a:xfrm>
        </p:grpSpPr>
        <p:grpSp>
          <p:nvGrpSpPr>
            <p:cNvPr id="398" name="Google Shape;398;p13"/>
            <p:cNvGrpSpPr/>
            <p:nvPr/>
          </p:nvGrpSpPr>
          <p:grpSpPr>
            <a:xfrm>
              <a:off x="7640448" y="535551"/>
              <a:ext cx="585469" cy="585550"/>
              <a:chOff x="6865331" y="1650182"/>
              <a:chExt cx="406576" cy="406576"/>
            </a:xfrm>
          </p:grpSpPr>
          <p:sp>
            <p:nvSpPr>
              <p:cNvPr id="399" name="Google Shape;399;p13"/>
              <p:cNvSpPr/>
              <p:nvPr/>
            </p:nvSpPr>
            <p:spPr>
              <a:xfrm>
                <a:off x="6865331" y="1650182"/>
                <a:ext cx="406576" cy="406576"/>
              </a:xfrm>
              <a:custGeom>
                <a:rect b="b" l="l" r="r" t="t"/>
                <a:pathLst>
                  <a:path extrusionOk="0" h="5813" w="5813">
                    <a:moveTo>
                      <a:pt x="2906" y="0"/>
                    </a:moveTo>
                    <a:cubicBezTo>
                      <a:pt x="1301" y="0"/>
                      <a:pt x="0" y="1301"/>
                      <a:pt x="0" y="2907"/>
                    </a:cubicBezTo>
                    <a:cubicBezTo>
                      <a:pt x="0" y="4512"/>
                      <a:pt x="1301" y="5813"/>
                      <a:pt x="2906" y="5813"/>
                    </a:cubicBezTo>
                    <a:cubicBezTo>
                      <a:pt x="4512" y="5813"/>
                      <a:pt x="5813" y="4512"/>
                      <a:pt x="5813" y="2907"/>
                    </a:cubicBezTo>
                    <a:cubicBezTo>
                      <a:pt x="5813" y="1301"/>
                      <a:pt x="4512" y="0"/>
                      <a:pt x="2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6999904" y="1773634"/>
                <a:ext cx="45882" cy="45812"/>
              </a:xfrm>
              <a:custGeom>
                <a:rect b="b" l="l" r="r" t="t"/>
                <a:pathLst>
                  <a:path extrusionOk="0" h="655" w="656">
                    <a:moveTo>
                      <a:pt x="328" y="0"/>
                    </a:moveTo>
                    <a:cubicBezTo>
                      <a:pt x="145" y="0"/>
                      <a:pt x="1" y="145"/>
                      <a:pt x="1" y="328"/>
                    </a:cubicBezTo>
                    <a:cubicBezTo>
                      <a:pt x="1" y="510"/>
                      <a:pt x="145" y="655"/>
                      <a:pt x="328" y="655"/>
                    </a:cubicBezTo>
                    <a:cubicBezTo>
                      <a:pt x="503" y="655"/>
                      <a:pt x="655" y="510"/>
                      <a:pt x="655" y="328"/>
                    </a:cubicBezTo>
                    <a:cubicBezTo>
                      <a:pt x="655" y="145"/>
                      <a:pt x="503" y="0"/>
                      <a:pt x="3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p:nvPr/>
            </p:nvSpPr>
            <p:spPr>
              <a:xfrm>
                <a:off x="6948285" y="1883237"/>
                <a:ext cx="30425" cy="30425"/>
              </a:xfrm>
              <a:custGeom>
                <a:rect b="b" l="l" r="r" t="t"/>
                <a:pathLst>
                  <a:path extrusionOk="0" h="435" w="435">
                    <a:moveTo>
                      <a:pt x="214" y="1"/>
                    </a:moveTo>
                    <a:cubicBezTo>
                      <a:pt x="100" y="1"/>
                      <a:pt x="1" y="100"/>
                      <a:pt x="1" y="214"/>
                    </a:cubicBezTo>
                    <a:cubicBezTo>
                      <a:pt x="1" y="335"/>
                      <a:pt x="100" y="434"/>
                      <a:pt x="214" y="434"/>
                    </a:cubicBezTo>
                    <a:cubicBezTo>
                      <a:pt x="336" y="434"/>
                      <a:pt x="435" y="335"/>
                      <a:pt x="435" y="214"/>
                    </a:cubicBezTo>
                    <a:cubicBezTo>
                      <a:pt x="435" y="100"/>
                      <a:pt x="336" y="1"/>
                      <a:pt x="2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3"/>
              <p:cNvSpPr/>
              <p:nvPr/>
            </p:nvSpPr>
            <p:spPr>
              <a:xfrm>
                <a:off x="7084309" y="1805275"/>
                <a:ext cx="118692" cy="118692"/>
              </a:xfrm>
              <a:custGeom>
                <a:rect b="b" l="l" r="r" t="t"/>
                <a:pathLst>
                  <a:path extrusionOk="0" h="1697" w="1697">
                    <a:moveTo>
                      <a:pt x="852" y="0"/>
                    </a:moveTo>
                    <a:cubicBezTo>
                      <a:pt x="381" y="0"/>
                      <a:pt x="0" y="381"/>
                      <a:pt x="0" y="852"/>
                    </a:cubicBezTo>
                    <a:cubicBezTo>
                      <a:pt x="0" y="1316"/>
                      <a:pt x="381" y="1697"/>
                      <a:pt x="852" y="1697"/>
                    </a:cubicBezTo>
                    <a:cubicBezTo>
                      <a:pt x="1324" y="1697"/>
                      <a:pt x="1697" y="1316"/>
                      <a:pt x="1697" y="852"/>
                    </a:cubicBezTo>
                    <a:cubicBezTo>
                      <a:pt x="1697" y="381"/>
                      <a:pt x="1324" y="0"/>
                      <a:pt x="8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13"/>
            <p:cNvSpPr/>
            <p:nvPr/>
          </p:nvSpPr>
          <p:spPr>
            <a:xfrm>
              <a:off x="7781160" y="686503"/>
              <a:ext cx="404164" cy="373515"/>
            </a:xfrm>
            <a:custGeom>
              <a:rect b="b" l="l" r="r" t="t"/>
              <a:pathLst>
                <a:path extrusionOk="0" h="19889" w="21521">
                  <a:moveTo>
                    <a:pt x="15150" y="1"/>
                  </a:moveTo>
                  <a:cubicBezTo>
                    <a:pt x="18095" y="4337"/>
                    <a:pt x="17559" y="10145"/>
                    <a:pt x="13839" y="13839"/>
                  </a:cubicBezTo>
                  <a:cubicBezTo>
                    <a:pt x="11737" y="15956"/>
                    <a:pt x="8950" y="17042"/>
                    <a:pt x="6140" y="17042"/>
                  </a:cubicBezTo>
                  <a:cubicBezTo>
                    <a:pt x="4011" y="17042"/>
                    <a:pt x="1869" y="16419"/>
                    <a:pt x="1" y="15150"/>
                  </a:cubicBezTo>
                  <a:lnTo>
                    <a:pt x="1" y="15150"/>
                  </a:lnTo>
                  <a:cubicBezTo>
                    <a:pt x="2140" y="18269"/>
                    <a:pt x="5556" y="19888"/>
                    <a:pt x="9001" y="19888"/>
                  </a:cubicBezTo>
                  <a:cubicBezTo>
                    <a:pt x="11765" y="19888"/>
                    <a:pt x="14546" y="18847"/>
                    <a:pt x="16703" y="16703"/>
                  </a:cubicBezTo>
                  <a:cubicBezTo>
                    <a:pt x="21521" y="11858"/>
                    <a:pt x="20771" y="3855"/>
                    <a:pt x="1515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4" name="Google Shape;404;p13"/>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405" name="Google Shape;405;p13"/>
          <p:cNvSpPr txBox="1"/>
          <p:nvPr>
            <p:ph type="title"/>
          </p:nvPr>
        </p:nvSpPr>
        <p:spPr>
          <a:xfrm>
            <a:off x="3732025" y="2991150"/>
            <a:ext cx="4614000" cy="37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200"/>
              <a:buNone/>
              <a:defRPr b="1" sz="2000">
                <a:solidFill>
                  <a:schemeClr val="accent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6" name="Google Shape;406;p13"/>
          <p:cNvSpPr txBox="1"/>
          <p:nvPr>
            <p:ph idx="1" type="subTitle"/>
          </p:nvPr>
        </p:nvSpPr>
        <p:spPr>
          <a:xfrm>
            <a:off x="3732025" y="1778850"/>
            <a:ext cx="4614000" cy="121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20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407" name="Shape 407"/>
        <p:cNvGrpSpPr/>
        <p:nvPr/>
      </p:nvGrpSpPr>
      <p:grpSpPr>
        <a:xfrm>
          <a:off x="0" y="0"/>
          <a:ext cx="0" cy="0"/>
          <a:chOff x="0" y="0"/>
          <a:chExt cx="0" cy="0"/>
        </a:xfrm>
      </p:grpSpPr>
      <p:grpSp>
        <p:nvGrpSpPr>
          <p:cNvPr id="408" name="Google Shape;408;p14"/>
          <p:cNvGrpSpPr/>
          <p:nvPr/>
        </p:nvGrpSpPr>
        <p:grpSpPr>
          <a:xfrm>
            <a:off x="6581453" y="2571708"/>
            <a:ext cx="4067877" cy="3788297"/>
            <a:chOff x="-1702125" y="1153750"/>
            <a:chExt cx="824525" cy="767950"/>
          </a:xfrm>
        </p:grpSpPr>
        <p:sp>
          <p:nvSpPr>
            <p:cNvPr id="409" name="Google Shape;409;p14"/>
            <p:cNvSpPr/>
            <p:nvPr/>
          </p:nvSpPr>
          <p:spPr>
            <a:xfrm>
              <a:off x="-1702125" y="1153750"/>
              <a:ext cx="824525" cy="767950"/>
            </a:xfrm>
            <a:custGeom>
              <a:rect b="b" l="l" r="r" t="t"/>
              <a:pathLst>
                <a:path extrusionOk="0" h="30718" w="32981">
                  <a:moveTo>
                    <a:pt x="16468" y="1"/>
                  </a:moveTo>
                  <a:cubicBezTo>
                    <a:pt x="9047" y="1"/>
                    <a:pt x="2516" y="5396"/>
                    <a:pt x="1322" y="12969"/>
                  </a:cubicBezTo>
                  <a:cubicBezTo>
                    <a:pt x="0" y="21341"/>
                    <a:pt x="5715" y="29205"/>
                    <a:pt x="14100" y="30527"/>
                  </a:cubicBezTo>
                  <a:cubicBezTo>
                    <a:pt x="14911" y="30655"/>
                    <a:pt x="15717" y="30717"/>
                    <a:pt x="16512" y="30717"/>
                  </a:cubicBezTo>
                  <a:cubicBezTo>
                    <a:pt x="23934" y="30717"/>
                    <a:pt x="30464" y="25322"/>
                    <a:pt x="31658" y="17749"/>
                  </a:cubicBezTo>
                  <a:cubicBezTo>
                    <a:pt x="32980" y="9377"/>
                    <a:pt x="27265" y="1513"/>
                    <a:pt x="18880" y="191"/>
                  </a:cubicBezTo>
                  <a:cubicBezTo>
                    <a:pt x="18069" y="63"/>
                    <a:pt x="17264" y="1"/>
                    <a:pt x="16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1106625" y="1213600"/>
              <a:ext cx="125200" cy="131175"/>
            </a:xfrm>
            <a:custGeom>
              <a:rect b="b" l="l" r="r" t="t"/>
              <a:pathLst>
                <a:path extrusionOk="0" h="5247" w="5008">
                  <a:moveTo>
                    <a:pt x="868" y="0"/>
                  </a:moveTo>
                  <a:lnTo>
                    <a:pt x="54" y="2270"/>
                  </a:lnTo>
                  <a:cubicBezTo>
                    <a:pt x="0" y="2417"/>
                    <a:pt x="27" y="2590"/>
                    <a:pt x="121" y="2724"/>
                  </a:cubicBezTo>
                  <a:lnTo>
                    <a:pt x="334" y="3031"/>
                  </a:lnTo>
                  <a:cubicBezTo>
                    <a:pt x="414" y="3151"/>
                    <a:pt x="441" y="3298"/>
                    <a:pt x="414" y="3432"/>
                  </a:cubicBezTo>
                  <a:lnTo>
                    <a:pt x="147" y="4620"/>
                  </a:lnTo>
                  <a:cubicBezTo>
                    <a:pt x="76" y="4955"/>
                    <a:pt x="325" y="5246"/>
                    <a:pt x="646" y="5246"/>
                  </a:cubicBezTo>
                  <a:cubicBezTo>
                    <a:pt x="684" y="5246"/>
                    <a:pt x="722" y="5242"/>
                    <a:pt x="762" y="5234"/>
                  </a:cubicBezTo>
                  <a:lnTo>
                    <a:pt x="1763" y="5007"/>
                  </a:lnTo>
                  <a:cubicBezTo>
                    <a:pt x="2003" y="4954"/>
                    <a:pt x="2177" y="4753"/>
                    <a:pt x="2164" y="4513"/>
                  </a:cubicBezTo>
                  <a:cubicBezTo>
                    <a:pt x="2164" y="4223"/>
                    <a:pt x="2394" y="3998"/>
                    <a:pt x="2665" y="3998"/>
                  </a:cubicBezTo>
                  <a:cubicBezTo>
                    <a:pt x="2693" y="3998"/>
                    <a:pt x="2722" y="4001"/>
                    <a:pt x="2751" y="4006"/>
                  </a:cubicBezTo>
                  <a:lnTo>
                    <a:pt x="4260" y="4246"/>
                  </a:lnTo>
                  <a:cubicBezTo>
                    <a:pt x="4290" y="4251"/>
                    <a:pt x="4319" y="4254"/>
                    <a:pt x="4348" y="4254"/>
                  </a:cubicBezTo>
                  <a:cubicBezTo>
                    <a:pt x="4461" y="4254"/>
                    <a:pt x="4565" y="4214"/>
                    <a:pt x="4660" y="4139"/>
                  </a:cubicBezTo>
                  <a:lnTo>
                    <a:pt x="5008" y="3859"/>
                  </a:lnTo>
                  <a:cubicBezTo>
                    <a:pt x="3873" y="2323"/>
                    <a:pt x="2471" y="1015"/>
                    <a:pt x="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1605325" y="1160175"/>
              <a:ext cx="345850" cy="327500"/>
            </a:xfrm>
            <a:custGeom>
              <a:rect b="b" l="l" r="r" t="t"/>
              <a:pathLst>
                <a:path extrusionOk="0" h="13100" w="13834">
                  <a:moveTo>
                    <a:pt x="9988" y="1"/>
                  </a:moveTo>
                  <a:cubicBezTo>
                    <a:pt x="5942" y="695"/>
                    <a:pt x="2337" y="2992"/>
                    <a:pt x="0" y="6370"/>
                  </a:cubicBezTo>
                  <a:lnTo>
                    <a:pt x="0" y="9240"/>
                  </a:lnTo>
                  <a:cubicBezTo>
                    <a:pt x="0" y="9467"/>
                    <a:pt x="174" y="9681"/>
                    <a:pt x="401" y="9721"/>
                  </a:cubicBezTo>
                  <a:lnTo>
                    <a:pt x="2310" y="10122"/>
                  </a:lnTo>
                  <a:cubicBezTo>
                    <a:pt x="2457" y="10148"/>
                    <a:pt x="2577" y="10242"/>
                    <a:pt x="2644" y="10375"/>
                  </a:cubicBezTo>
                  <a:lnTo>
                    <a:pt x="3138" y="11270"/>
                  </a:lnTo>
                  <a:cubicBezTo>
                    <a:pt x="3165" y="11323"/>
                    <a:pt x="3191" y="11377"/>
                    <a:pt x="3205" y="11443"/>
                  </a:cubicBezTo>
                  <a:lnTo>
                    <a:pt x="3378" y="12659"/>
                  </a:lnTo>
                  <a:cubicBezTo>
                    <a:pt x="3418" y="12912"/>
                    <a:pt x="3632" y="13099"/>
                    <a:pt x="3886" y="13099"/>
                  </a:cubicBezTo>
                  <a:lnTo>
                    <a:pt x="3939" y="13099"/>
                  </a:lnTo>
                  <a:cubicBezTo>
                    <a:pt x="4220" y="13099"/>
                    <a:pt x="4447" y="12872"/>
                    <a:pt x="4447" y="12592"/>
                  </a:cubicBezTo>
                  <a:lnTo>
                    <a:pt x="4447" y="11283"/>
                  </a:lnTo>
                  <a:cubicBezTo>
                    <a:pt x="4447" y="11216"/>
                    <a:pt x="4460" y="11136"/>
                    <a:pt x="4500" y="11070"/>
                  </a:cubicBezTo>
                  <a:lnTo>
                    <a:pt x="4861" y="10322"/>
                  </a:lnTo>
                  <a:cubicBezTo>
                    <a:pt x="4927" y="10162"/>
                    <a:pt x="4927" y="9988"/>
                    <a:pt x="4834" y="9841"/>
                  </a:cubicBezTo>
                  <a:lnTo>
                    <a:pt x="4380" y="9040"/>
                  </a:lnTo>
                  <a:cubicBezTo>
                    <a:pt x="4292" y="8877"/>
                    <a:pt x="4123" y="8785"/>
                    <a:pt x="3948" y="8785"/>
                  </a:cubicBezTo>
                  <a:cubicBezTo>
                    <a:pt x="3936" y="8785"/>
                    <a:pt x="3924" y="8786"/>
                    <a:pt x="3913" y="8786"/>
                  </a:cubicBezTo>
                  <a:lnTo>
                    <a:pt x="2764" y="8853"/>
                  </a:lnTo>
                  <a:cubicBezTo>
                    <a:pt x="2757" y="8853"/>
                    <a:pt x="2750" y="8854"/>
                    <a:pt x="2742" y="8854"/>
                  </a:cubicBezTo>
                  <a:cubicBezTo>
                    <a:pt x="2407" y="8854"/>
                    <a:pt x="2165" y="8552"/>
                    <a:pt x="2230" y="8226"/>
                  </a:cubicBezTo>
                  <a:lnTo>
                    <a:pt x="2404" y="7505"/>
                  </a:lnTo>
                  <a:cubicBezTo>
                    <a:pt x="2444" y="7304"/>
                    <a:pt x="2591" y="7157"/>
                    <a:pt x="2791" y="7117"/>
                  </a:cubicBezTo>
                  <a:lnTo>
                    <a:pt x="4380" y="6784"/>
                  </a:lnTo>
                  <a:cubicBezTo>
                    <a:pt x="4415" y="6776"/>
                    <a:pt x="4451" y="6772"/>
                    <a:pt x="4486" y="6772"/>
                  </a:cubicBezTo>
                  <a:cubicBezTo>
                    <a:pt x="4688" y="6772"/>
                    <a:pt x="4874" y="6897"/>
                    <a:pt x="4954" y="7091"/>
                  </a:cubicBezTo>
                  <a:lnTo>
                    <a:pt x="5248" y="7785"/>
                  </a:lnTo>
                  <a:cubicBezTo>
                    <a:pt x="5329" y="7971"/>
                    <a:pt x="5512" y="8086"/>
                    <a:pt x="5708" y="8086"/>
                  </a:cubicBezTo>
                  <a:cubicBezTo>
                    <a:pt x="5737" y="8086"/>
                    <a:pt x="5766" y="8084"/>
                    <a:pt x="5795" y="8079"/>
                  </a:cubicBezTo>
                  <a:lnTo>
                    <a:pt x="6636" y="7945"/>
                  </a:lnTo>
                  <a:cubicBezTo>
                    <a:pt x="6890" y="7919"/>
                    <a:pt x="7064" y="7705"/>
                    <a:pt x="7064" y="7451"/>
                  </a:cubicBezTo>
                  <a:lnTo>
                    <a:pt x="7064" y="6303"/>
                  </a:lnTo>
                  <a:cubicBezTo>
                    <a:pt x="7064" y="6116"/>
                    <a:pt x="7170" y="5942"/>
                    <a:pt x="7331" y="5862"/>
                  </a:cubicBezTo>
                  <a:lnTo>
                    <a:pt x="10228" y="4300"/>
                  </a:lnTo>
                  <a:cubicBezTo>
                    <a:pt x="10301" y="4254"/>
                    <a:pt x="10380" y="4234"/>
                    <a:pt x="10462" y="4234"/>
                  </a:cubicBezTo>
                  <a:cubicBezTo>
                    <a:pt x="10499" y="4234"/>
                    <a:pt x="10537" y="4238"/>
                    <a:pt x="10575" y="4247"/>
                  </a:cubicBezTo>
                  <a:lnTo>
                    <a:pt x="12044" y="4580"/>
                  </a:lnTo>
                  <a:cubicBezTo>
                    <a:pt x="12080" y="4588"/>
                    <a:pt x="12116" y="4592"/>
                    <a:pt x="12153" y="4592"/>
                  </a:cubicBezTo>
                  <a:cubicBezTo>
                    <a:pt x="12305" y="4592"/>
                    <a:pt x="12454" y="4526"/>
                    <a:pt x="12551" y="4407"/>
                  </a:cubicBezTo>
                  <a:lnTo>
                    <a:pt x="13620" y="3058"/>
                  </a:lnTo>
                  <a:cubicBezTo>
                    <a:pt x="13833" y="2778"/>
                    <a:pt x="13726" y="2377"/>
                    <a:pt x="13406" y="2257"/>
                  </a:cubicBezTo>
                  <a:lnTo>
                    <a:pt x="11176" y="1429"/>
                  </a:lnTo>
                  <a:cubicBezTo>
                    <a:pt x="11083" y="1389"/>
                    <a:pt x="11003" y="1336"/>
                    <a:pt x="10949" y="1256"/>
                  </a:cubicBezTo>
                  <a:lnTo>
                    <a:pt x="9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1474475" y="1421225"/>
              <a:ext cx="334150" cy="454000"/>
            </a:xfrm>
            <a:custGeom>
              <a:rect b="b" l="l" r="r" t="t"/>
              <a:pathLst>
                <a:path extrusionOk="0" h="18160" w="13366">
                  <a:moveTo>
                    <a:pt x="5141" y="0"/>
                  </a:moveTo>
                  <a:lnTo>
                    <a:pt x="2310" y="240"/>
                  </a:lnTo>
                  <a:cubicBezTo>
                    <a:pt x="2163" y="240"/>
                    <a:pt x="2030" y="321"/>
                    <a:pt x="1950" y="441"/>
                  </a:cubicBezTo>
                  <a:lnTo>
                    <a:pt x="534" y="2350"/>
                  </a:lnTo>
                  <a:cubicBezTo>
                    <a:pt x="494" y="2403"/>
                    <a:pt x="454" y="2484"/>
                    <a:pt x="441" y="2564"/>
                  </a:cubicBezTo>
                  <a:lnTo>
                    <a:pt x="27" y="5020"/>
                  </a:lnTo>
                  <a:cubicBezTo>
                    <a:pt x="0" y="5207"/>
                    <a:pt x="80" y="5408"/>
                    <a:pt x="241" y="5515"/>
                  </a:cubicBezTo>
                  <a:lnTo>
                    <a:pt x="1082" y="6102"/>
                  </a:lnTo>
                  <a:cubicBezTo>
                    <a:pt x="1215" y="6195"/>
                    <a:pt x="1296" y="6356"/>
                    <a:pt x="1296" y="6516"/>
                  </a:cubicBezTo>
                  <a:lnTo>
                    <a:pt x="1296" y="7584"/>
                  </a:lnTo>
                  <a:cubicBezTo>
                    <a:pt x="1296" y="7862"/>
                    <a:pt x="1523" y="8080"/>
                    <a:pt x="1796" y="8080"/>
                  </a:cubicBezTo>
                  <a:cubicBezTo>
                    <a:pt x="1812" y="8080"/>
                    <a:pt x="1827" y="8080"/>
                    <a:pt x="1843" y="8078"/>
                  </a:cubicBezTo>
                  <a:lnTo>
                    <a:pt x="2471" y="8025"/>
                  </a:lnTo>
                  <a:cubicBezTo>
                    <a:pt x="2482" y="8024"/>
                    <a:pt x="2494" y="8023"/>
                    <a:pt x="2506" y="8023"/>
                  </a:cubicBezTo>
                  <a:cubicBezTo>
                    <a:pt x="2681" y="8023"/>
                    <a:pt x="2851" y="8115"/>
                    <a:pt x="2951" y="8265"/>
                  </a:cubicBezTo>
                  <a:lnTo>
                    <a:pt x="3539" y="9226"/>
                  </a:lnTo>
                  <a:cubicBezTo>
                    <a:pt x="3592" y="9307"/>
                    <a:pt x="3619" y="9413"/>
                    <a:pt x="3605" y="9507"/>
                  </a:cubicBezTo>
                  <a:lnTo>
                    <a:pt x="3579" y="10829"/>
                  </a:lnTo>
                  <a:cubicBezTo>
                    <a:pt x="3579" y="10949"/>
                    <a:pt x="3525" y="11069"/>
                    <a:pt x="3432" y="11162"/>
                  </a:cubicBezTo>
                  <a:lnTo>
                    <a:pt x="2577" y="12044"/>
                  </a:lnTo>
                  <a:cubicBezTo>
                    <a:pt x="2484" y="12137"/>
                    <a:pt x="2430" y="12271"/>
                    <a:pt x="2430" y="12404"/>
                  </a:cubicBezTo>
                  <a:lnTo>
                    <a:pt x="2471" y="14888"/>
                  </a:lnTo>
                  <a:cubicBezTo>
                    <a:pt x="2471" y="14995"/>
                    <a:pt x="2511" y="15088"/>
                    <a:pt x="2564" y="15168"/>
                  </a:cubicBezTo>
                  <a:lnTo>
                    <a:pt x="3031" y="15836"/>
                  </a:lnTo>
                  <a:cubicBezTo>
                    <a:pt x="3071" y="15889"/>
                    <a:pt x="3098" y="15956"/>
                    <a:pt x="3111" y="16023"/>
                  </a:cubicBezTo>
                  <a:lnTo>
                    <a:pt x="3485" y="17758"/>
                  </a:lnTo>
                  <a:cubicBezTo>
                    <a:pt x="3539" y="17985"/>
                    <a:pt x="3739" y="18159"/>
                    <a:pt x="3979" y="18159"/>
                  </a:cubicBezTo>
                  <a:lnTo>
                    <a:pt x="4367" y="18159"/>
                  </a:lnTo>
                  <a:cubicBezTo>
                    <a:pt x="4607" y="18159"/>
                    <a:pt x="4821" y="17972"/>
                    <a:pt x="4861" y="17718"/>
                  </a:cubicBezTo>
                  <a:lnTo>
                    <a:pt x="5194" y="15435"/>
                  </a:lnTo>
                  <a:cubicBezTo>
                    <a:pt x="5221" y="15302"/>
                    <a:pt x="5288" y="15181"/>
                    <a:pt x="5408" y="15101"/>
                  </a:cubicBezTo>
                  <a:lnTo>
                    <a:pt x="9080" y="12484"/>
                  </a:lnTo>
                  <a:cubicBezTo>
                    <a:pt x="9160" y="12418"/>
                    <a:pt x="9227" y="12324"/>
                    <a:pt x="9267" y="12217"/>
                  </a:cubicBezTo>
                  <a:lnTo>
                    <a:pt x="9614" y="11162"/>
                  </a:lnTo>
                  <a:cubicBezTo>
                    <a:pt x="9667" y="10989"/>
                    <a:pt x="9801" y="10869"/>
                    <a:pt x="9974" y="10829"/>
                  </a:cubicBezTo>
                  <a:lnTo>
                    <a:pt x="11470" y="10468"/>
                  </a:lnTo>
                  <a:cubicBezTo>
                    <a:pt x="11697" y="10401"/>
                    <a:pt x="11844" y="10214"/>
                    <a:pt x="11857" y="9987"/>
                  </a:cubicBezTo>
                  <a:lnTo>
                    <a:pt x="11964" y="7824"/>
                  </a:lnTo>
                  <a:cubicBezTo>
                    <a:pt x="11977" y="7718"/>
                    <a:pt x="12004" y="7611"/>
                    <a:pt x="12071" y="7531"/>
                  </a:cubicBezTo>
                  <a:lnTo>
                    <a:pt x="13219" y="6049"/>
                  </a:lnTo>
                  <a:cubicBezTo>
                    <a:pt x="13366" y="5862"/>
                    <a:pt x="13366" y="5608"/>
                    <a:pt x="13219" y="5421"/>
                  </a:cubicBezTo>
                  <a:lnTo>
                    <a:pt x="12324" y="4286"/>
                  </a:lnTo>
                  <a:cubicBezTo>
                    <a:pt x="12231" y="4170"/>
                    <a:pt x="12088" y="4094"/>
                    <a:pt x="11938" y="4094"/>
                  </a:cubicBezTo>
                  <a:cubicBezTo>
                    <a:pt x="11915" y="4094"/>
                    <a:pt x="11893" y="4096"/>
                    <a:pt x="11870" y="4099"/>
                  </a:cubicBezTo>
                  <a:lnTo>
                    <a:pt x="9868" y="4366"/>
                  </a:lnTo>
                  <a:cubicBezTo>
                    <a:pt x="9842" y="4370"/>
                    <a:pt x="9816" y="4372"/>
                    <a:pt x="9791" y="4372"/>
                  </a:cubicBezTo>
                  <a:cubicBezTo>
                    <a:pt x="9465" y="4372"/>
                    <a:pt x="9208" y="4061"/>
                    <a:pt x="9307" y="3739"/>
                  </a:cubicBezTo>
                  <a:lnTo>
                    <a:pt x="9400" y="3338"/>
                  </a:lnTo>
                  <a:cubicBezTo>
                    <a:pt x="9440" y="3138"/>
                    <a:pt x="9360" y="2938"/>
                    <a:pt x="9200" y="2817"/>
                  </a:cubicBezTo>
                  <a:lnTo>
                    <a:pt x="5475" y="107"/>
                  </a:lnTo>
                  <a:cubicBezTo>
                    <a:pt x="5368" y="27"/>
                    <a:pt x="5261" y="0"/>
                    <a:pt x="5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1106625" y="1348775"/>
              <a:ext cx="200650" cy="402575"/>
            </a:xfrm>
            <a:custGeom>
              <a:rect b="b" l="l" r="r" t="t"/>
              <a:pathLst>
                <a:path extrusionOk="0" h="16103" w="8026">
                  <a:moveTo>
                    <a:pt x="2524" y="1"/>
                  </a:moveTo>
                  <a:cubicBezTo>
                    <a:pt x="2431" y="1"/>
                    <a:pt x="2337" y="14"/>
                    <a:pt x="2257" y="67"/>
                  </a:cubicBezTo>
                  <a:lnTo>
                    <a:pt x="281" y="1216"/>
                  </a:lnTo>
                  <a:cubicBezTo>
                    <a:pt x="94" y="1323"/>
                    <a:pt x="0" y="1536"/>
                    <a:pt x="27" y="1750"/>
                  </a:cubicBezTo>
                  <a:lnTo>
                    <a:pt x="454" y="4167"/>
                  </a:lnTo>
                  <a:lnTo>
                    <a:pt x="454" y="4233"/>
                  </a:lnTo>
                  <a:lnTo>
                    <a:pt x="561" y="7131"/>
                  </a:lnTo>
                  <a:cubicBezTo>
                    <a:pt x="575" y="7318"/>
                    <a:pt x="681" y="7491"/>
                    <a:pt x="855" y="7571"/>
                  </a:cubicBezTo>
                  <a:lnTo>
                    <a:pt x="1616" y="7945"/>
                  </a:lnTo>
                  <a:cubicBezTo>
                    <a:pt x="1690" y="7979"/>
                    <a:pt x="1770" y="7995"/>
                    <a:pt x="1848" y="7995"/>
                  </a:cubicBezTo>
                  <a:cubicBezTo>
                    <a:pt x="1927" y="7995"/>
                    <a:pt x="2003" y="7979"/>
                    <a:pt x="2070" y="7945"/>
                  </a:cubicBezTo>
                  <a:lnTo>
                    <a:pt x="2818" y="7571"/>
                  </a:lnTo>
                  <a:cubicBezTo>
                    <a:pt x="2895" y="7533"/>
                    <a:pt x="2978" y="7513"/>
                    <a:pt x="3060" y="7513"/>
                  </a:cubicBezTo>
                  <a:cubicBezTo>
                    <a:pt x="3148" y="7513"/>
                    <a:pt x="3236" y="7536"/>
                    <a:pt x="3312" y="7585"/>
                  </a:cubicBezTo>
                  <a:lnTo>
                    <a:pt x="4460" y="8279"/>
                  </a:lnTo>
                  <a:cubicBezTo>
                    <a:pt x="4634" y="8386"/>
                    <a:pt x="4727" y="8586"/>
                    <a:pt x="4700" y="8786"/>
                  </a:cubicBezTo>
                  <a:lnTo>
                    <a:pt x="4540" y="9988"/>
                  </a:lnTo>
                  <a:cubicBezTo>
                    <a:pt x="4527" y="10095"/>
                    <a:pt x="4473" y="10202"/>
                    <a:pt x="4407" y="10282"/>
                  </a:cubicBezTo>
                  <a:lnTo>
                    <a:pt x="3445" y="11297"/>
                  </a:lnTo>
                  <a:cubicBezTo>
                    <a:pt x="3352" y="11377"/>
                    <a:pt x="3298" y="11497"/>
                    <a:pt x="3298" y="11630"/>
                  </a:cubicBezTo>
                  <a:lnTo>
                    <a:pt x="3112" y="15235"/>
                  </a:lnTo>
                  <a:cubicBezTo>
                    <a:pt x="3098" y="15382"/>
                    <a:pt x="3152" y="15516"/>
                    <a:pt x="3258" y="15623"/>
                  </a:cubicBezTo>
                  <a:lnTo>
                    <a:pt x="3619" y="15956"/>
                  </a:lnTo>
                  <a:cubicBezTo>
                    <a:pt x="3718" y="16055"/>
                    <a:pt x="3845" y="16103"/>
                    <a:pt x="3972" y="16103"/>
                  </a:cubicBezTo>
                  <a:cubicBezTo>
                    <a:pt x="4119" y="16103"/>
                    <a:pt x="4266" y="16038"/>
                    <a:pt x="4367" y="15916"/>
                  </a:cubicBezTo>
                  <a:lnTo>
                    <a:pt x="6089" y="13807"/>
                  </a:lnTo>
                  <a:cubicBezTo>
                    <a:pt x="6169" y="13713"/>
                    <a:pt x="6209" y="13607"/>
                    <a:pt x="6209" y="13486"/>
                  </a:cubicBezTo>
                  <a:lnTo>
                    <a:pt x="6209" y="12418"/>
                  </a:lnTo>
                  <a:cubicBezTo>
                    <a:pt x="6209" y="12338"/>
                    <a:pt x="6223" y="12271"/>
                    <a:pt x="6249" y="12205"/>
                  </a:cubicBezTo>
                  <a:lnTo>
                    <a:pt x="7998" y="8252"/>
                  </a:lnTo>
                  <a:cubicBezTo>
                    <a:pt x="7998" y="8025"/>
                    <a:pt x="8025" y="7798"/>
                    <a:pt x="8025" y="7558"/>
                  </a:cubicBezTo>
                  <a:cubicBezTo>
                    <a:pt x="8025" y="5342"/>
                    <a:pt x="7544" y="3152"/>
                    <a:pt x="6610" y="1136"/>
                  </a:cubicBezTo>
                  <a:lnTo>
                    <a:pt x="4073" y="41"/>
                  </a:lnTo>
                  <a:cubicBezTo>
                    <a:pt x="4006" y="14"/>
                    <a:pt x="3926" y="1"/>
                    <a:pt x="3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14"/>
          <p:cNvGrpSpPr/>
          <p:nvPr/>
        </p:nvGrpSpPr>
        <p:grpSpPr>
          <a:xfrm rot="1780651">
            <a:off x="1179334" y="3709844"/>
            <a:ext cx="953805" cy="952104"/>
            <a:chOff x="8160091" y="424815"/>
            <a:chExt cx="793157" cy="791686"/>
          </a:xfrm>
        </p:grpSpPr>
        <p:sp>
          <p:nvSpPr>
            <p:cNvPr id="415" name="Google Shape;415;p14"/>
            <p:cNvSpPr/>
            <p:nvPr/>
          </p:nvSpPr>
          <p:spPr>
            <a:xfrm rot="-1733731">
              <a:off x="8334176" y="418297"/>
              <a:ext cx="10694" cy="146201"/>
            </a:xfrm>
            <a:custGeom>
              <a:rect b="b" l="l" r="r" t="t"/>
              <a:pathLst>
                <a:path extrusionOk="0" h="4580" w="335">
                  <a:moveTo>
                    <a:pt x="168" y="0"/>
                  </a:moveTo>
                  <a:cubicBezTo>
                    <a:pt x="84" y="0"/>
                    <a:pt x="1" y="53"/>
                    <a:pt x="1" y="160"/>
                  </a:cubicBezTo>
                  <a:lnTo>
                    <a:pt x="1" y="4406"/>
                  </a:lnTo>
                  <a:cubicBezTo>
                    <a:pt x="1" y="4500"/>
                    <a:pt x="81" y="4580"/>
                    <a:pt x="175" y="4580"/>
                  </a:cubicBezTo>
                  <a:cubicBezTo>
                    <a:pt x="268" y="4580"/>
                    <a:pt x="335" y="4500"/>
                    <a:pt x="335" y="4406"/>
                  </a:cubicBezTo>
                  <a:lnTo>
                    <a:pt x="335" y="160"/>
                  </a:lnTo>
                  <a:cubicBezTo>
                    <a:pt x="335" y="53"/>
                    <a:pt x="251"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rot="-1733731">
              <a:off x="8795643" y="691908"/>
              <a:ext cx="46925" cy="199925"/>
            </a:xfrm>
            <a:custGeom>
              <a:rect b="b" l="l" r="r" t="t"/>
              <a:pathLst>
                <a:path extrusionOk="0" h="6263" w="1470">
                  <a:moveTo>
                    <a:pt x="388" y="1"/>
                  </a:moveTo>
                  <a:lnTo>
                    <a:pt x="1" y="68"/>
                  </a:lnTo>
                  <a:lnTo>
                    <a:pt x="1069" y="6263"/>
                  </a:lnTo>
                  <a:lnTo>
                    <a:pt x="1470" y="6196"/>
                  </a:lnTo>
                  <a:lnTo>
                    <a:pt x="3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rot="-1733731">
              <a:off x="8830450" y="865502"/>
              <a:ext cx="61832" cy="59694"/>
            </a:xfrm>
            <a:custGeom>
              <a:rect b="b" l="l" r="r" t="t"/>
              <a:pathLst>
                <a:path extrusionOk="0" h="1870" w="1937">
                  <a:moveTo>
                    <a:pt x="1859" y="0"/>
                  </a:moveTo>
                  <a:cubicBezTo>
                    <a:pt x="842" y="0"/>
                    <a:pt x="0" y="836"/>
                    <a:pt x="14" y="1870"/>
                  </a:cubicBezTo>
                  <a:lnTo>
                    <a:pt x="1936" y="1870"/>
                  </a:lnTo>
                  <a:lnTo>
                    <a:pt x="1936" y="0"/>
                  </a:lnTo>
                  <a:lnTo>
                    <a:pt x="1883" y="0"/>
                  </a:lnTo>
                  <a:cubicBezTo>
                    <a:pt x="1875" y="0"/>
                    <a:pt x="1867"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rot="-1733832">
              <a:off x="8882244" y="837335"/>
              <a:ext cx="60335" cy="59704"/>
            </a:xfrm>
            <a:custGeom>
              <a:rect b="b" l="l" r="r" t="t"/>
              <a:pathLst>
                <a:path extrusionOk="0" h="1870" w="1830">
                  <a:moveTo>
                    <a:pt x="0" y="0"/>
                  </a:moveTo>
                  <a:lnTo>
                    <a:pt x="0" y="1870"/>
                  </a:lnTo>
                  <a:lnTo>
                    <a:pt x="1830" y="1870"/>
                  </a:lnTo>
                  <a:cubicBezTo>
                    <a:pt x="1830" y="1162"/>
                    <a:pt x="1429" y="521"/>
                    <a:pt x="788" y="201"/>
                  </a:cubicBezTo>
                  <a:cubicBezTo>
                    <a:pt x="548" y="81"/>
                    <a:pt x="281" y="1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rot="-1733731">
              <a:off x="8314726" y="956280"/>
              <a:ext cx="49032" cy="199925"/>
            </a:xfrm>
            <a:custGeom>
              <a:rect b="b" l="l" r="r" t="t"/>
              <a:pathLst>
                <a:path extrusionOk="0" h="6263" w="1536">
                  <a:moveTo>
                    <a:pt x="1149" y="0"/>
                  </a:moveTo>
                  <a:lnTo>
                    <a:pt x="0" y="6196"/>
                  </a:lnTo>
                  <a:lnTo>
                    <a:pt x="401" y="6263"/>
                  </a:lnTo>
                  <a:lnTo>
                    <a:pt x="1536" y="67"/>
                  </a:lnTo>
                  <a:lnTo>
                    <a:pt x="1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rot="-1733731">
              <a:off x="8323007" y="1145684"/>
              <a:ext cx="61417" cy="59694"/>
            </a:xfrm>
            <a:custGeom>
              <a:rect b="b" l="l" r="r" t="t"/>
              <a:pathLst>
                <a:path extrusionOk="0" h="1870" w="1924">
                  <a:moveTo>
                    <a:pt x="1846" y="0"/>
                  </a:moveTo>
                  <a:cubicBezTo>
                    <a:pt x="828" y="0"/>
                    <a:pt x="0" y="836"/>
                    <a:pt x="0" y="1870"/>
                  </a:cubicBezTo>
                  <a:lnTo>
                    <a:pt x="1923" y="1870"/>
                  </a:lnTo>
                  <a:lnTo>
                    <a:pt x="1923" y="0"/>
                  </a:lnTo>
                  <a:lnTo>
                    <a:pt x="1870" y="0"/>
                  </a:lnTo>
                  <a:cubicBezTo>
                    <a:pt x="1862" y="0"/>
                    <a:pt x="1854" y="0"/>
                    <a:pt x="1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rot="-1733980">
              <a:off x="8373664" y="1117830"/>
              <a:ext cx="61126" cy="59691"/>
            </a:xfrm>
            <a:custGeom>
              <a:rect b="b" l="l" r="r" t="t"/>
              <a:pathLst>
                <a:path extrusionOk="0" h="1870" w="1830">
                  <a:moveTo>
                    <a:pt x="0" y="0"/>
                  </a:moveTo>
                  <a:lnTo>
                    <a:pt x="0" y="1870"/>
                  </a:lnTo>
                  <a:lnTo>
                    <a:pt x="1829" y="1870"/>
                  </a:lnTo>
                  <a:cubicBezTo>
                    <a:pt x="1829" y="1162"/>
                    <a:pt x="1429" y="521"/>
                    <a:pt x="788" y="201"/>
                  </a:cubicBezTo>
                  <a:cubicBezTo>
                    <a:pt x="548" y="81"/>
                    <a:pt x="280" y="1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rot="-1733731">
              <a:off x="8573429" y="824801"/>
              <a:ext cx="12801" cy="197787"/>
            </a:xfrm>
            <a:custGeom>
              <a:rect b="b" l="l" r="r" t="t"/>
              <a:pathLst>
                <a:path extrusionOk="0" h="6196" w="401">
                  <a:moveTo>
                    <a:pt x="0" y="0"/>
                  </a:moveTo>
                  <a:lnTo>
                    <a:pt x="0" y="6196"/>
                  </a:lnTo>
                  <a:lnTo>
                    <a:pt x="401" y="6196"/>
                  </a:lnTo>
                  <a:lnTo>
                    <a:pt x="4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rot="-1733731">
              <a:off x="8154864" y="808638"/>
              <a:ext cx="754022" cy="57172"/>
            </a:xfrm>
            <a:custGeom>
              <a:rect b="b" l="l" r="r" t="t"/>
              <a:pathLst>
                <a:path extrusionOk="0" h="1791" w="23621">
                  <a:moveTo>
                    <a:pt x="1" y="1"/>
                  </a:moveTo>
                  <a:cubicBezTo>
                    <a:pt x="1" y="989"/>
                    <a:pt x="802" y="1790"/>
                    <a:pt x="1790" y="1790"/>
                  </a:cubicBezTo>
                  <a:lnTo>
                    <a:pt x="21832" y="1790"/>
                  </a:lnTo>
                  <a:cubicBezTo>
                    <a:pt x="22820" y="1790"/>
                    <a:pt x="23621" y="989"/>
                    <a:pt x="236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p:nvPr/>
          </p:nvSpPr>
          <p:spPr>
            <a:xfrm rot="-1733731">
              <a:off x="8129067" y="757535"/>
              <a:ext cx="754022" cy="65868"/>
            </a:xfrm>
            <a:custGeom>
              <a:rect b="b" l="l" r="r" t="t"/>
              <a:pathLst>
                <a:path extrusionOk="0" h="1790" w="23621">
                  <a:moveTo>
                    <a:pt x="1790" y="1"/>
                  </a:moveTo>
                  <a:cubicBezTo>
                    <a:pt x="802" y="1"/>
                    <a:pt x="1" y="802"/>
                    <a:pt x="1" y="1790"/>
                  </a:cubicBezTo>
                  <a:lnTo>
                    <a:pt x="23621" y="1790"/>
                  </a:lnTo>
                  <a:cubicBezTo>
                    <a:pt x="23621" y="802"/>
                    <a:pt x="22820" y="1"/>
                    <a:pt x="218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rot="-1733713">
              <a:off x="8255436" y="536894"/>
              <a:ext cx="233476" cy="27297"/>
            </a:xfrm>
            <a:custGeom>
              <a:rect b="b" l="l" r="r" t="t"/>
              <a:pathLst>
                <a:path extrusionOk="0" h="855" w="7171">
                  <a:moveTo>
                    <a:pt x="3593" y="0"/>
                  </a:moveTo>
                  <a:cubicBezTo>
                    <a:pt x="2351" y="0"/>
                    <a:pt x="1109" y="294"/>
                    <a:pt x="1" y="855"/>
                  </a:cubicBezTo>
                  <a:lnTo>
                    <a:pt x="7171" y="855"/>
                  </a:lnTo>
                  <a:cubicBezTo>
                    <a:pt x="6063" y="294"/>
                    <a:pt x="4834" y="0"/>
                    <a:pt x="3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4"/>
            <p:cNvSpPr/>
            <p:nvPr/>
          </p:nvSpPr>
          <p:spPr>
            <a:xfrm rot="-1733731">
              <a:off x="8577121" y="1005442"/>
              <a:ext cx="61385" cy="59694"/>
            </a:xfrm>
            <a:custGeom>
              <a:rect b="b" l="l" r="r" t="t"/>
              <a:pathLst>
                <a:path extrusionOk="0" h="1870" w="1923">
                  <a:moveTo>
                    <a:pt x="1845" y="0"/>
                  </a:moveTo>
                  <a:cubicBezTo>
                    <a:pt x="815" y="0"/>
                    <a:pt x="0" y="836"/>
                    <a:pt x="0" y="1870"/>
                  </a:cubicBezTo>
                  <a:lnTo>
                    <a:pt x="1923" y="1870"/>
                  </a:lnTo>
                  <a:lnTo>
                    <a:pt x="1923" y="0"/>
                  </a:lnTo>
                  <a:lnTo>
                    <a:pt x="1870" y="0"/>
                  </a:lnTo>
                  <a:cubicBezTo>
                    <a:pt x="1861" y="0"/>
                    <a:pt x="1853" y="0"/>
                    <a:pt x="18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4"/>
            <p:cNvSpPr/>
            <p:nvPr/>
          </p:nvSpPr>
          <p:spPr>
            <a:xfrm rot="-1734250">
              <a:off x="8629396" y="977264"/>
              <a:ext cx="58982" cy="59695"/>
            </a:xfrm>
            <a:custGeom>
              <a:rect b="b" l="l" r="r" t="t"/>
              <a:pathLst>
                <a:path extrusionOk="0" h="1870" w="1817">
                  <a:moveTo>
                    <a:pt x="1" y="0"/>
                  </a:moveTo>
                  <a:lnTo>
                    <a:pt x="1" y="1870"/>
                  </a:lnTo>
                  <a:lnTo>
                    <a:pt x="1817" y="1870"/>
                  </a:lnTo>
                  <a:cubicBezTo>
                    <a:pt x="1817" y="1162"/>
                    <a:pt x="1416" y="521"/>
                    <a:pt x="789" y="201"/>
                  </a:cubicBezTo>
                  <a:cubicBezTo>
                    <a:pt x="535" y="81"/>
                    <a:pt x="268" y="1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rot="-1734073">
              <a:off x="8236683" y="559720"/>
              <a:ext cx="292831" cy="19427"/>
            </a:xfrm>
            <a:custGeom>
              <a:rect b="b" l="l" r="r" t="t"/>
              <a:pathLst>
                <a:path extrusionOk="0" h="562" w="9094">
                  <a:moveTo>
                    <a:pt x="949" y="1"/>
                  </a:moveTo>
                  <a:cubicBezTo>
                    <a:pt x="628" y="161"/>
                    <a:pt x="308" y="348"/>
                    <a:pt x="1" y="561"/>
                  </a:cubicBezTo>
                  <a:lnTo>
                    <a:pt x="9094" y="561"/>
                  </a:lnTo>
                  <a:cubicBezTo>
                    <a:pt x="8787" y="348"/>
                    <a:pt x="8466" y="161"/>
                    <a:pt x="81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4"/>
            <p:cNvSpPr/>
            <p:nvPr/>
          </p:nvSpPr>
          <p:spPr>
            <a:xfrm rot="-1733731">
              <a:off x="8183865" y="563335"/>
              <a:ext cx="512375" cy="219434"/>
            </a:xfrm>
            <a:custGeom>
              <a:rect b="b" l="l" r="r" t="t"/>
              <a:pathLst>
                <a:path extrusionOk="0" h="6610" w="16051">
                  <a:moveTo>
                    <a:pt x="3472" y="0"/>
                  </a:moveTo>
                  <a:cubicBezTo>
                    <a:pt x="1296" y="1496"/>
                    <a:pt x="1" y="3966"/>
                    <a:pt x="1" y="6610"/>
                  </a:cubicBezTo>
                  <a:lnTo>
                    <a:pt x="16050" y="6610"/>
                  </a:lnTo>
                  <a:cubicBezTo>
                    <a:pt x="16050" y="3966"/>
                    <a:pt x="14755" y="1496"/>
                    <a:pt x="12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rot="-1733731">
              <a:off x="8366535" y="597264"/>
              <a:ext cx="145786" cy="145786"/>
            </a:xfrm>
            <a:custGeom>
              <a:rect b="b" l="l" r="r" t="t"/>
              <a:pathLst>
                <a:path extrusionOk="0" h="4567" w="4567">
                  <a:moveTo>
                    <a:pt x="2283" y="0"/>
                  </a:moveTo>
                  <a:cubicBezTo>
                    <a:pt x="1028" y="0"/>
                    <a:pt x="0" y="1015"/>
                    <a:pt x="0" y="2284"/>
                  </a:cubicBezTo>
                  <a:cubicBezTo>
                    <a:pt x="0" y="3539"/>
                    <a:pt x="1028" y="4567"/>
                    <a:pt x="2283" y="4567"/>
                  </a:cubicBezTo>
                  <a:cubicBezTo>
                    <a:pt x="3552" y="4567"/>
                    <a:pt x="4566" y="3539"/>
                    <a:pt x="4566" y="2284"/>
                  </a:cubicBezTo>
                  <a:cubicBezTo>
                    <a:pt x="4566" y="1015"/>
                    <a:pt x="3552" y="0"/>
                    <a:pt x="22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rot="-1734026">
              <a:off x="8386083" y="615829"/>
              <a:ext cx="108390" cy="108390"/>
            </a:xfrm>
            <a:custGeom>
              <a:rect b="b" l="l" r="r" t="t"/>
              <a:pathLst>
                <a:path extrusionOk="0" h="4567" w="4567">
                  <a:moveTo>
                    <a:pt x="2283" y="0"/>
                  </a:moveTo>
                  <a:cubicBezTo>
                    <a:pt x="1028" y="0"/>
                    <a:pt x="0" y="1015"/>
                    <a:pt x="0" y="2284"/>
                  </a:cubicBezTo>
                  <a:cubicBezTo>
                    <a:pt x="0" y="3539"/>
                    <a:pt x="1028" y="4567"/>
                    <a:pt x="2283" y="4567"/>
                  </a:cubicBezTo>
                  <a:cubicBezTo>
                    <a:pt x="3552" y="4567"/>
                    <a:pt x="4566" y="3539"/>
                    <a:pt x="4566" y="2284"/>
                  </a:cubicBezTo>
                  <a:cubicBezTo>
                    <a:pt x="4566" y="1015"/>
                    <a:pt x="3552" y="0"/>
                    <a:pt x="2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rot="-1733731">
              <a:off x="8375836" y="620387"/>
              <a:ext cx="100617" cy="95605"/>
            </a:xfrm>
            <a:custGeom>
              <a:rect b="b" l="l" r="r" t="t"/>
              <a:pathLst>
                <a:path extrusionOk="0" h="2995" w="3152">
                  <a:moveTo>
                    <a:pt x="1917" y="0"/>
                  </a:moveTo>
                  <a:cubicBezTo>
                    <a:pt x="1470" y="0"/>
                    <a:pt x="1022" y="170"/>
                    <a:pt x="682" y="511"/>
                  </a:cubicBezTo>
                  <a:cubicBezTo>
                    <a:pt x="1" y="1192"/>
                    <a:pt x="1" y="2300"/>
                    <a:pt x="682" y="2994"/>
                  </a:cubicBezTo>
                  <a:lnTo>
                    <a:pt x="3152" y="511"/>
                  </a:lnTo>
                  <a:cubicBezTo>
                    <a:pt x="2811" y="170"/>
                    <a:pt x="2364" y="0"/>
                    <a:pt x="1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rot="-1733535">
              <a:off x="8402586" y="624220"/>
              <a:ext cx="102750" cy="96034"/>
            </a:xfrm>
            <a:custGeom>
              <a:rect b="b" l="l" r="r" t="t"/>
              <a:pathLst>
                <a:path extrusionOk="0" h="3024" w="3206">
                  <a:moveTo>
                    <a:pt x="2471" y="1"/>
                  </a:moveTo>
                  <a:lnTo>
                    <a:pt x="1" y="2484"/>
                  </a:lnTo>
                  <a:cubicBezTo>
                    <a:pt x="346" y="2843"/>
                    <a:pt x="808" y="3024"/>
                    <a:pt x="1270" y="3024"/>
                  </a:cubicBezTo>
                  <a:cubicBezTo>
                    <a:pt x="1720" y="3024"/>
                    <a:pt x="2169" y="2853"/>
                    <a:pt x="2511" y="2511"/>
                  </a:cubicBezTo>
                  <a:cubicBezTo>
                    <a:pt x="3205" y="1817"/>
                    <a:pt x="3192" y="682"/>
                    <a:pt x="2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rot="-1733731">
              <a:off x="8272602" y="832157"/>
              <a:ext cx="18802" cy="15833"/>
            </a:xfrm>
            <a:custGeom>
              <a:rect b="b" l="l" r="r" t="t"/>
              <a:pathLst>
                <a:path extrusionOk="0" h="496" w="589">
                  <a:moveTo>
                    <a:pt x="335" y="0"/>
                  </a:moveTo>
                  <a:cubicBezTo>
                    <a:pt x="108" y="0"/>
                    <a:pt x="1" y="267"/>
                    <a:pt x="161" y="427"/>
                  </a:cubicBezTo>
                  <a:cubicBezTo>
                    <a:pt x="208" y="474"/>
                    <a:pt x="267" y="495"/>
                    <a:pt x="326" y="495"/>
                  </a:cubicBezTo>
                  <a:cubicBezTo>
                    <a:pt x="452" y="495"/>
                    <a:pt x="579" y="399"/>
                    <a:pt x="588" y="254"/>
                  </a:cubicBezTo>
                  <a:cubicBezTo>
                    <a:pt x="588" y="107"/>
                    <a:pt x="468"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
            <p:cNvSpPr/>
            <p:nvPr/>
          </p:nvSpPr>
          <p:spPr>
            <a:xfrm rot="-1733731">
              <a:off x="8310329" y="811458"/>
              <a:ext cx="18355" cy="15833"/>
            </a:xfrm>
            <a:custGeom>
              <a:rect b="b" l="l" r="r" t="t"/>
              <a:pathLst>
                <a:path extrusionOk="0" h="496" w="575">
                  <a:moveTo>
                    <a:pt x="334" y="0"/>
                  </a:moveTo>
                  <a:cubicBezTo>
                    <a:pt x="107" y="0"/>
                    <a:pt x="0" y="267"/>
                    <a:pt x="147" y="427"/>
                  </a:cubicBezTo>
                  <a:cubicBezTo>
                    <a:pt x="198" y="474"/>
                    <a:pt x="260" y="495"/>
                    <a:pt x="321" y="495"/>
                  </a:cubicBezTo>
                  <a:cubicBezTo>
                    <a:pt x="451" y="495"/>
                    <a:pt x="574" y="399"/>
                    <a:pt x="574" y="254"/>
                  </a:cubicBezTo>
                  <a:cubicBezTo>
                    <a:pt x="574" y="107"/>
                    <a:pt x="468"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rot="-1733731">
              <a:off x="8347609" y="790759"/>
              <a:ext cx="18802" cy="15833"/>
            </a:xfrm>
            <a:custGeom>
              <a:rect b="b" l="l" r="r" t="t"/>
              <a:pathLst>
                <a:path extrusionOk="0" h="496" w="589">
                  <a:moveTo>
                    <a:pt x="334" y="0"/>
                  </a:moveTo>
                  <a:cubicBezTo>
                    <a:pt x="121" y="0"/>
                    <a:pt x="1" y="267"/>
                    <a:pt x="161" y="427"/>
                  </a:cubicBezTo>
                  <a:cubicBezTo>
                    <a:pt x="212" y="474"/>
                    <a:pt x="274" y="495"/>
                    <a:pt x="335" y="495"/>
                  </a:cubicBezTo>
                  <a:cubicBezTo>
                    <a:pt x="464" y="495"/>
                    <a:pt x="588" y="399"/>
                    <a:pt x="588" y="254"/>
                  </a:cubicBezTo>
                  <a:cubicBezTo>
                    <a:pt x="588" y="107"/>
                    <a:pt x="468"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4"/>
            <p:cNvSpPr/>
            <p:nvPr/>
          </p:nvSpPr>
          <p:spPr>
            <a:xfrm rot="-1733731">
              <a:off x="8583053" y="660813"/>
              <a:ext cx="18802" cy="15833"/>
            </a:xfrm>
            <a:custGeom>
              <a:rect b="b" l="l" r="r" t="t"/>
              <a:pathLst>
                <a:path extrusionOk="0" h="496" w="589">
                  <a:moveTo>
                    <a:pt x="335" y="0"/>
                  </a:moveTo>
                  <a:cubicBezTo>
                    <a:pt x="108" y="0"/>
                    <a:pt x="1" y="267"/>
                    <a:pt x="161" y="427"/>
                  </a:cubicBezTo>
                  <a:cubicBezTo>
                    <a:pt x="208" y="474"/>
                    <a:pt x="268" y="495"/>
                    <a:pt x="329" y="495"/>
                  </a:cubicBezTo>
                  <a:cubicBezTo>
                    <a:pt x="458" y="495"/>
                    <a:pt x="588" y="399"/>
                    <a:pt x="588" y="254"/>
                  </a:cubicBezTo>
                  <a:cubicBezTo>
                    <a:pt x="588" y="107"/>
                    <a:pt x="468"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4"/>
            <p:cNvSpPr/>
            <p:nvPr/>
          </p:nvSpPr>
          <p:spPr>
            <a:xfrm rot="-1733731">
              <a:off x="8620780" y="640114"/>
              <a:ext cx="18355" cy="15833"/>
            </a:xfrm>
            <a:custGeom>
              <a:rect b="b" l="l" r="r" t="t"/>
              <a:pathLst>
                <a:path extrusionOk="0" h="496" w="575">
                  <a:moveTo>
                    <a:pt x="334" y="0"/>
                  </a:moveTo>
                  <a:cubicBezTo>
                    <a:pt x="107" y="0"/>
                    <a:pt x="0" y="267"/>
                    <a:pt x="161" y="427"/>
                  </a:cubicBezTo>
                  <a:cubicBezTo>
                    <a:pt x="207" y="474"/>
                    <a:pt x="266" y="495"/>
                    <a:pt x="325" y="495"/>
                  </a:cubicBezTo>
                  <a:cubicBezTo>
                    <a:pt x="451" y="495"/>
                    <a:pt x="574" y="399"/>
                    <a:pt x="574" y="254"/>
                  </a:cubicBezTo>
                  <a:cubicBezTo>
                    <a:pt x="574" y="107"/>
                    <a:pt x="468"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rot="-1733731">
              <a:off x="8658059" y="619415"/>
              <a:ext cx="18802" cy="15833"/>
            </a:xfrm>
            <a:custGeom>
              <a:rect b="b" l="l" r="r" t="t"/>
              <a:pathLst>
                <a:path extrusionOk="0" h="496" w="589">
                  <a:moveTo>
                    <a:pt x="334" y="0"/>
                  </a:moveTo>
                  <a:cubicBezTo>
                    <a:pt x="121" y="0"/>
                    <a:pt x="1" y="267"/>
                    <a:pt x="161" y="427"/>
                  </a:cubicBezTo>
                  <a:cubicBezTo>
                    <a:pt x="212" y="474"/>
                    <a:pt x="274" y="495"/>
                    <a:pt x="335" y="495"/>
                  </a:cubicBezTo>
                  <a:cubicBezTo>
                    <a:pt x="464" y="495"/>
                    <a:pt x="588" y="399"/>
                    <a:pt x="588" y="254"/>
                  </a:cubicBezTo>
                  <a:cubicBezTo>
                    <a:pt x="588" y="107"/>
                    <a:pt x="481"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rot="-1733731">
              <a:off x="8307023" y="471349"/>
              <a:ext cx="62279" cy="53660"/>
            </a:xfrm>
            <a:custGeom>
              <a:rect b="b" l="l" r="r" t="t"/>
              <a:pathLst>
                <a:path extrusionOk="0" h="1681" w="1951">
                  <a:moveTo>
                    <a:pt x="1123" y="1"/>
                  </a:moveTo>
                  <a:cubicBezTo>
                    <a:pt x="375" y="1"/>
                    <a:pt x="1" y="909"/>
                    <a:pt x="535" y="1429"/>
                  </a:cubicBezTo>
                  <a:cubicBezTo>
                    <a:pt x="704" y="1603"/>
                    <a:pt x="913" y="1681"/>
                    <a:pt x="1118" y="1681"/>
                  </a:cubicBezTo>
                  <a:cubicBezTo>
                    <a:pt x="1543" y="1681"/>
                    <a:pt x="1950" y="1346"/>
                    <a:pt x="1950" y="842"/>
                  </a:cubicBezTo>
                  <a:cubicBezTo>
                    <a:pt x="1950" y="375"/>
                    <a:pt x="1576" y="1"/>
                    <a:pt x="1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rot="-1733731">
              <a:off x="8272846" y="651340"/>
              <a:ext cx="60555" cy="60555"/>
            </a:xfrm>
            <a:custGeom>
              <a:rect b="b" l="l" r="r" t="t"/>
              <a:pathLst>
                <a:path extrusionOk="0" h="1897" w="1897">
                  <a:moveTo>
                    <a:pt x="948" y="1"/>
                  </a:moveTo>
                  <a:lnTo>
                    <a:pt x="774" y="775"/>
                  </a:lnTo>
                  <a:lnTo>
                    <a:pt x="0" y="949"/>
                  </a:lnTo>
                  <a:lnTo>
                    <a:pt x="774" y="1122"/>
                  </a:lnTo>
                  <a:lnTo>
                    <a:pt x="948" y="1897"/>
                  </a:lnTo>
                  <a:lnTo>
                    <a:pt x="1122" y="1122"/>
                  </a:lnTo>
                  <a:lnTo>
                    <a:pt x="1896" y="949"/>
                  </a:lnTo>
                  <a:lnTo>
                    <a:pt x="1122" y="775"/>
                  </a:lnTo>
                  <a:lnTo>
                    <a:pt x="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rot="-1733731">
              <a:off x="8282194" y="725217"/>
              <a:ext cx="40509" cy="40094"/>
            </a:xfrm>
            <a:custGeom>
              <a:rect b="b" l="l" r="r" t="t"/>
              <a:pathLst>
                <a:path extrusionOk="0" h="1256" w="1269">
                  <a:moveTo>
                    <a:pt x="628" y="1"/>
                  </a:moveTo>
                  <a:lnTo>
                    <a:pt x="521" y="508"/>
                  </a:lnTo>
                  <a:lnTo>
                    <a:pt x="0" y="628"/>
                  </a:lnTo>
                  <a:lnTo>
                    <a:pt x="521" y="748"/>
                  </a:lnTo>
                  <a:lnTo>
                    <a:pt x="628" y="1256"/>
                  </a:lnTo>
                  <a:lnTo>
                    <a:pt x="748" y="748"/>
                  </a:lnTo>
                  <a:lnTo>
                    <a:pt x="1269" y="628"/>
                  </a:lnTo>
                  <a:lnTo>
                    <a:pt x="748" y="508"/>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14"/>
          <p:cNvSpPr/>
          <p:nvPr/>
        </p:nvSpPr>
        <p:spPr>
          <a:xfrm flipH="1">
            <a:off x="-52" y="4454431"/>
            <a:ext cx="9144002" cy="746995"/>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2575"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flipH="1">
            <a:off x="4724397" y="3989672"/>
            <a:ext cx="276641" cy="760822"/>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flipH="1">
            <a:off x="5751595" y="3989672"/>
            <a:ext cx="276641" cy="760822"/>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flipH="1">
            <a:off x="5353876" y="4038427"/>
            <a:ext cx="228649" cy="760825"/>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flipH="1">
            <a:off x="2306275" y="4020898"/>
            <a:ext cx="189957" cy="522417"/>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flipH="1">
            <a:off x="2738510" y="4054376"/>
            <a:ext cx="157002" cy="52241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flipH="1">
            <a:off x="3019060" y="4054376"/>
            <a:ext cx="157002" cy="52241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flipH="1">
            <a:off x="764575" y="4020898"/>
            <a:ext cx="189957" cy="522417"/>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14"/>
          <p:cNvGrpSpPr/>
          <p:nvPr/>
        </p:nvGrpSpPr>
        <p:grpSpPr>
          <a:xfrm flipH="1">
            <a:off x="367502" y="477450"/>
            <a:ext cx="6534275" cy="3030850"/>
            <a:chOff x="2457100" y="401250"/>
            <a:chExt cx="6534275" cy="3030850"/>
          </a:xfrm>
        </p:grpSpPr>
        <p:sp>
          <p:nvSpPr>
            <p:cNvPr id="453" name="Google Shape;453;p14"/>
            <p:cNvSpPr/>
            <p:nvPr/>
          </p:nvSpPr>
          <p:spPr>
            <a:xfrm>
              <a:off x="6719900" y="40125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2457100" y="53565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6581650" y="1635813"/>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8790075" y="32308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2725900" y="30653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14"/>
          <p:cNvSpPr/>
          <p:nvPr/>
        </p:nvSpPr>
        <p:spPr>
          <a:xfrm>
            <a:off x="568800" y="694175"/>
            <a:ext cx="999347" cy="397372"/>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6718829" y="1208363"/>
            <a:ext cx="1367613" cy="338403"/>
          </a:xfrm>
          <a:custGeom>
            <a:rect b="b" l="l" r="r" t="t"/>
            <a:pathLst>
              <a:path extrusionOk="0" h="7371" w="29789">
                <a:moveTo>
                  <a:pt x="19080" y="0"/>
                </a:moveTo>
                <a:cubicBezTo>
                  <a:pt x="18213" y="0"/>
                  <a:pt x="17505" y="1068"/>
                  <a:pt x="17505" y="2390"/>
                </a:cubicBezTo>
                <a:cubicBezTo>
                  <a:pt x="17505" y="2617"/>
                  <a:pt x="17532" y="2844"/>
                  <a:pt x="17572" y="3071"/>
                </a:cubicBezTo>
                <a:lnTo>
                  <a:pt x="6035" y="3071"/>
                </a:lnTo>
                <a:cubicBezTo>
                  <a:pt x="4567" y="3071"/>
                  <a:pt x="3539" y="4500"/>
                  <a:pt x="3993" y="5888"/>
                </a:cubicBezTo>
                <a:lnTo>
                  <a:pt x="948" y="5888"/>
                </a:lnTo>
                <a:cubicBezTo>
                  <a:pt x="0" y="5942"/>
                  <a:pt x="0" y="7317"/>
                  <a:pt x="948" y="7371"/>
                </a:cubicBezTo>
                <a:lnTo>
                  <a:pt x="25543" y="7371"/>
                </a:lnTo>
                <a:cubicBezTo>
                  <a:pt x="26905" y="7371"/>
                  <a:pt x="27920" y="6115"/>
                  <a:pt x="27653" y="4794"/>
                </a:cubicBezTo>
                <a:lnTo>
                  <a:pt x="28213" y="4794"/>
                </a:lnTo>
                <a:cubicBezTo>
                  <a:pt x="29081" y="4794"/>
                  <a:pt x="29789" y="3712"/>
                  <a:pt x="29789" y="2390"/>
                </a:cubicBezTo>
                <a:cubicBezTo>
                  <a:pt x="29789" y="1068"/>
                  <a:pt x="29081" y="0"/>
                  <a:pt x="2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14"/>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461" name="Google Shape;461;p14"/>
          <p:cNvSpPr txBox="1"/>
          <p:nvPr>
            <p:ph type="title"/>
          </p:nvPr>
        </p:nvSpPr>
        <p:spPr>
          <a:xfrm>
            <a:off x="1962150" y="535650"/>
            <a:ext cx="52197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462" name="Shape 462"/>
        <p:cNvGrpSpPr/>
        <p:nvPr/>
      </p:nvGrpSpPr>
      <p:grpSpPr>
        <a:xfrm>
          <a:off x="0" y="0"/>
          <a:ext cx="0" cy="0"/>
          <a:chOff x="0" y="0"/>
          <a:chExt cx="0" cy="0"/>
        </a:xfrm>
      </p:grpSpPr>
      <p:pic>
        <p:nvPicPr>
          <p:cNvPr id="463" name="Google Shape;463;p15"/>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464" name="Google Shape;464;p15"/>
          <p:cNvSpPr txBox="1"/>
          <p:nvPr>
            <p:ph type="title"/>
          </p:nvPr>
        </p:nvSpPr>
        <p:spPr>
          <a:xfrm>
            <a:off x="1962150" y="535650"/>
            <a:ext cx="52197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4">
    <p:bg>
      <p:bgPr>
        <a:solidFill>
          <a:schemeClr val="accent2"/>
        </a:solidFill>
      </p:bgPr>
    </p:bg>
    <p:spTree>
      <p:nvGrpSpPr>
        <p:cNvPr id="465" name="Shape 465"/>
        <p:cNvGrpSpPr/>
        <p:nvPr/>
      </p:nvGrpSpPr>
      <p:grpSpPr>
        <a:xfrm>
          <a:off x="0" y="0"/>
          <a:ext cx="0" cy="0"/>
          <a:chOff x="0" y="0"/>
          <a:chExt cx="0" cy="0"/>
        </a:xfrm>
      </p:grpSpPr>
      <p:grpSp>
        <p:nvGrpSpPr>
          <p:cNvPr id="466" name="Google Shape;466;p16"/>
          <p:cNvGrpSpPr/>
          <p:nvPr/>
        </p:nvGrpSpPr>
        <p:grpSpPr>
          <a:xfrm>
            <a:off x="5169014" y="3898985"/>
            <a:ext cx="993671" cy="1059562"/>
            <a:chOff x="3559266" y="344698"/>
            <a:chExt cx="794111" cy="846769"/>
          </a:xfrm>
        </p:grpSpPr>
        <p:sp>
          <p:nvSpPr>
            <p:cNvPr id="467" name="Google Shape;467;p16"/>
            <p:cNvSpPr/>
            <p:nvPr/>
          </p:nvSpPr>
          <p:spPr>
            <a:xfrm flipH="1" rot="2399499">
              <a:off x="3875841" y="482769"/>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flipH="1" rot="2399499">
              <a:off x="4199870" y="754564"/>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4239900" y="756750"/>
              <a:ext cx="30900" cy="3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3916650" y="485675"/>
              <a:ext cx="30300" cy="3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3870125" y="5188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4193375" y="7905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flipH="1" rot="2399298">
              <a:off x="3647225" y="658151"/>
              <a:ext cx="122802" cy="25299"/>
            </a:xfrm>
            <a:custGeom>
              <a:rect b="b" l="l" r="r" t="t"/>
              <a:pathLst>
                <a:path extrusionOk="0" h="695" w="3753">
                  <a:moveTo>
                    <a:pt x="1" y="0"/>
                  </a:moveTo>
                  <a:lnTo>
                    <a:pt x="1" y="694"/>
                  </a:lnTo>
                  <a:lnTo>
                    <a:pt x="3753" y="694"/>
                  </a:lnTo>
                  <a:cubicBezTo>
                    <a:pt x="3753" y="467"/>
                    <a:pt x="3726" y="227"/>
                    <a:pt x="36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flipH="1" rot="2399499">
              <a:off x="3675698" y="607377"/>
              <a:ext cx="217180" cy="100093"/>
            </a:xfrm>
            <a:custGeom>
              <a:rect b="b" l="l" r="r" t="t"/>
              <a:pathLst>
                <a:path extrusionOk="0" h="3059" w="6637">
                  <a:moveTo>
                    <a:pt x="1" y="0"/>
                  </a:moveTo>
                  <a:lnTo>
                    <a:pt x="1" y="1255"/>
                  </a:lnTo>
                  <a:lnTo>
                    <a:pt x="2952" y="1255"/>
                  </a:lnTo>
                  <a:lnTo>
                    <a:pt x="2952" y="3058"/>
                  </a:lnTo>
                  <a:lnTo>
                    <a:pt x="6637" y="3058"/>
                  </a:lnTo>
                  <a:cubicBezTo>
                    <a:pt x="6303" y="1349"/>
                    <a:pt x="4861" y="94"/>
                    <a:pt x="31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flipH="1" rot="2399499">
              <a:off x="4013914" y="891001"/>
              <a:ext cx="217180" cy="99635"/>
            </a:xfrm>
            <a:custGeom>
              <a:rect b="b" l="l" r="r" t="t"/>
              <a:pathLst>
                <a:path extrusionOk="0" h="3045" w="6637">
                  <a:moveTo>
                    <a:pt x="3498" y="0"/>
                  </a:moveTo>
                  <a:cubicBezTo>
                    <a:pt x="1763" y="80"/>
                    <a:pt x="321" y="1349"/>
                    <a:pt x="0" y="3045"/>
                  </a:cubicBezTo>
                  <a:lnTo>
                    <a:pt x="3699" y="3045"/>
                  </a:lnTo>
                  <a:lnTo>
                    <a:pt x="3699" y="1255"/>
                  </a:lnTo>
                  <a:lnTo>
                    <a:pt x="6636" y="1255"/>
                  </a:lnTo>
                  <a:lnTo>
                    <a:pt x="66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flipH="1" rot="2399161">
              <a:off x="4060713" y="1004638"/>
              <a:ext cx="123248" cy="25747"/>
            </a:xfrm>
            <a:custGeom>
              <a:rect b="b" l="l" r="r" t="t"/>
              <a:pathLst>
                <a:path extrusionOk="0" h="695" w="3766">
                  <a:moveTo>
                    <a:pt x="67" y="0"/>
                  </a:moveTo>
                  <a:cubicBezTo>
                    <a:pt x="27" y="227"/>
                    <a:pt x="0" y="467"/>
                    <a:pt x="0" y="694"/>
                  </a:cubicBezTo>
                  <a:lnTo>
                    <a:pt x="3766" y="694"/>
                  </a:lnTo>
                  <a:lnTo>
                    <a:pt x="3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flipH="1" rot="2399499">
              <a:off x="4157775" y="388115"/>
              <a:ext cx="178305" cy="118720"/>
            </a:xfrm>
            <a:custGeom>
              <a:rect b="b" l="l" r="r" t="t"/>
              <a:pathLst>
                <a:path extrusionOk="0" h="3539" w="5449">
                  <a:moveTo>
                    <a:pt x="2684" y="1"/>
                  </a:moveTo>
                  <a:lnTo>
                    <a:pt x="1082" y="2778"/>
                  </a:lnTo>
                  <a:cubicBezTo>
                    <a:pt x="681" y="2965"/>
                    <a:pt x="321" y="3218"/>
                    <a:pt x="0" y="3539"/>
                  </a:cubicBezTo>
                  <a:lnTo>
                    <a:pt x="5448" y="3539"/>
                  </a:lnTo>
                  <a:cubicBezTo>
                    <a:pt x="5101" y="3192"/>
                    <a:pt x="4700" y="2925"/>
                    <a:pt x="4273" y="2738"/>
                  </a:cubicBezTo>
                  <a:lnTo>
                    <a:pt x="268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flipH="1" rot="2399129">
              <a:off x="3789866" y="826775"/>
              <a:ext cx="252588" cy="30029"/>
            </a:xfrm>
            <a:custGeom>
              <a:rect b="b" l="l" r="r" t="t"/>
              <a:pathLst>
                <a:path extrusionOk="0" h="695" w="7719">
                  <a:moveTo>
                    <a:pt x="1" y="0"/>
                  </a:moveTo>
                  <a:lnTo>
                    <a:pt x="1" y="694"/>
                  </a:lnTo>
                  <a:lnTo>
                    <a:pt x="7718" y="694"/>
                  </a:lnTo>
                  <a:lnTo>
                    <a:pt x="77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flipH="1" rot="2399499">
              <a:off x="3939209" y="437866"/>
              <a:ext cx="252585" cy="451811"/>
            </a:xfrm>
            <a:custGeom>
              <a:rect b="b" l="l" r="r" t="t"/>
              <a:pathLst>
                <a:path extrusionOk="0" h="13808" w="7719">
                  <a:moveTo>
                    <a:pt x="1135" y="1"/>
                  </a:moveTo>
                  <a:cubicBezTo>
                    <a:pt x="401" y="722"/>
                    <a:pt x="1" y="1697"/>
                    <a:pt x="1" y="2738"/>
                  </a:cubicBezTo>
                  <a:lnTo>
                    <a:pt x="1" y="13807"/>
                  </a:lnTo>
                  <a:lnTo>
                    <a:pt x="7718" y="13807"/>
                  </a:lnTo>
                  <a:lnTo>
                    <a:pt x="7718" y="2738"/>
                  </a:lnTo>
                  <a:cubicBezTo>
                    <a:pt x="7718" y="1697"/>
                    <a:pt x="7304" y="722"/>
                    <a:pt x="6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flipH="1" rot="2399499">
              <a:off x="4253617" y="763022"/>
              <a:ext cx="15314" cy="30169"/>
            </a:xfrm>
            <a:custGeom>
              <a:rect b="b" l="l" r="r" t="t"/>
              <a:pathLst>
                <a:path extrusionOk="0" h="922" w="468">
                  <a:moveTo>
                    <a:pt x="467" y="0"/>
                  </a:moveTo>
                  <a:cubicBezTo>
                    <a:pt x="214" y="0"/>
                    <a:pt x="0" y="200"/>
                    <a:pt x="0" y="454"/>
                  </a:cubicBezTo>
                  <a:cubicBezTo>
                    <a:pt x="0" y="708"/>
                    <a:pt x="214" y="921"/>
                    <a:pt x="467" y="921"/>
                  </a:cubicBezTo>
                  <a:lnTo>
                    <a:pt x="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flipH="1" rot="2399499">
              <a:off x="4237661" y="751656"/>
              <a:ext cx="20124" cy="30169"/>
            </a:xfrm>
            <a:custGeom>
              <a:rect b="b" l="l" r="r" t="t"/>
              <a:pathLst>
                <a:path extrusionOk="0" h="922" w="615">
                  <a:moveTo>
                    <a:pt x="0" y="0"/>
                  </a:moveTo>
                  <a:lnTo>
                    <a:pt x="0" y="921"/>
                  </a:lnTo>
                  <a:cubicBezTo>
                    <a:pt x="615" y="921"/>
                    <a:pt x="615"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flipH="1" rot="2399499">
              <a:off x="4064461" y="546857"/>
              <a:ext cx="131087" cy="11265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flipH="1" rot="2399499">
              <a:off x="4202314" y="794144"/>
              <a:ext cx="47219" cy="44730"/>
            </a:xfrm>
            <a:custGeom>
              <a:rect b="b" l="l" r="r" t="t"/>
              <a:pathLst>
                <a:path extrusionOk="0" h="1367" w="1443">
                  <a:moveTo>
                    <a:pt x="881" y="1"/>
                  </a:moveTo>
                  <a:cubicBezTo>
                    <a:pt x="678" y="1"/>
                    <a:pt x="474" y="78"/>
                    <a:pt x="321" y="231"/>
                  </a:cubicBezTo>
                  <a:cubicBezTo>
                    <a:pt x="0" y="552"/>
                    <a:pt x="0" y="1059"/>
                    <a:pt x="321"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flipH="1" rot="2399499">
              <a:off x="3929219" y="491072"/>
              <a:ext cx="15772" cy="30201"/>
            </a:xfrm>
            <a:custGeom>
              <a:rect b="b" l="l" r="r" t="t"/>
              <a:pathLst>
                <a:path extrusionOk="0" h="923" w="482">
                  <a:moveTo>
                    <a:pt x="458" y="0"/>
                  </a:moveTo>
                  <a:cubicBezTo>
                    <a:pt x="202" y="0"/>
                    <a:pt x="1" y="209"/>
                    <a:pt x="1" y="455"/>
                  </a:cubicBezTo>
                  <a:cubicBezTo>
                    <a:pt x="1" y="722"/>
                    <a:pt x="215" y="922"/>
                    <a:pt x="482" y="922"/>
                  </a:cubicBezTo>
                  <a:lnTo>
                    <a:pt x="482" y="1"/>
                  </a:lnTo>
                  <a:cubicBezTo>
                    <a:pt x="474" y="1"/>
                    <a:pt x="466"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flipH="1" rot="2399499">
              <a:off x="3913317" y="479559"/>
              <a:ext cx="20124" cy="30201"/>
            </a:xfrm>
            <a:custGeom>
              <a:rect b="b" l="l" r="r" t="t"/>
              <a:pathLst>
                <a:path extrusionOk="0" h="923" w="615">
                  <a:moveTo>
                    <a:pt x="14" y="1"/>
                  </a:moveTo>
                  <a:cubicBezTo>
                    <a:pt x="9" y="1"/>
                    <a:pt x="5" y="1"/>
                    <a:pt x="1" y="1"/>
                  </a:cubicBezTo>
                  <a:lnTo>
                    <a:pt x="1" y="922"/>
                  </a:lnTo>
                  <a:cubicBezTo>
                    <a:pt x="610" y="922"/>
                    <a:pt x="615" y="1"/>
                    <a:pt x="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flipH="1" rot="2399499">
              <a:off x="3878285" y="522349"/>
              <a:ext cx="47219" cy="44730"/>
            </a:xfrm>
            <a:custGeom>
              <a:rect b="b" l="l" r="r" t="t"/>
              <a:pathLst>
                <a:path extrusionOk="0" h="1367" w="1443">
                  <a:moveTo>
                    <a:pt x="881" y="1"/>
                  </a:moveTo>
                  <a:cubicBezTo>
                    <a:pt x="678" y="1"/>
                    <a:pt x="474" y="78"/>
                    <a:pt x="320" y="231"/>
                  </a:cubicBezTo>
                  <a:cubicBezTo>
                    <a:pt x="0" y="552"/>
                    <a:pt x="0" y="1059"/>
                    <a:pt x="320"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6"/>
            <p:cNvSpPr/>
            <p:nvPr/>
          </p:nvSpPr>
          <p:spPr>
            <a:xfrm flipH="1" rot="2399499">
              <a:off x="3857584" y="518565"/>
              <a:ext cx="55825" cy="45417"/>
            </a:xfrm>
            <a:custGeom>
              <a:rect b="b" l="l" r="r" t="t"/>
              <a:pathLst>
                <a:path extrusionOk="0" h="1388" w="1706">
                  <a:moveTo>
                    <a:pt x="1122" y="0"/>
                  </a:moveTo>
                  <a:lnTo>
                    <a:pt x="0" y="1135"/>
                  </a:lnTo>
                  <a:cubicBezTo>
                    <a:pt x="175" y="1313"/>
                    <a:pt x="370" y="1387"/>
                    <a:pt x="558" y="1387"/>
                  </a:cubicBezTo>
                  <a:cubicBezTo>
                    <a:pt x="1175" y="1387"/>
                    <a:pt x="1706" y="584"/>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
            <p:cNvSpPr/>
            <p:nvPr/>
          </p:nvSpPr>
          <p:spPr>
            <a:xfrm flipH="1" rot="2399354">
              <a:off x="4080646" y="560612"/>
              <a:ext cx="96403" cy="8284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flipH="1" rot="2399499">
              <a:off x="4012760" y="1044883"/>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89" y="4300"/>
                    <a:pt x="1776" y="4300"/>
                  </a:cubicBezTo>
                  <a:cubicBezTo>
                    <a:pt x="1977" y="4300"/>
                    <a:pt x="2124" y="4140"/>
                    <a:pt x="2124" y="3953"/>
                  </a:cubicBezTo>
                  <a:lnTo>
                    <a:pt x="2124" y="575"/>
                  </a:lnTo>
                  <a:cubicBezTo>
                    <a:pt x="2124" y="374"/>
                    <a:pt x="2070" y="161"/>
                    <a:pt x="19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p:nvPr/>
          </p:nvSpPr>
          <p:spPr>
            <a:xfrm flipH="1" rot="2399161">
              <a:off x="4051179" y="1044437"/>
              <a:ext cx="63391" cy="65477"/>
            </a:xfrm>
            <a:custGeom>
              <a:rect b="b" l="l" r="r" t="t"/>
              <a:pathLst>
                <a:path extrusionOk="0" h="1837" w="1937">
                  <a:moveTo>
                    <a:pt x="1063" y="1"/>
                  </a:moveTo>
                  <a:cubicBezTo>
                    <a:pt x="525" y="1"/>
                    <a:pt x="1" y="404"/>
                    <a:pt x="1" y="1062"/>
                  </a:cubicBezTo>
                  <a:lnTo>
                    <a:pt x="1" y="1836"/>
                  </a:lnTo>
                  <a:cubicBezTo>
                    <a:pt x="869" y="1796"/>
                    <a:pt x="1617" y="1262"/>
                    <a:pt x="1937" y="474"/>
                  </a:cubicBezTo>
                  <a:cubicBezTo>
                    <a:pt x="1716" y="148"/>
                    <a:pt x="1387" y="1"/>
                    <a:pt x="10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flipH="1" rot="2399499">
              <a:off x="3596348" y="695597"/>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90" y="4300"/>
                    <a:pt x="1777" y="4300"/>
                  </a:cubicBezTo>
                  <a:cubicBezTo>
                    <a:pt x="1977" y="4300"/>
                    <a:pt x="2124" y="4140"/>
                    <a:pt x="2124" y="3953"/>
                  </a:cubicBezTo>
                  <a:lnTo>
                    <a:pt x="2124" y="575"/>
                  </a:lnTo>
                  <a:cubicBezTo>
                    <a:pt x="2124" y="374"/>
                    <a:pt x="2070" y="161"/>
                    <a:pt x="19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6"/>
            <p:cNvSpPr/>
            <p:nvPr/>
          </p:nvSpPr>
          <p:spPr>
            <a:xfrm flipH="1" rot="2399129">
              <a:off x="3635683" y="695476"/>
              <a:ext cx="63384" cy="62520"/>
            </a:xfrm>
            <a:custGeom>
              <a:rect b="b" l="l" r="r" t="t"/>
              <a:pathLst>
                <a:path extrusionOk="0" h="1837" w="1937">
                  <a:moveTo>
                    <a:pt x="1062" y="1"/>
                  </a:moveTo>
                  <a:cubicBezTo>
                    <a:pt x="524" y="1"/>
                    <a:pt x="0" y="404"/>
                    <a:pt x="0" y="1062"/>
                  </a:cubicBezTo>
                  <a:lnTo>
                    <a:pt x="0" y="1836"/>
                  </a:lnTo>
                  <a:cubicBezTo>
                    <a:pt x="868" y="1796"/>
                    <a:pt x="1616" y="1262"/>
                    <a:pt x="1936" y="474"/>
                  </a:cubicBezTo>
                  <a:cubicBezTo>
                    <a:pt x="1715" y="148"/>
                    <a:pt x="1386" y="1"/>
                    <a:pt x="10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6"/>
            <p:cNvSpPr/>
            <p:nvPr/>
          </p:nvSpPr>
          <p:spPr>
            <a:xfrm flipH="1" rot="2399499">
              <a:off x="4078310" y="668357"/>
              <a:ext cx="62958" cy="63380"/>
            </a:xfrm>
            <a:custGeom>
              <a:rect b="b" l="l" r="r" t="t"/>
              <a:pathLst>
                <a:path extrusionOk="0" h="1937" w="1924">
                  <a:moveTo>
                    <a:pt x="962" y="1"/>
                  </a:moveTo>
                  <a:lnTo>
                    <a:pt x="789" y="789"/>
                  </a:lnTo>
                  <a:lnTo>
                    <a:pt x="1" y="962"/>
                  </a:lnTo>
                  <a:lnTo>
                    <a:pt x="789" y="1149"/>
                  </a:lnTo>
                  <a:lnTo>
                    <a:pt x="962" y="1937"/>
                  </a:lnTo>
                  <a:lnTo>
                    <a:pt x="1136" y="1149"/>
                  </a:lnTo>
                  <a:lnTo>
                    <a:pt x="1924" y="962"/>
                  </a:lnTo>
                  <a:lnTo>
                    <a:pt x="1136" y="789"/>
                  </a:lnTo>
                  <a:lnTo>
                    <a:pt x="9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6"/>
            <p:cNvSpPr/>
            <p:nvPr/>
          </p:nvSpPr>
          <p:spPr>
            <a:xfrm flipH="1" rot="2399499">
              <a:off x="4076205" y="743839"/>
              <a:ext cx="41558" cy="41523"/>
            </a:xfrm>
            <a:custGeom>
              <a:rect b="b" l="l" r="r" t="t"/>
              <a:pathLst>
                <a:path extrusionOk="0" h="1269" w="1270">
                  <a:moveTo>
                    <a:pt x="642" y="0"/>
                  </a:moveTo>
                  <a:lnTo>
                    <a:pt x="522" y="521"/>
                  </a:lnTo>
                  <a:lnTo>
                    <a:pt x="1" y="628"/>
                  </a:lnTo>
                  <a:lnTo>
                    <a:pt x="522" y="748"/>
                  </a:lnTo>
                  <a:lnTo>
                    <a:pt x="642" y="1269"/>
                  </a:lnTo>
                  <a:lnTo>
                    <a:pt x="749" y="748"/>
                  </a:lnTo>
                  <a:lnTo>
                    <a:pt x="1269" y="628"/>
                  </a:lnTo>
                  <a:lnTo>
                    <a:pt x="749" y="521"/>
                  </a:lnTo>
                  <a:lnTo>
                    <a:pt x="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flipH="1" rot="2399499">
              <a:off x="4182914" y="790833"/>
              <a:ext cx="54614" cy="44697"/>
            </a:xfrm>
            <a:custGeom>
              <a:rect b="b" l="l" r="r" t="t"/>
              <a:pathLst>
                <a:path extrusionOk="0" h="1366" w="1669">
                  <a:moveTo>
                    <a:pt x="1122" y="0"/>
                  </a:moveTo>
                  <a:lnTo>
                    <a:pt x="1" y="1135"/>
                  </a:lnTo>
                  <a:cubicBezTo>
                    <a:pt x="171" y="1297"/>
                    <a:pt x="360" y="1365"/>
                    <a:pt x="540" y="1365"/>
                  </a:cubicBezTo>
                  <a:cubicBezTo>
                    <a:pt x="1149" y="1365"/>
                    <a:pt x="1668" y="587"/>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6"/>
            <p:cNvSpPr/>
            <p:nvPr/>
          </p:nvSpPr>
          <p:spPr>
            <a:xfrm flipH="1" rot="2399499">
              <a:off x="4095212" y="562086"/>
              <a:ext cx="75622" cy="71593"/>
            </a:xfrm>
            <a:custGeom>
              <a:rect b="b" l="l" r="r" t="t"/>
              <a:pathLst>
                <a:path extrusionOk="0" h="2188" w="2311">
                  <a:moveTo>
                    <a:pt x="1409" y="1"/>
                  </a:moveTo>
                  <a:cubicBezTo>
                    <a:pt x="1082" y="1"/>
                    <a:pt x="755" y="124"/>
                    <a:pt x="508" y="371"/>
                  </a:cubicBezTo>
                  <a:cubicBezTo>
                    <a:pt x="0" y="879"/>
                    <a:pt x="0" y="1680"/>
                    <a:pt x="508" y="2187"/>
                  </a:cubicBezTo>
                  <a:lnTo>
                    <a:pt x="2310" y="371"/>
                  </a:lnTo>
                  <a:cubicBezTo>
                    <a:pt x="2063" y="124"/>
                    <a:pt x="1736"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6"/>
            <p:cNvSpPr/>
            <p:nvPr/>
          </p:nvSpPr>
          <p:spPr>
            <a:xfrm flipH="1" rot="2399775">
              <a:off x="4076159" y="560881"/>
              <a:ext cx="75131" cy="71112"/>
            </a:xfrm>
            <a:custGeom>
              <a:rect b="b" l="l" r="r" t="t"/>
              <a:pathLst>
                <a:path extrusionOk="0" h="2162" w="2284">
                  <a:moveTo>
                    <a:pt x="1803" y="0"/>
                  </a:moveTo>
                  <a:lnTo>
                    <a:pt x="1" y="1803"/>
                  </a:lnTo>
                  <a:cubicBezTo>
                    <a:pt x="246" y="2041"/>
                    <a:pt x="567" y="2162"/>
                    <a:pt x="889" y="2162"/>
                  </a:cubicBezTo>
                  <a:cubicBezTo>
                    <a:pt x="1215" y="2162"/>
                    <a:pt x="1541" y="2038"/>
                    <a:pt x="1790" y="1789"/>
                  </a:cubicBezTo>
                  <a:cubicBezTo>
                    <a:pt x="2271" y="1295"/>
                    <a:pt x="2284" y="508"/>
                    <a:pt x="1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8" name="Google Shape;498;p16"/>
          <p:cNvPicPr preferRelativeResize="0"/>
          <p:nvPr/>
        </p:nvPicPr>
        <p:blipFill rotWithShape="1">
          <a:blip r:embed="rId2">
            <a:alphaModFix amt="34000"/>
          </a:blip>
          <a:srcRect b="32014" l="0" r="32042" t="0"/>
          <a:stretch/>
        </p:blipFill>
        <p:spPr>
          <a:xfrm>
            <a:off x="1750" y="0"/>
            <a:ext cx="9140501" cy="5143500"/>
          </a:xfrm>
          <a:prstGeom prst="rect">
            <a:avLst/>
          </a:prstGeom>
          <a:noFill/>
          <a:ln>
            <a:noFill/>
          </a:ln>
        </p:spPr>
      </p:pic>
      <p:sp>
        <p:nvSpPr>
          <p:cNvPr id="499" name="Google Shape;499;p16"/>
          <p:cNvSpPr txBox="1"/>
          <p:nvPr>
            <p:ph type="title"/>
          </p:nvPr>
        </p:nvSpPr>
        <p:spPr>
          <a:xfrm>
            <a:off x="2150825" y="1662199"/>
            <a:ext cx="4842300" cy="11691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3600"/>
              <a:buNone/>
              <a:defRPr b="1" sz="8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0" name="Google Shape;500;p16"/>
          <p:cNvSpPr txBox="1"/>
          <p:nvPr>
            <p:ph idx="1" type="subTitle"/>
          </p:nvPr>
        </p:nvSpPr>
        <p:spPr>
          <a:xfrm>
            <a:off x="2150825" y="3005812"/>
            <a:ext cx="4842300" cy="475500"/>
          </a:xfrm>
          <a:prstGeom prst="rect">
            <a:avLst/>
          </a:prstGeom>
          <a:solidFill>
            <a:schemeClr val="dk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5"/>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501" name="Google Shape;501;p16"/>
          <p:cNvSpPr/>
          <p:nvPr/>
        </p:nvSpPr>
        <p:spPr>
          <a:xfrm>
            <a:off x="7941025" y="250430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a:off x="6014650" y="4350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p:nvPr/>
        </p:nvSpPr>
        <p:spPr>
          <a:xfrm>
            <a:off x="2614700" y="43500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6"/>
          <p:cNvSpPr/>
          <p:nvPr/>
        </p:nvSpPr>
        <p:spPr>
          <a:xfrm>
            <a:off x="691300" y="25380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16"/>
          <p:cNvGrpSpPr/>
          <p:nvPr/>
        </p:nvGrpSpPr>
        <p:grpSpPr>
          <a:xfrm>
            <a:off x="691306" y="476978"/>
            <a:ext cx="665430" cy="619704"/>
            <a:chOff x="691312" y="476976"/>
            <a:chExt cx="761449" cy="709125"/>
          </a:xfrm>
        </p:grpSpPr>
        <p:grpSp>
          <p:nvGrpSpPr>
            <p:cNvPr id="506" name="Google Shape;506;p16"/>
            <p:cNvGrpSpPr/>
            <p:nvPr/>
          </p:nvGrpSpPr>
          <p:grpSpPr>
            <a:xfrm>
              <a:off x="691312" y="476976"/>
              <a:ext cx="761449" cy="709125"/>
              <a:chOff x="-1702125" y="1153750"/>
              <a:chExt cx="824525" cy="767950"/>
            </a:xfrm>
          </p:grpSpPr>
          <p:sp>
            <p:nvSpPr>
              <p:cNvPr id="507" name="Google Shape;507;p16"/>
              <p:cNvSpPr/>
              <p:nvPr/>
            </p:nvSpPr>
            <p:spPr>
              <a:xfrm>
                <a:off x="-1702125" y="1153750"/>
                <a:ext cx="824525" cy="767950"/>
              </a:xfrm>
              <a:custGeom>
                <a:rect b="b" l="l" r="r" t="t"/>
                <a:pathLst>
                  <a:path extrusionOk="0" h="30718" w="32981">
                    <a:moveTo>
                      <a:pt x="16468" y="1"/>
                    </a:moveTo>
                    <a:cubicBezTo>
                      <a:pt x="9047" y="1"/>
                      <a:pt x="2516" y="5396"/>
                      <a:pt x="1322" y="12969"/>
                    </a:cubicBezTo>
                    <a:cubicBezTo>
                      <a:pt x="0" y="21341"/>
                      <a:pt x="5715" y="29205"/>
                      <a:pt x="14100" y="30527"/>
                    </a:cubicBezTo>
                    <a:cubicBezTo>
                      <a:pt x="14911" y="30655"/>
                      <a:pt x="15717" y="30717"/>
                      <a:pt x="16512" y="30717"/>
                    </a:cubicBezTo>
                    <a:cubicBezTo>
                      <a:pt x="23934" y="30717"/>
                      <a:pt x="30464" y="25322"/>
                      <a:pt x="31658" y="17749"/>
                    </a:cubicBezTo>
                    <a:cubicBezTo>
                      <a:pt x="32980" y="9377"/>
                      <a:pt x="27265" y="1513"/>
                      <a:pt x="18880" y="191"/>
                    </a:cubicBezTo>
                    <a:cubicBezTo>
                      <a:pt x="18069" y="63"/>
                      <a:pt x="17264" y="1"/>
                      <a:pt x="16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a:off x="-1106625" y="1213600"/>
                <a:ext cx="125200" cy="131175"/>
              </a:xfrm>
              <a:custGeom>
                <a:rect b="b" l="l" r="r" t="t"/>
                <a:pathLst>
                  <a:path extrusionOk="0" h="5247" w="5008">
                    <a:moveTo>
                      <a:pt x="868" y="0"/>
                    </a:moveTo>
                    <a:lnTo>
                      <a:pt x="54" y="2270"/>
                    </a:lnTo>
                    <a:cubicBezTo>
                      <a:pt x="0" y="2417"/>
                      <a:pt x="27" y="2590"/>
                      <a:pt x="121" y="2724"/>
                    </a:cubicBezTo>
                    <a:lnTo>
                      <a:pt x="334" y="3031"/>
                    </a:lnTo>
                    <a:cubicBezTo>
                      <a:pt x="414" y="3151"/>
                      <a:pt x="441" y="3298"/>
                      <a:pt x="414" y="3432"/>
                    </a:cubicBezTo>
                    <a:lnTo>
                      <a:pt x="147" y="4620"/>
                    </a:lnTo>
                    <a:cubicBezTo>
                      <a:pt x="76" y="4955"/>
                      <a:pt x="325" y="5246"/>
                      <a:pt x="646" y="5246"/>
                    </a:cubicBezTo>
                    <a:cubicBezTo>
                      <a:pt x="684" y="5246"/>
                      <a:pt x="722" y="5242"/>
                      <a:pt x="762" y="5234"/>
                    </a:cubicBezTo>
                    <a:lnTo>
                      <a:pt x="1763" y="5007"/>
                    </a:lnTo>
                    <a:cubicBezTo>
                      <a:pt x="2003" y="4954"/>
                      <a:pt x="2177" y="4753"/>
                      <a:pt x="2164" y="4513"/>
                    </a:cubicBezTo>
                    <a:cubicBezTo>
                      <a:pt x="2164" y="4223"/>
                      <a:pt x="2394" y="3998"/>
                      <a:pt x="2665" y="3998"/>
                    </a:cubicBezTo>
                    <a:cubicBezTo>
                      <a:pt x="2693" y="3998"/>
                      <a:pt x="2722" y="4001"/>
                      <a:pt x="2751" y="4006"/>
                    </a:cubicBezTo>
                    <a:lnTo>
                      <a:pt x="4260" y="4246"/>
                    </a:lnTo>
                    <a:cubicBezTo>
                      <a:pt x="4290" y="4251"/>
                      <a:pt x="4319" y="4254"/>
                      <a:pt x="4348" y="4254"/>
                    </a:cubicBezTo>
                    <a:cubicBezTo>
                      <a:pt x="4461" y="4254"/>
                      <a:pt x="4565" y="4214"/>
                      <a:pt x="4660" y="4139"/>
                    </a:cubicBezTo>
                    <a:lnTo>
                      <a:pt x="5008" y="3859"/>
                    </a:lnTo>
                    <a:cubicBezTo>
                      <a:pt x="3873" y="2323"/>
                      <a:pt x="2471" y="1015"/>
                      <a:pt x="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a:off x="-1605325" y="1160175"/>
                <a:ext cx="345850" cy="327500"/>
              </a:xfrm>
              <a:custGeom>
                <a:rect b="b" l="l" r="r" t="t"/>
                <a:pathLst>
                  <a:path extrusionOk="0" h="13100" w="13834">
                    <a:moveTo>
                      <a:pt x="9988" y="1"/>
                    </a:moveTo>
                    <a:cubicBezTo>
                      <a:pt x="5942" y="695"/>
                      <a:pt x="2337" y="2992"/>
                      <a:pt x="0" y="6370"/>
                    </a:cubicBezTo>
                    <a:lnTo>
                      <a:pt x="0" y="9240"/>
                    </a:lnTo>
                    <a:cubicBezTo>
                      <a:pt x="0" y="9467"/>
                      <a:pt x="174" y="9681"/>
                      <a:pt x="401" y="9721"/>
                    </a:cubicBezTo>
                    <a:lnTo>
                      <a:pt x="2310" y="10122"/>
                    </a:lnTo>
                    <a:cubicBezTo>
                      <a:pt x="2457" y="10148"/>
                      <a:pt x="2577" y="10242"/>
                      <a:pt x="2644" y="10375"/>
                    </a:cubicBezTo>
                    <a:lnTo>
                      <a:pt x="3138" y="11270"/>
                    </a:lnTo>
                    <a:cubicBezTo>
                      <a:pt x="3165" y="11323"/>
                      <a:pt x="3191" y="11377"/>
                      <a:pt x="3205" y="11443"/>
                    </a:cubicBezTo>
                    <a:lnTo>
                      <a:pt x="3378" y="12659"/>
                    </a:lnTo>
                    <a:cubicBezTo>
                      <a:pt x="3418" y="12912"/>
                      <a:pt x="3632" y="13099"/>
                      <a:pt x="3886" y="13099"/>
                    </a:cubicBezTo>
                    <a:lnTo>
                      <a:pt x="3939" y="13099"/>
                    </a:lnTo>
                    <a:cubicBezTo>
                      <a:pt x="4220" y="13099"/>
                      <a:pt x="4447" y="12872"/>
                      <a:pt x="4447" y="12592"/>
                    </a:cubicBezTo>
                    <a:lnTo>
                      <a:pt x="4447" y="11283"/>
                    </a:lnTo>
                    <a:cubicBezTo>
                      <a:pt x="4447" y="11216"/>
                      <a:pt x="4460" y="11136"/>
                      <a:pt x="4500" y="11070"/>
                    </a:cubicBezTo>
                    <a:lnTo>
                      <a:pt x="4861" y="10322"/>
                    </a:lnTo>
                    <a:cubicBezTo>
                      <a:pt x="4927" y="10162"/>
                      <a:pt x="4927" y="9988"/>
                      <a:pt x="4834" y="9841"/>
                    </a:cubicBezTo>
                    <a:lnTo>
                      <a:pt x="4380" y="9040"/>
                    </a:lnTo>
                    <a:cubicBezTo>
                      <a:pt x="4292" y="8877"/>
                      <a:pt x="4123" y="8785"/>
                      <a:pt x="3948" y="8785"/>
                    </a:cubicBezTo>
                    <a:cubicBezTo>
                      <a:pt x="3936" y="8785"/>
                      <a:pt x="3924" y="8786"/>
                      <a:pt x="3913" y="8786"/>
                    </a:cubicBezTo>
                    <a:lnTo>
                      <a:pt x="2764" y="8853"/>
                    </a:lnTo>
                    <a:cubicBezTo>
                      <a:pt x="2757" y="8853"/>
                      <a:pt x="2750" y="8854"/>
                      <a:pt x="2742" y="8854"/>
                    </a:cubicBezTo>
                    <a:cubicBezTo>
                      <a:pt x="2407" y="8854"/>
                      <a:pt x="2165" y="8552"/>
                      <a:pt x="2230" y="8226"/>
                    </a:cubicBezTo>
                    <a:lnTo>
                      <a:pt x="2404" y="7505"/>
                    </a:lnTo>
                    <a:cubicBezTo>
                      <a:pt x="2444" y="7304"/>
                      <a:pt x="2591" y="7157"/>
                      <a:pt x="2791" y="7117"/>
                    </a:cubicBezTo>
                    <a:lnTo>
                      <a:pt x="4380" y="6784"/>
                    </a:lnTo>
                    <a:cubicBezTo>
                      <a:pt x="4415" y="6776"/>
                      <a:pt x="4451" y="6772"/>
                      <a:pt x="4486" y="6772"/>
                    </a:cubicBezTo>
                    <a:cubicBezTo>
                      <a:pt x="4688" y="6772"/>
                      <a:pt x="4874" y="6897"/>
                      <a:pt x="4954" y="7091"/>
                    </a:cubicBezTo>
                    <a:lnTo>
                      <a:pt x="5248" y="7785"/>
                    </a:lnTo>
                    <a:cubicBezTo>
                      <a:pt x="5329" y="7971"/>
                      <a:pt x="5512" y="8086"/>
                      <a:pt x="5708" y="8086"/>
                    </a:cubicBezTo>
                    <a:cubicBezTo>
                      <a:pt x="5737" y="8086"/>
                      <a:pt x="5766" y="8084"/>
                      <a:pt x="5795" y="8079"/>
                    </a:cubicBezTo>
                    <a:lnTo>
                      <a:pt x="6636" y="7945"/>
                    </a:lnTo>
                    <a:cubicBezTo>
                      <a:pt x="6890" y="7919"/>
                      <a:pt x="7064" y="7705"/>
                      <a:pt x="7064" y="7451"/>
                    </a:cubicBezTo>
                    <a:lnTo>
                      <a:pt x="7064" y="6303"/>
                    </a:lnTo>
                    <a:cubicBezTo>
                      <a:pt x="7064" y="6116"/>
                      <a:pt x="7170" y="5942"/>
                      <a:pt x="7331" y="5862"/>
                    </a:cubicBezTo>
                    <a:lnTo>
                      <a:pt x="10228" y="4300"/>
                    </a:lnTo>
                    <a:cubicBezTo>
                      <a:pt x="10301" y="4254"/>
                      <a:pt x="10380" y="4234"/>
                      <a:pt x="10462" y="4234"/>
                    </a:cubicBezTo>
                    <a:cubicBezTo>
                      <a:pt x="10499" y="4234"/>
                      <a:pt x="10537" y="4238"/>
                      <a:pt x="10575" y="4247"/>
                    </a:cubicBezTo>
                    <a:lnTo>
                      <a:pt x="12044" y="4580"/>
                    </a:lnTo>
                    <a:cubicBezTo>
                      <a:pt x="12080" y="4588"/>
                      <a:pt x="12116" y="4592"/>
                      <a:pt x="12153" y="4592"/>
                    </a:cubicBezTo>
                    <a:cubicBezTo>
                      <a:pt x="12305" y="4592"/>
                      <a:pt x="12454" y="4526"/>
                      <a:pt x="12551" y="4407"/>
                    </a:cubicBezTo>
                    <a:lnTo>
                      <a:pt x="13620" y="3058"/>
                    </a:lnTo>
                    <a:cubicBezTo>
                      <a:pt x="13833" y="2778"/>
                      <a:pt x="13726" y="2377"/>
                      <a:pt x="13406" y="2257"/>
                    </a:cubicBezTo>
                    <a:lnTo>
                      <a:pt x="11176" y="1429"/>
                    </a:lnTo>
                    <a:cubicBezTo>
                      <a:pt x="11083" y="1389"/>
                      <a:pt x="11003" y="1336"/>
                      <a:pt x="10949" y="1256"/>
                    </a:cubicBezTo>
                    <a:lnTo>
                      <a:pt x="9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a:off x="-1474475" y="1421225"/>
                <a:ext cx="334150" cy="454000"/>
              </a:xfrm>
              <a:custGeom>
                <a:rect b="b" l="l" r="r" t="t"/>
                <a:pathLst>
                  <a:path extrusionOk="0" h="18160" w="13366">
                    <a:moveTo>
                      <a:pt x="5141" y="0"/>
                    </a:moveTo>
                    <a:lnTo>
                      <a:pt x="2310" y="240"/>
                    </a:lnTo>
                    <a:cubicBezTo>
                      <a:pt x="2163" y="240"/>
                      <a:pt x="2030" y="321"/>
                      <a:pt x="1950" y="441"/>
                    </a:cubicBezTo>
                    <a:lnTo>
                      <a:pt x="534" y="2350"/>
                    </a:lnTo>
                    <a:cubicBezTo>
                      <a:pt x="494" y="2403"/>
                      <a:pt x="454" y="2484"/>
                      <a:pt x="441" y="2564"/>
                    </a:cubicBezTo>
                    <a:lnTo>
                      <a:pt x="27" y="5020"/>
                    </a:lnTo>
                    <a:cubicBezTo>
                      <a:pt x="0" y="5207"/>
                      <a:pt x="80" y="5408"/>
                      <a:pt x="241" y="5515"/>
                    </a:cubicBezTo>
                    <a:lnTo>
                      <a:pt x="1082" y="6102"/>
                    </a:lnTo>
                    <a:cubicBezTo>
                      <a:pt x="1215" y="6195"/>
                      <a:pt x="1296" y="6356"/>
                      <a:pt x="1296" y="6516"/>
                    </a:cubicBezTo>
                    <a:lnTo>
                      <a:pt x="1296" y="7584"/>
                    </a:lnTo>
                    <a:cubicBezTo>
                      <a:pt x="1296" y="7862"/>
                      <a:pt x="1523" y="8080"/>
                      <a:pt x="1796" y="8080"/>
                    </a:cubicBezTo>
                    <a:cubicBezTo>
                      <a:pt x="1812" y="8080"/>
                      <a:pt x="1827" y="8080"/>
                      <a:pt x="1843" y="8078"/>
                    </a:cubicBezTo>
                    <a:lnTo>
                      <a:pt x="2471" y="8025"/>
                    </a:lnTo>
                    <a:cubicBezTo>
                      <a:pt x="2482" y="8024"/>
                      <a:pt x="2494" y="8023"/>
                      <a:pt x="2506" y="8023"/>
                    </a:cubicBezTo>
                    <a:cubicBezTo>
                      <a:pt x="2681" y="8023"/>
                      <a:pt x="2851" y="8115"/>
                      <a:pt x="2951" y="8265"/>
                    </a:cubicBezTo>
                    <a:lnTo>
                      <a:pt x="3539" y="9226"/>
                    </a:lnTo>
                    <a:cubicBezTo>
                      <a:pt x="3592" y="9307"/>
                      <a:pt x="3619" y="9413"/>
                      <a:pt x="3605" y="9507"/>
                    </a:cubicBezTo>
                    <a:lnTo>
                      <a:pt x="3579" y="10829"/>
                    </a:lnTo>
                    <a:cubicBezTo>
                      <a:pt x="3579" y="10949"/>
                      <a:pt x="3525" y="11069"/>
                      <a:pt x="3432" y="11162"/>
                    </a:cubicBezTo>
                    <a:lnTo>
                      <a:pt x="2577" y="12044"/>
                    </a:lnTo>
                    <a:cubicBezTo>
                      <a:pt x="2484" y="12137"/>
                      <a:pt x="2430" y="12271"/>
                      <a:pt x="2430" y="12404"/>
                    </a:cubicBezTo>
                    <a:lnTo>
                      <a:pt x="2471" y="14888"/>
                    </a:lnTo>
                    <a:cubicBezTo>
                      <a:pt x="2471" y="14995"/>
                      <a:pt x="2511" y="15088"/>
                      <a:pt x="2564" y="15168"/>
                    </a:cubicBezTo>
                    <a:lnTo>
                      <a:pt x="3031" y="15836"/>
                    </a:lnTo>
                    <a:cubicBezTo>
                      <a:pt x="3071" y="15889"/>
                      <a:pt x="3098" y="15956"/>
                      <a:pt x="3111" y="16023"/>
                    </a:cubicBezTo>
                    <a:lnTo>
                      <a:pt x="3485" y="17758"/>
                    </a:lnTo>
                    <a:cubicBezTo>
                      <a:pt x="3539" y="17985"/>
                      <a:pt x="3739" y="18159"/>
                      <a:pt x="3979" y="18159"/>
                    </a:cubicBezTo>
                    <a:lnTo>
                      <a:pt x="4367" y="18159"/>
                    </a:lnTo>
                    <a:cubicBezTo>
                      <a:pt x="4607" y="18159"/>
                      <a:pt x="4821" y="17972"/>
                      <a:pt x="4861" y="17718"/>
                    </a:cubicBezTo>
                    <a:lnTo>
                      <a:pt x="5194" y="15435"/>
                    </a:lnTo>
                    <a:cubicBezTo>
                      <a:pt x="5221" y="15302"/>
                      <a:pt x="5288" y="15181"/>
                      <a:pt x="5408" y="15101"/>
                    </a:cubicBezTo>
                    <a:lnTo>
                      <a:pt x="9080" y="12484"/>
                    </a:lnTo>
                    <a:cubicBezTo>
                      <a:pt x="9160" y="12418"/>
                      <a:pt x="9227" y="12324"/>
                      <a:pt x="9267" y="12217"/>
                    </a:cubicBezTo>
                    <a:lnTo>
                      <a:pt x="9614" y="11162"/>
                    </a:lnTo>
                    <a:cubicBezTo>
                      <a:pt x="9667" y="10989"/>
                      <a:pt x="9801" y="10869"/>
                      <a:pt x="9974" y="10829"/>
                    </a:cubicBezTo>
                    <a:lnTo>
                      <a:pt x="11470" y="10468"/>
                    </a:lnTo>
                    <a:cubicBezTo>
                      <a:pt x="11697" y="10401"/>
                      <a:pt x="11844" y="10214"/>
                      <a:pt x="11857" y="9987"/>
                    </a:cubicBezTo>
                    <a:lnTo>
                      <a:pt x="11964" y="7824"/>
                    </a:lnTo>
                    <a:cubicBezTo>
                      <a:pt x="11977" y="7718"/>
                      <a:pt x="12004" y="7611"/>
                      <a:pt x="12071" y="7531"/>
                    </a:cubicBezTo>
                    <a:lnTo>
                      <a:pt x="13219" y="6049"/>
                    </a:lnTo>
                    <a:cubicBezTo>
                      <a:pt x="13366" y="5862"/>
                      <a:pt x="13366" y="5608"/>
                      <a:pt x="13219" y="5421"/>
                    </a:cubicBezTo>
                    <a:lnTo>
                      <a:pt x="12324" y="4286"/>
                    </a:lnTo>
                    <a:cubicBezTo>
                      <a:pt x="12231" y="4170"/>
                      <a:pt x="12088" y="4094"/>
                      <a:pt x="11938" y="4094"/>
                    </a:cubicBezTo>
                    <a:cubicBezTo>
                      <a:pt x="11915" y="4094"/>
                      <a:pt x="11893" y="4096"/>
                      <a:pt x="11870" y="4099"/>
                    </a:cubicBezTo>
                    <a:lnTo>
                      <a:pt x="9868" y="4366"/>
                    </a:lnTo>
                    <a:cubicBezTo>
                      <a:pt x="9842" y="4370"/>
                      <a:pt x="9816" y="4372"/>
                      <a:pt x="9791" y="4372"/>
                    </a:cubicBezTo>
                    <a:cubicBezTo>
                      <a:pt x="9465" y="4372"/>
                      <a:pt x="9208" y="4061"/>
                      <a:pt x="9307" y="3739"/>
                    </a:cubicBezTo>
                    <a:lnTo>
                      <a:pt x="9400" y="3338"/>
                    </a:lnTo>
                    <a:cubicBezTo>
                      <a:pt x="9440" y="3138"/>
                      <a:pt x="9360" y="2938"/>
                      <a:pt x="9200" y="2817"/>
                    </a:cubicBezTo>
                    <a:lnTo>
                      <a:pt x="5475" y="107"/>
                    </a:lnTo>
                    <a:cubicBezTo>
                      <a:pt x="5368" y="27"/>
                      <a:pt x="5261" y="0"/>
                      <a:pt x="5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a:off x="-1106625" y="1348775"/>
                <a:ext cx="200650" cy="402575"/>
              </a:xfrm>
              <a:custGeom>
                <a:rect b="b" l="l" r="r" t="t"/>
                <a:pathLst>
                  <a:path extrusionOk="0" h="16103" w="8026">
                    <a:moveTo>
                      <a:pt x="2524" y="1"/>
                    </a:moveTo>
                    <a:cubicBezTo>
                      <a:pt x="2431" y="1"/>
                      <a:pt x="2337" y="14"/>
                      <a:pt x="2257" y="67"/>
                    </a:cubicBezTo>
                    <a:lnTo>
                      <a:pt x="281" y="1216"/>
                    </a:lnTo>
                    <a:cubicBezTo>
                      <a:pt x="94" y="1323"/>
                      <a:pt x="0" y="1536"/>
                      <a:pt x="27" y="1750"/>
                    </a:cubicBezTo>
                    <a:lnTo>
                      <a:pt x="454" y="4167"/>
                    </a:lnTo>
                    <a:lnTo>
                      <a:pt x="454" y="4233"/>
                    </a:lnTo>
                    <a:lnTo>
                      <a:pt x="561" y="7131"/>
                    </a:lnTo>
                    <a:cubicBezTo>
                      <a:pt x="575" y="7318"/>
                      <a:pt x="681" y="7491"/>
                      <a:pt x="855" y="7571"/>
                    </a:cubicBezTo>
                    <a:lnTo>
                      <a:pt x="1616" y="7945"/>
                    </a:lnTo>
                    <a:cubicBezTo>
                      <a:pt x="1690" y="7979"/>
                      <a:pt x="1770" y="7995"/>
                      <a:pt x="1848" y="7995"/>
                    </a:cubicBezTo>
                    <a:cubicBezTo>
                      <a:pt x="1927" y="7995"/>
                      <a:pt x="2003" y="7979"/>
                      <a:pt x="2070" y="7945"/>
                    </a:cubicBezTo>
                    <a:lnTo>
                      <a:pt x="2818" y="7571"/>
                    </a:lnTo>
                    <a:cubicBezTo>
                      <a:pt x="2895" y="7533"/>
                      <a:pt x="2978" y="7513"/>
                      <a:pt x="3060" y="7513"/>
                    </a:cubicBezTo>
                    <a:cubicBezTo>
                      <a:pt x="3148" y="7513"/>
                      <a:pt x="3236" y="7536"/>
                      <a:pt x="3312" y="7585"/>
                    </a:cubicBezTo>
                    <a:lnTo>
                      <a:pt x="4460" y="8279"/>
                    </a:lnTo>
                    <a:cubicBezTo>
                      <a:pt x="4634" y="8386"/>
                      <a:pt x="4727" y="8586"/>
                      <a:pt x="4700" y="8786"/>
                    </a:cubicBezTo>
                    <a:lnTo>
                      <a:pt x="4540" y="9988"/>
                    </a:lnTo>
                    <a:cubicBezTo>
                      <a:pt x="4527" y="10095"/>
                      <a:pt x="4473" y="10202"/>
                      <a:pt x="4407" y="10282"/>
                    </a:cubicBezTo>
                    <a:lnTo>
                      <a:pt x="3445" y="11297"/>
                    </a:lnTo>
                    <a:cubicBezTo>
                      <a:pt x="3352" y="11377"/>
                      <a:pt x="3298" y="11497"/>
                      <a:pt x="3298" y="11630"/>
                    </a:cubicBezTo>
                    <a:lnTo>
                      <a:pt x="3112" y="15235"/>
                    </a:lnTo>
                    <a:cubicBezTo>
                      <a:pt x="3098" y="15382"/>
                      <a:pt x="3152" y="15516"/>
                      <a:pt x="3258" y="15623"/>
                    </a:cubicBezTo>
                    <a:lnTo>
                      <a:pt x="3619" y="15956"/>
                    </a:lnTo>
                    <a:cubicBezTo>
                      <a:pt x="3718" y="16055"/>
                      <a:pt x="3845" y="16103"/>
                      <a:pt x="3972" y="16103"/>
                    </a:cubicBezTo>
                    <a:cubicBezTo>
                      <a:pt x="4119" y="16103"/>
                      <a:pt x="4266" y="16038"/>
                      <a:pt x="4367" y="15916"/>
                    </a:cubicBezTo>
                    <a:lnTo>
                      <a:pt x="6089" y="13807"/>
                    </a:lnTo>
                    <a:cubicBezTo>
                      <a:pt x="6169" y="13713"/>
                      <a:pt x="6209" y="13607"/>
                      <a:pt x="6209" y="13486"/>
                    </a:cubicBezTo>
                    <a:lnTo>
                      <a:pt x="6209" y="12418"/>
                    </a:lnTo>
                    <a:cubicBezTo>
                      <a:pt x="6209" y="12338"/>
                      <a:pt x="6223" y="12271"/>
                      <a:pt x="6249" y="12205"/>
                    </a:cubicBezTo>
                    <a:lnTo>
                      <a:pt x="7998" y="8252"/>
                    </a:lnTo>
                    <a:cubicBezTo>
                      <a:pt x="7998" y="8025"/>
                      <a:pt x="8025" y="7798"/>
                      <a:pt x="8025" y="7558"/>
                    </a:cubicBezTo>
                    <a:cubicBezTo>
                      <a:pt x="8025" y="5342"/>
                      <a:pt x="7544" y="3152"/>
                      <a:pt x="6610" y="1136"/>
                    </a:cubicBezTo>
                    <a:lnTo>
                      <a:pt x="4073" y="41"/>
                    </a:lnTo>
                    <a:cubicBezTo>
                      <a:pt x="4006" y="14"/>
                      <a:pt x="3926" y="1"/>
                      <a:pt x="3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16"/>
            <p:cNvGrpSpPr/>
            <p:nvPr/>
          </p:nvGrpSpPr>
          <p:grpSpPr>
            <a:xfrm>
              <a:off x="833882" y="595666"/>
              <a:ext cx="558322" cy="537520"/>
              <a:chOff x="-1543250" y="1284350"/>
              <a:chExt cx="581525" cy="559975"/>
            </a:xfrm>
          </p:grpSpPr>
          <p:sp>
            <p:nvSpPr>
              <p:cNvPr id="513" name="Google Shape;513;p16"/>
              <p:cNvSpPr/>
              <p:nvPr/>
            </p:nvSpPr>
            <p:spPr>
              <a:xfrm>
                <a:off x="-1116975" y="1284350"/>
                <a:ext cx="20400" cy="29400"/>
              </a:xfrm>
              <a:custGeom>
                <a:rect b="b" l="l" r="r" t="t"/>
                <a:pathLst>
                  <a:path extrusionOk="0" h="1176" w="816">
                    <a:moveTo>
                      <a:pt x="1" y="1"/>
                    </a:moveTo>
                    <a:lnTo>
                      <a:pt x="1" y="1"/>
                    </a:lnTo>
                    <a:cubicBezTo>
                      <a:pt x="254" y="375"/>
                      <a:pt x="495" y="762"/>
                      <a:pt x="695" y="1176"/>
                    </a:cubicBezTo>
                    <a:lnTo>
                      <a:pt x="815" y="628"/>
                    </a:lnTo>
                    <a:cubicBezTo>
                      <a:pt x="561" y="401"/>
                      <a:pt x="281" y="201"/>
                      <a:pt x="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a:off x="-1543250" y="1710625"/>
                <a:ext cx="147250" cy="114850"/>
              </a:xfrm>
              <a:custGeom>
                <a:rect b="b" l="l" r="r" t="t"/>
                <a:pathLst>
                  <a:path extrusionOk="0" h="4594" w="5890">
                    <a:moveTo>
                      <a:pt x="1" y="0"/>
                    </a:moveTo>
                    <a:lnTo>
                      <a:pt x="1" y="0"/>
                    </a:lnTo>
                    <a:cubicBezTo>
                      <a:pt x="1443" y="2110"/>
                      <a:pt x="3499" y="3712"/>
                      <a:pt x="5889" y="4594"/>
                    </a:cubicBezTo>
                    <a:lnTo>
                      <a:pt x="5849" y="4447"/>
                    </a:lnTo>
                    <a:cubicBezTo>
                      <a:pt x="5836" y="4380"/>
                      <a:pt x="5809" y="4326"/>
                      <a:pt x="5769" y="4273"/>
                    </a:cubicBezTo>
                    <a:lnTo>
                      <a:pt x="5315" y="3605"/>
                    </a:lnTo>
                    <a:cubicBezTo>
                      <a:pt x="5248" y="3512"/>
                      <a:pt x="5222" y="3419"/>
                      <a:pt x="5222" y="3312"/>
                    </a:cubicBezTo>
                    <a:lnTo>
                      <a:pt x="5195" y="2017"/>
                    </a:lnTo>
                    <a:cubicBezTo>
                      <a:pt x="3339" y="1763"/>
                      <a:pt x="1550" y="1069"/>
                      <a:pt x="1"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a:off x="-1084925" y="1337100"/>
                <a:ext cx="37400" cy="29050"/>
              </a:xfrm>
              <a:custGeom>
                <a:rect b="b" l="l" r="r" t="t"/>
                <a:pathLst>
                  <a:path extrusionOk="0" h="1162" w="1496">
                    <a:moveTo>
                      <a:pt x="1069" y="0"/>
                    </a:moveTo>
                    <a:cubicBezTo>
                      <a:pt x="1015" y="27"/>
                      <a:pt x="962" y="54"/>
                      <a:pt x="908" y="67"/>
                    </a:cubicBezTo>
                    <a:lnTo>
                      <a:pt x="0" y="267"/>
                    </a:lnTo>
                    <a:cubicBezTo>
                      <a:pt x="121" y="561"/>
                      <a:pt x="227" y="868"/>
                      <a:pt x="321" y="1162"/>
                    </a:cubicBezTo>
                    <a:lnTo>
                      <a:pt x="1402" y="534"/>
                    </a:lnTo>
                    <a:cubicBezTo>
                      <a:pt x="1429" y="521"/>
                      <a:pt x="1469" y="521"/>
                      <a:pt x="1496" y="508"/>
                    </a:cubicBezTo>
                    <a:cubicBezTo>
                      <a:pt x="1362" y="334"/>
                      <a:pt x="1215" y="161"/>
                      <a:pt x="1069"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a:off x="-1349300" y="1536575"/>
                <a:ext cx="361200" cy="307750"/>
              </a:xfrm>
              <a:custGeom>
                <a:rect b="b" l="l" r="r" t="t"/>
                <a:pathLst>
                  <a:path extrusionOk="0" h="12310" w="14448">
                    <a:moveTo>
                      <a:pt x="12780" y="1"/>
                    </a:moveTo>
                    <a:cubicBezTo>
                      <a:pt x="12698" y="1"/>
                      <a:pt x="12615" y="21"/>
                      <a:pt x="12538" y="59"/>
                    </a:cubicBezTo>
                    <a:lnTo>
                      <a:pt x="11790" y="433"/>
                    </a:lnTo>
                    <a:cubicBezTo>
                      <a:pt x="11724" y="467"/>
                      <a:pt x="11647" y="483"/>
                      <a:pt x="11570" y="483"/>
                    </a:cubicBezTo>
                    <a:cubicBezTo>
                      <a:pt x="11493" y="483"/>
                      <a:pt x="11417" y="467"/>
                      <a:pt x="11350" y="433"/>
                    </a:cubicBezTo>
                    <a:lnTo>
                      <a:pt x="10949" y="246"/>
                    </a:lnTo>
                    <a:cubicBezTo>
                      <a:pt x="9868" y="3985"/>
                      <a:pt x="7064" y="7002"/>
                      <a:pt x="3405" y="8351"/>
                    </a:cubicBezTo>
                    <a:lnTo>
                      <a:pt x="401" y="10487"/>
                    </a:lnTo>
                    <a:cubicBezTo>
                      <a:pt x="294" y="10567"/>
                      <a:pt x="214" y="10688"/>
                      <a:pt x="187" y="10821"/>
                    </a:cubicBezTo>
                    <a:lnTo>
                      <a:pt x="0" y="12076"/>
                    </a:lnTo>
                    <a:cubicBezTo>
                      <a:pt x="795" y="12233"/>
                      <a:pt x="1592" y="12309"/>
                      <a:pt x="2381" y="12309"/>
                    </a:cubicBezTo>
                    <a:cubicBezTo>
                      <a:pt x="6628" y="12309"/>
                      <a:pt x="10645" y="10100"/>
                      <a:pt x="12885" y="6362"/>
                    </a:cubicBezTo>
                    <a:lnTo>
                      <a:pt x="13005" y="4105"/>
                    </a:lnTo>
                    <a:cubicBezTo>
                      <a:pt x="13005" y="3972"/>
                      <a:pt x="13059" y="3865"/>
                      <a:pt x="13152" y="3785"/>
                    </a:cubicBezTo>
                    <a:lnTo>
                      <a:pt x="14127" y="2770"/>
                    </a:lnTo>
                    <a:cubicBezTo>
                      <a:pt x="14194" y="2690"/>
                      <a:pt x="14247" y="2583"/>
                      <a:pt x="14261" y="2476"/>
                    </a:cubicBezTo>
                    <a:lnTo>
                      <a:pt x="14421" y="1261"/>
                    </a:lnTo>
                    <a:cubicBezTo>
                      <a:pt x="14448" y="1061"/>
                      <a:pt x="14354" y="874"/>
                      <a:pt x="14180" y="767"/>
                    </a:cubicBezTo>
                    <a:lnTo>
                      <a:pt x="13032" y="73"/>
                    </a:lnTo>
                    <a:cubicBezTo>
                      <a:pt x="12956" y="24"/>
                      <a:pt x="12869" y="1"/>
                      <a:pt x="1278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a:off x="-1099625" y="1299700"/>
                <a:ext cx="41425" cy="44100"/>
              </a:xfrm>
              <a:custGeom>
                <a:rect b="b" l="l" r="r" t="t"/>
                <a:pathLst>
                  <a:path extrusionOk="0" h="1764" w="1657">
                    <a:moveTo>
                      <a:pt x="121" y="1"/>
                    </a:moveTo>
                    <a:lnTo>
                      <a:pt x="1" y="548"/>
                    </a:lnTo>
                    <a:cubicBezTo>
                      <a:pt x="215" y="949"/>
                      <a:pt x="415" y="1349"/>
                      <a:pt x="575" y="1763"/>
                    </a:cubicBezTo>
                    <a:lnTo>
                      <a:pt x="1483" y="1563"/>
                    </a:lnTo>
                    <a:cubicBezTo>
                      <a:pt x="1550" y="1550"/>
                      <a:pt x="1603" y="1523"/>
                      <a:pt x="1657" y="1483"/>
                    </a:cubicBezTo>
                    <a:cubicBezTo>
                      <a:pt x="1189" y="949"/>
                      <a:pt x="682" y="455"/>
                      <a:pt x="12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a:off x="-1077250" y="1349775"/>
                <a:ext cx="115525" cy="346175"/>
              </a:xfrm>
              <a:custGeom>
                <a:rect b="b" l="l" r="r" t="t"/>
                <a:pathLst>
                  <a:path extrusionOk="0" h="13847" w="4621">
                    <a:moveTo>
                      <a:pt x="1189" y="1"/>
                    </a:moveTo>
                    <a:cubicBezTo>
                      <a:pt x="1149" y="1"/>
                      <a:pt x="1122" y="14"/>
                      <a:pt x="1095" y="27"/>
                    </a:cubicBezTo>
                    <a:lnTo>
                      <a:pt x="0" y="655"/>
                    </a:lnTo>
                    <a:cubicBezTo>
                      <a:pt x="721" y="2952"/>
                      <a:pt x="748" y="5408"/>
                      <a:pt x="67" y="7718"/>
                    </a:cubicBezTo>
                    <a:lnTo>
                      <a:pt x="454" y="7905"/>
                    </a:lnTo>
                    <a:cubicBezTo>
                      <a:pt x="528" y="7939"/>
                      <a:pt x="605" y="7955"/>
                      <a:pt x="681" y="7955"/>
                    </a:cubicBezTo>
                    <a:cubicBezTo>
                      <a:pt x="758" y="7955"/>
                      <a:pt x="835" y="7939"/>
                      <a:pt x="908" y="7905"/>
                    </a:cubicBezTo>
                    <a:lnTo>
                      <a:pt x="1656" y="7531"/>
                    </a:lnTo>
                    <a:cubicBezTo>
                      <a:pt x="1730" y="7495"/>
                      <a:pt x="1809" y="7478"/>
                      <a:pt x="1887" y="7478"/>
                    </a:cubicBezTo>
                    <a:cubicBezTo>
                      <a:pt x="1979" y="7478"/>
                      <a:pt x="2071" y="7501"/>
                      <a:pt x="2150" y="7545"/>
                    </a:cubicBezTo>
                    <a:lnTo>
                      <a:pt x="3298" y="8239"/>
                    </a:lnTo>
                    <a:cubicBezTo>
                      <a:pt x="3472" y="8346"/>
                      <a:pt x="3566" y="8546"/>
                      <a:pt x="3539" y="8746"/>
                    </a:cubicBezTo>
                    <a:lnTo>
                      <a:pt x="3379" y="9948"/>
                    </a:lnTo>
                    <a:cubicBezTo>
                      <a:pt x="3365" y="10068"/>
                      <a:pt x="3312" y="10162"/>
                      <a:pt x="3245" y="10242"/>
                    </a:cubicBezTo>
                    <a:lnTo>
                      <a:pt x="2270" y="11257"/>
                    </a:lnTo>
                    <a:cubicBezTo>
                      <a:pt x="2177" y="11337"/>
                      <a:pt x="2123" y="11457"/>
                      <a:pt x="2123" y="11590"/>
                    </a:cubicBezTo>
                    <a:lnTo>
                      <a:pt x="2003" y="13847"/>
                    </a:lnTo>
                    <a:cubicBezTo>
                      <a:pt x="4620" y="9507"/>
                      <a:pt x="4300" y="4006"/>
                      <a:pt x="1189"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a:off x="-1413050" y="1745350"/>
                <a:ext cx="148900" cy="93475"/>
              </a:xfrm>
              <a:custGeom>
                <a:rect b="b" l="l" r="r" t="t"/>
                <a:pathLst>
                  <a:path extrusionOk="0" h="3739" w="5956">
                    <a:moveTo>
                      <a:pt x="5955" y="0"/>
                    </a:moveTo>
                    <a:lnTo>
                      <a:pt x="5955" y="0"/>
                    </a:lnTo>
                    <a:cubicBezTo>
                      <a:pt x="4593" y="494"/>
                      <a:pt x="3165" y="761"/>
                      <a:pt x="1723" y="761"/>
                    </a:cubicBezTo>
                    <a:cubicBezTo>
                      <a:pt x="1148" y="761"/>
                      <a:pt x="561" y="721"/>
                      <a:pt x="0" y="641"/>
                    </a:cubicBezTo>
                    <a:lnTo>
                      <a:pt x="0" y="641"/>
                    </a:lnTo>
                    <a:lnTo>
                      <a:pt x="14" y="1936"/>
                    </a:lnTo>
                    <a:cubicBezTo>
                      <a:pt x="14" y="2030"/>
                      <a:pt x="54" y="2136"/>
                      <a:pt x="107" y="2216"/>
                    </a:cubicBezTo>
                    <a:lnTo>
                      <a:pt x="574" y="2884"/>
                    </a:lnTo>
                    <a:cubicBezTo>
                      <a:pt x="614" y="2937"/>
                      <a:pt x="641" y="3004"/>
                      <a:pt x="654" y="3071"/>
                    </a:cubicBezTo>
                    <a:lnTo>
                      <a:pt x="681" y="3218"/>
                    </a:lnTo>
                    <a:cubicBezTo>
                      <a:pt x="1295" y="3445"/>
                      <a:pt x="1923" y="3618"/>
                      <a:pt x="2564" y="3739"/>
                    </a:cubicBezTo>
                    <a:lnTo>
                      <a:pt x="2737" y="2484"/>
                    </a:lnTo>
                    <a:cubicBezTo>
                      <a:pt x="2764" y="2350"/>
                      <a:pt x="2831" y="2216"/>
                      <a:pt x="2951" y="2136"/>
                    </a:cubicBezTo>
                    <a:lnTo>
                      <a:pt x="5955" y="0"/>
                    </a:ln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0" name="Google Shape;520;p16"/>
          <p:cNvSpPr/>
          <p:nvPr/>
        </p:nvSpPr>
        <p:spPr>
          <a:xfrm flipH="1">
            <a:off x="7454678" y="662325"/>
            <a:ext cx="851050" cy="338404"/>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spTree>
      <p:nvGrpSpPr>
        <p:cNvPr id="521" name="Shape 521"/>
        <p:cNvGrpSpPr/>
        <p:nvPr/>
      </p:nvGrpSpPr>
      <p:grpSpPr>
        <a:xfrm>
          <a:off x="0" y="0"/>
          <a:ext cx="0" cy="0"/>
          <a:chOff x="0" y="0"/>
          <a:chExt cx="0" cy="0"/>
        </a:xfrm>
      </p:grpSpPr>
      <p:grpSp>
        <p:nvGrpSpPr>
          <p:cNvPr id="522" name="Google Shape;522;p17"/>
          <p:cNvGrpSpPr/>
          <p:nvPr/>
        </p:nvGrpSpPr>
        <p:grpSpPr>
          <a:xfrm flipH="1">
            <a:off x="2246274" y="3775667"/>
            <a:ext cx="699808" cy="699831"/>
            <a:chOff x="7374783" y="535580"/>
            <a:chExt cx="851038" cy="851169"/>
          </a:xfrm>
        </p:grpSpPr>
        <p:sp>
          <p:nvSpPr>
            <p:cNvPr id="523" name="Google Shape;523;p17"/>
            <p:cNvSpPr/>
            <p:nvPr/>
          </p:nvSpPr>
          <p:spPr>
            <a:xfrm>
              <a:off x="7374783" y="535580"/>
              <a:ext cx="851038" cy="851169"/>
            </a:xfrm>
            <a:custGeom>
              <a:rect b="b" l="l" r="r" t="t"/>
              <a:pathLst>
                <a:path extrusionOk="0" h="5813" w="5813">
                  <a:moveTo>
                    <a:pt x="2906" y="0"/>
                  </a:moveTo>
                  <a:cubicBezTo>
                    <a:pt x="1301" y="0"/>
                    <a:pt x="0" y="1301"/>
                    <a:pt x="0" y="2907"/>
                  </a:cubicBezTo>
                  <a:cubicBezTo>
                    <a:pt x="0" y="4512"/>
                    <a:pt x="1301" y="5813"/>
                    <a:pt x="2906" y="5813"/>
                  </a:cubicBezTo>
                  <a:cubicBezTo>
                    <a:pt x="4512" y="5813"/>
                    <a:pt x="5813" y="4512"/>
                    <a:pt x="5813" y="2907"/>
                  </a:cubicBezTo>
                  <a:cubicBezTo>
                    <a:pt x="5813" y="1301"/>
                    <a:pt x="4512" y="0"/>
                    <a:pt x="2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17"/>
            <p:cNvGrpSpPr/>
            <p:nvPr/>
          </p:nvGrpSpPr>
          <p:grpSpPr>
            <a:xfrm>
              <a:off x="7471517" y="660011"/>
              <a:ext cx="687363" cy="661722"/>
              <a:chOff x="-1543250" y="1284350"/>
              <a:chExt cx="581525" cy="559975"/>
            </a:xfrm>
          </p:grpSpPr>
          <p:sp>
            <p:nvSpPr>
              <p:cNvPr id="525" name="Google Shape;525;p17"/>
              <p:cNvSpPr/>
              <p:nvPr/>
            </p:nvSpPr>
            <p:spPr>
              <a:xfrm>
                <a:off x="-1116975" y="1284350"/>
                <a:ext cx="20400" cy="29400"/>
              </a:xfrm>
              <a:custGeom>
                <a:rect b="b" l="l" r="r" t="t"/>
                <a:pathLst>
                  <a:path extrusionOk="0" h="1176" w="816">
                    <a:moveTo>
                      <a:pt x="1" y="1"/>
                    </a:moveTo>
                    <a:lnTo>
                      <a:pt x="1" y="1"/>
                    </a:lnTo>
                    <a:cubicBezTo>
                      <a:pt x="254" y="375"/>
                      <a:pt x="495" y="762"/>
                      <a:pt x="695" y="1176"/>
                    </a:cubicBezTo>
                    <a:lnTo>
                      <a:pt x="815" y="628"/>
                    </a:lnTo>
                    <a:cubicBezTo>
                      <a:pt x="561" y="401"/>
                      <a:pt x="281" y="201"/>
                      <a:pt x="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7"/>
              <p:cNvSpPr/>
              <p:nvPr/>
            </p:nvSpPr>
            <p:spPr>
              <a:xfrm>
                <a:off x="-1543250" y="1710625"/>
                <a:ext cx="147250" cy="114850"/>
              </a:xfrm>
              <a:custGeom>
                <a:rect b="b" l="l" r="r" t="t"/>
                <a:pathLst>
                  <a:path extrusionOk="0" h="4594" w="5890">
                    <a:moveTo>
                      <a:pt x="1" y="0"/>
                    </a:moveTo>
                    <a:lnTo>
                      <a:pt x="1" y="0"/>
                    </a:lnTo>
                    <a:cubicBezTo>
                      <a:pt x="1443" y="2110"/>
                      <a:pt x="3499" y="3712"/>
                      <a:pt x="5889" y="4594"/>
                    </a:cubicBezTo>
                    <a:lnTo>
                      <a:pt x="5849" y="4447"/>
                    </a:lnTo>
                    <a:cubicBezTo>
                      <a:pt x="5836" y="4380"/>
                      <a:pt x="5809" y="4326"/>
                      <a:pt x="5769" y="4273"/>
                    </a:cubicBezTo>
                    <a:lnTo>
                      <a:pt x="5315" y="3605"/>
                    </a:lnTo>
                    <a:cubicBezTo>
                      <a:pt x="5248" y="3512"/>
                      <a:pt x="5222" y="3419"/>
                      <a:pt x="5222" y="3312"/>
                    </a:cubicBezTo>
                    <a:lnTo>
                      <a:pt x="5195" y="2017"/>
                    </a:lnTo>
                    <a:cubicBezTo>
                      <a:pt x="3339" y="1763"/>
                      <a:pt x="1550" y="1069"/>
                      <a:pt x="1"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p:nvPr/>
            </p:nvSpPr>
            <p:spPr>
              <a:xfrm>
                <a:off x="-1084925" y="1337100"/>
                <a:ext cx="37400" cy="29050"/>
              </a:xfrm>
              <a:custGeom>
                <a:rect b="b" l="l" r="r" t="t"/>
                <a:pathLst>
                  <a:path extrusionOk="0" h="1162" w="1496">
                    <a:moveTo>
                      <a:pt x="1069" y="0"/>
                    </a:moveTo>
                    <a:cubicBezTo>
                      <a:pt x="1015" y="27"/>
                      <a:pt x="962" y="54"/>
                      <a:pt x="908" y="67"/>
                    </a:cubicBezTo>
                    <a:lnTo>
                      <a:pt x="0" y="267"/>
                    </a:lnTo>
                    <a:cubicBezTo>
                      <a:pt x="121" y="561"/>
                      <a:pt x="227" y="868"/>
                      <a:pt x="321" y="1162"/>
                    </a:cubicBezTo>
                    <a:lnTo>
                      <a:pt x="1402" y="534"/>
                    </a:lnTo>
                    <a:cubicBezTo>
                      <a:pt x="1429" y="521"/>
                      <a:pt x="1469" y="521"/>
                      <a:pt x="1496" y="508"/>
                    </a:cubicBezTo>
                    <a:cubicBezTo>
                      <a:pt x="1362" y="334"/>
                      <a:pt x="1215" y="161"/>
                      <a:pt x="1069"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1349300" y="1536575"/>
                <a:ext cx="361200" cy="307750"/>
              </a:xfrm>
              <a:custGeom>
                <a:rect b="b" l="l" r="r" t="t"/>
                <a:pathLst>
                  <a:path extrusionOk="0" h="12310" w="14448">
                    <a:moveTo>
                      <a:pt x="12780" y="1"/>
                    </a:moveTo>
                    <a:cubicBezTo>
                      <a:pt x="12698" y="1"/>
                      <a:pt x="12615" y="21"/>
                      <a:pt x="12538" y="59"/>
                    </a:cubicBezTo>
                    <a:lnTo>
                      <a:pt x="11790" y="433"/>
                    </a:lnTo>
                    <a:cubicBezTo>
                      <a:pt x="11724" y="467"/>
                      <a:pt x="11647" y="483"/>
                      <a:pt x="11570" y="483"/>
                    </a:cubicBezTo>
                    <a:cubicBezTo>
                      <a:pt x="11493" y="483"/>
                      <a:pt x="11417" y="467"/>
                      <a:pt x="11350" y="433"/>
                    </a:cubicBezTo>
                    <a:lnTo>
                      <a:pt x="10949" y="246"/>
                    </a:lnTo>
                    <a:cubicBezTo>
                      <a:pt x="9868" y="3985"/>
                      <a:pt x="7064" y="7002"/>
                      <a:pt x="3405" y="8351"/>
                    </a:cubicBezTo>
                    <a:lnTo>
                      <a:pt x="401" y="10487"/>
                    </a:lnTo>
                    <a:cubicBezTo>
                      <a:pt x="294" y="10567"/>
                      <a:pt x="214" y="10688"/>
                      <a:pt x="187" y="10821"/>
                    </a:cubicBezTo>
                    <a:lnTo>
                      <a:pt x="0" y="12076"/>
                    </a:lnTo>
                    <a:cubicBezTo>
                      <a:pt x="795" y="12233"/>
                      <a:pt x="1592" y="12309"/>
                      <a:pt x="2381" y="12309"/>
                    </a:cubicBezTo>
                    <a:cubicBezTo>
                      <a:pt x="6628" y="12309"/>
                      <a:pt x="10645" y="10100"/>
                      <a:pt x="12885" y="6362"/>
                    </a:cubicBezTo>
                    <a:lnTo>
                      <a:pt x="13005" y="4105"/>
                    </a:lnTo>
                    <a:cubicBezTo>
                      <a:pt x="13005" y="3972"/>
                      <a:pt x="13059" y="3865"/>
                      <a:pt x="13152" y="3785"/>
                    </a:cubicBezTo>
                    <a:lnTo>
                      <a:pt x="14127" y="2770"/>
                    </a:lnTo>
                    <a:cubicBezTo>
                      <a:pt x="14194" y="2690"/>
                      <a:pt x="14247" y="2583"/>
                      <a:pt x="14261" y="2476"/>
                    </a:cubicBezTo>
                    <a:lnTo>
                      <a:pt x="14421" y="1261"/>
                    </a:lnTo>
                    <a:cubicBezTo>
                      <a:pt x="14448" y="1061"/>
                      <a:pt x="14354" y="874"/>
                      <a:pt x="14180" y="767"/>
                    </a:cubicBezTo>
                    <a:lnTo>
                      <a:pt x="13032" y="73"/>
                    </a:lnTo>
                    <a:cubicBezTo>
                      <a:pt x="12956" y="24"/>
                      <a:pt x="12869" y="1"/>
                      <a:pt x="1278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1099625" y="1299700"/>
                <a:ext cx="41425" cy="44100"/>
              </a:xfrm>
              <a:custGeom>
                <a:rect b="b" l="l" r="r" t="t"/>
                <a:pathLst>
                  <a:path extrusionOk="0" h="1764" w="1657">
                    <a:moveTo>
                      <a:pt x="121" y="1"/>
                    </a:moveTo>
                    <a:lnTo>
                      <a:pt x="1" y="548"/>
                    </a:lnTo>
                    <a:cubicBezTo>
                      <a:pt x="215" y="949"/>
                      <a:pt x="415" y="1349"/>
                      <a:pt x="575" y="1763"/>
                    </a:cubicBezTo>
                    <a:lnTo>
                      <a:pt x="1483" y="1563"/>
                    </a:lnTo>
                    <a:cubicBezTo>
                      <a:pt x="1550" y="1550"/>
                      <a:pt x="1603" y="1523"/>
                      <a:pt x="1657" y="1483"/>
                    </a:cubicBezTo>
                    <a:cubicBezTo>
                      <a:pt x="1189" y="949"/>
                      <a:pt x="682" y="455"/>
                      <a:pt x="12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1077250" y="1349775"/>
                <a:ext cx="115525" cy="346175"/>
              </a:xfrm>
              <a:custGeom>
                <a:rect b="b" l="l" r="r" t="t"/>
                <a:pathLst>
                  <a:path extrusionOk="0" h="13847" w="4621">
                    <a:moveTo>
                      <a:pt x="1189" y="1"/>
                    </a:moveTo>
                    <a:cubicBezTo>
                      <a:pt x="1149" y="1"/>
                      <a:pt x="1122" y="14"/>
                      <a:pt x="1095" y="27"/>
                    </a:cubicBezTo>
                    <a:lnTo>
                      <a:pt x="0" y="655"/>
                    </a:lnTo>
                    <a:cubicBezTo>
                      <a:pt x="721" y="2952"/>
                      <a:pt x="748" y="5408"/>
                      <a:pt x="67" y="7718"/>
                    </a:cubicBezTo>
                    <a:lnTo>
                      <a:pt x="454" y="7905"/>
                    </a:lnTo>
                    <a:cubicBezTo>
                      <a:pt x="528" y="7939"/>
                      <a:pt x="605" y="7955"/>
                      <a:pt x="681" y="7955"/>
                    </a:cubicBezTo>
                    <a:cubicBezTo>
                      <a:pt x="758" y="7955"/>
                      <a:pt x="835" y="7939"/>
                      <a:pt x="908" y="7905"/>
                    </a:cubicBezTo>
                    <a:lnTo>
                      <a:pt x="1656" y="7531"/>
                    </a:lnTo>
                    <a:cubicBezTo>
                      <a:pt x="1730" y="7495"/>
                      <a:pt x="1809" y="7478"/>
                      <a:pt x="1887" y="7478"/>
                    </a:cubicBezTo>
                    <a:cubicBezTo>
                      <a:pt x="1979" y="7478"/>
                      <a:pt x="2071" y="7501"/>
                      <a:pt x="2150" y="7545"/>
                    </a:cubicBezTo>
                    <a:lnTo>
                      <a:pt x="3298" y="8239"/>
                    </a:lnTo>
                    <a:cubicBezTo>
                      <a:pt x="3472" y="8346"/>
                      <a:pt x="3566" y="8546"/>
                      <a:pt x="3539" y="8746"/>
                    </a:cubicBezTo>
                    <a:lnTo>
                      <a:pt x="3379" y="9948"/>
                    </a:lnTo>
                    <a:cubicBezTo>
                      <a:pt x="3365" y="10068"/>
                      <a:pt x="3312" y="10162"/>
                      <a:pt x="3245" y="10242"/>
                    </a:cubicBezTo>
                    <a:lnTo>
                      <a:pt x="2270" y="11257"/>
                    </a:lnTo>
                    <a:cubicBezTo>
                      <a:pt x="2177" y="11337"/>
                      <a:pt x="2123" y="11457"/>
                      <a:pt x="2123" y="11590"/>
                    </a:cubicBezTo>
                    <a:lnTo>
                      <a:pt x="2003" y="13847"/>
                    </a:lnTo>
                    <a:cubicBezTo>
                      <a:pt x="4620" y="9507"/>
                      <a:pt x="4300" y="4006"/>
                      <a:pt x="1189"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1413050" y="1745350"/>
                <a:ext cx="148900" cy="93475"/>
              </a:xfrm>
              <a:custGeom>
                <a:rect b="b" l="l" r="r" t="t"/>
                <a:pathLst>
                  <a:path extrusionOk="0" h="3739" w="5956">
                    <a:moveTo>
                      <a:pt x="5955" y="0"/>
                    </a:moveTo>
                    <a:lnTo>
                      <a:pt x="5955" y="0"/>
                    </a:lnTo>
                    <a:cubicBezTo>
                      <a:pt x="4593" y="494"/>
                      <a:pt x="3165" y="761"/>
                      <a:pt x="1723" y="761"/>
                    </a:cubicBezTo>
                    <a:cubicBezTo>
                      <a:pt x="1148" y="761"/>
                      <a:pt x="561" y="721"/>
                      <a:pt x="0" y="641"/>
                    </a:cubicBezTo>
                    <a:lnTo>
                      <a:pt x="0" y="641"/>
                    </a:lnTo>
                    <a:lnTo>
                      <a:pt x="14" y="1936"/>
                    </a:lnTo>
                    <a:cubicBezTo>
                      <a:pt x="14" y="2030"/>
                      <a:pt x="54" y="2136"/>
                      <a:pt x="107" y="2216"/>
                    </a:cubicBezTo>
                    <a:lnTo>
                      <a:pt x="574" y="2884"/>
                    </a:lnTo>
                    <a:cubicBezTo>
                      <a:pt x="614" y="2937"/>
                      <a:pt x="641" y="3004"/>
                      <a:pt x="654" y="3071"/>
                    </a:cubicBezTo>
                    <a:lnTo>
                      <a:pt x="681" y="3218"/>
                    </a:lnTo>
                    <a:cubicBezTo>
                      <a:pt x="1295" y="3445"/>
                      <a:pt x="1923" y="3618"/>
                      <a:pt x="2564" y="3739"/>
                    </a:cubicBezTo>
                    <a:lnTo>
                      <a:pt x="2737" y="2484"/>
                    </a:lnTo>
                    <a:cubicBezTo>
                      <a:pt x="2764" y="2350"/>
                      <a:pt x="2831" y="2216"/>
                      <a:pt x="2951" y="2136"/>
                    </a:cubicBezTo>
                    <a:lnTo>
                      <a:pt x="5955" y="0"/>
                    </a:ln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2" name="Google Shape;532;p17"/>
          <p:cNvSpPr/>
          <p:nvPr/>
        </p:nvSpPr>
        <p:spPr>
          <a:xfrm>
            <a:off x="2307829" y="4071219"/>
            <a:ext cx="1578180" cy="404227"/>
          </a:xfrm>
          <a:custGeom>
            <a:rect b="b" l="l" r="r" t="t"/>
            <a:pathLst>
              <a:path extrusionOk="0" h="6690" w="26118">
                <a:moveTo>
                  <a:pt x="11751" y="0"/>
                </a:moveTo>
                <a:cubicBezTo>
                  <a:pt x="10509" y="0"/>
                  <a:pt x="9521" y="1001"/>
                  <a:pt x="9521" y="2243"/>
                </a:cubicBezTo>
                <a:lnTo>
                  <a:pt x="9521" y="2310"/>
                </a:lnTo>
                <a:lnTo>
                  <a:pt x="7545" y="2310"/>
                </a:lnTo>
                <a:cubicBezTo>
                  <a:pt x="6183" y="2310"/>
                  <a:pt x="5141" y="3565"/>
                  <a:pt x="5408" y="4914"/>
                </a:cubicBezTo>
                <a:lnTo>
                  <a:pt x="1203" y="4914"/>
                </a:lnTo>
                <a:cubicBezTo>
                  <a:pt x="1" y="4914"/>
                  <a:pt x="1" y="6689"/>
                  <a:pt x="1203" y="6689"/>
                </a:cubicBezTo>
                <a:lnTo>
                  <a:pt x="20723" y="6689"/>
                </a:lnTo>
                <a:cubicBezTo>
                  <a:pt x="21938" y="6689"/>
                  <a:pt x="22927" y="5715"/>
                  <a:pt x="22927" y="4500"/>
                </a:cubicBezTo>
                <a:cubicBezTo>
                  <a:pt x="22927" y="4486"/>
                  <a:pt x="22927" y="4473"/>
                  <a:pt x="22927" y="4460"/>
                </a:cubicBezTo>
                <a:lnTo>
                  <a:pt x="23888" y="4460"/>
                </a:lnTo>
                <a:cubicBezTo>
                  <a:pt x="25116" y="4460"/>
                  <a:pt x="26118" y="3458"/>
                  <a:pt x="26118" y="2230"/>
                </a:cubicBezTo>
                <a:cubicBezTo>
                  <a:pt x="26118" y="1001"/>
                  <a:pt x="25116" y="0"/>
                  <a:pt x="238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flipH="1">
            <a:off x="2850819" y="670000"/>
            <a:ext cx="851050" cy="338404"/>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5299125" y="779263"/>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7"/>
          <p:cNvSpPr/>
          <p:nvPr/>
        </p:nvSpPr>
        <p:spPr>
          <a:xfrm>
            <a:off x="1052275" y="8740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7"/>
          <p:cNvSpPr/>
          <p:nvPr/>
        </p:nvSpPr>
        <p:spPr>
          <a:xfrm>
            <a:off x="8336013" y="3574338"/>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5132688" y="3802588"/>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17"/>
          <p:cNvGrpSpPr/>
          <p:nvPr/>
        </p:nvGrpSpPr>
        <p:grpSpPr>
          <a:xfrm>
            <a:off x="7129998" y="464886"/>
            <a:ext cx="1169408" cy="1246953"/>
            <a:chOff x="3559266" y="344698"/>
            <a:chExt cx="794111" cy="846769"/>
          </a:xfrm>
        </p:grpSpPr>
        <p:sp>
          <p:nvSpPr>
            <p:cNvPr id="539" name="Google Shape;539;p17"/>
            <p:cNvSpPr/>
            <p:nvPr/>
          </p:nvSpPr>
          <p:spPr>
            <a:xfrm flipH="1" rot="2399499">
              <a:off x="3875841" y="482769"/>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flipH="1" rot="2399499">
              <a:off x="4199870" y="754564"/>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4239900" y="756750"/>
              <a:ext cx="30900" cy="3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
            <p:cNvSpPr/>
            <p:nvPr/>
          </p:nvSpPr>
          <p:spPr>
            <a:xfrm>
              <a:off x="3916650" y="485675"/>
              <a:ext cx="30300" cy="3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7"/>
            <p:cNvSpPr/>
            <p:nvPr/>
          </p:nvSpPr>
          <p:spPr>
            <a:xfrm>
              <a:off x="3870125" y="5188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7"/>
            <p:cNvSpPr/>
            <p:nvPr/>
          </p:nvSpPr>
          <p:spPr>
            <a:xfrm>
              <a:off x="4193375" y="7905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p:nvPr/>
          </p:nvSpPr>
          <p:spPr>
            <a:xfrm flipH="1" rot="2399298">
              <a:off x="3647225" y="658151"/>
              <a:ext cx="122802" cy="25299"/>
            </a:xfrm>
            <a:custGeom>
              <a:rect b="b" l="l" r="r" t="t"/>
              <a:pathLst>
                <a:path extrusionOk="0" h="695" w="3753">
                  <a:moveTo>
                    <a:pt x="1" y="0"/>
                  </a:moveTo>
                  <a:lnTo>
                    <a:pt x="1" y="694"/>
                  </a:lnTo>
                  <a:lnTo>
                    <a:pt x="3753" y="694"/>
                  </a:lnTo>
                  <a:cubicBezTo>
                    <a:pt x="3753" y="467"/>
                    <a:pt x="3726" y="227"/>
                    <a:pt x="36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7"/>
            <p:cNvSpPr/>
            <p:nvPr/>
          </p:nvSpPr>
          <p:spPr>
            <a:xfrm flipH="1" rot="2399499">
              <a:off x="3675698" y="607377"/>
              <a:ext cx="217180" cy="100093"/>
            </a:xfrm>
            <a:custGeom>
              <a:rect b="b" l="l" r="r" t="t"/>
              <a:pathLst>
                <a:path extrusionOk="0" h="3059" w="6637">
                  <a:moveTo>
                    <a:pt x="1" y="0"/>
                  </a:moveTo>
                  <a:lnTo>
                    <a:pt x="1" y="1255"/>
                  </a:lnTo>
                  <a:lnTo>
                    <a:pt x="2952" y="1255"/>
                  </a:lnTo>
                  <a:lnTo>
                    <a:pt x="2952" y="3058"/>
                  </a:lnTo>
                  <a:lnTo>
                    <a:pt x="6637" y="3058"/>
                  </a:lnTo>
                  <a:cubicBezTo>
                    <a:pt x="6303" y="1349"/>
                    <a:pt x="4861" y="94"/>
                    <a:pt x="3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7"/>
            <p:cNvSpPr/>
            <p:nvPr/>
          </p:nvSpPr>
          <p:spPr>
            <a:xfrm flipH="1" rot="2399499">
              <a:off x="4013914" y="891001"/>
              <a:ext cx="217180" cy="99635"/>
            </a:xfrm>
            <a:custGeom>
              <a:rect b="b" l="l" r="r" t="t"/>
              <a:pathLst>
                <a:path extrusionOk="0" h="3045" w="6637">
                  <a:moveTo>
                    <a:pt x="3498" y="0"/>
                  </a:moveTo>
                  <a:cubicBezTo>
                    <a:pt x="1763" y="80"/>
                    <a:pt x="321" y="1349"/>
                    <a:pt x="0" y="3045"/>
                  </a:cubicBezTo>
                  <a:lnTo>
                    <a:pt x="3699" y="3045"/>
                  </a:lnTo>
                  <a:lnTo>
                    <a:pt x="3699" y="1255"/>
                  </a:lnTo>
                  <a:lnTo>
                    <a:pt x="6636" y="1255"/>
                  </a:lnTo>
                  <a:lnTo>
                    <a:pt x="66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7"/>
            <p:cNvSpPr/>
            <p:nvPr/>
          </p:nvSpPr>
          <p:spPr>
            <a:xfrm flipH="1" rot="2399161">
              <a:off x="4060713" y="1004638"/>
              <a:ext cx="123248" cy="25747"/>
            </a:xfrm>
            <a:custGeom>
              <a:rect b="b" l="l" r="r" t="t"/>
              <a:pathLst>
                <a:path extrusionOk="0" h="695" w="3766">
                  <a:moveTo>
                    <a:pt x="67" y="0"/>
                  </a:moveTo>
                  <a:cubicBezTo>
                    <a:pt x="27" y="227"/>
                    <a:pt x="0" y="467"/>
                    <a:pt x="0" y="694"/>
                  </a:cubicBezTo>
                  <a:lnTo>
                    <a:pt x="3766" y="694"/>
                  </a:lnTo>
                  <a:lnTo>
                    <a:pt x="3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7"/>
            <p:cNvSpPr/>
            <p:nvPr/>
          </p:nvSpPr>
          <p:spPr>
            <a:xfrm flipH="1" rot="2399499">
              <a:off x="4157775" y="388115"/>
              <a:ext cx="178305" cy="118720"/>
            </a:xfrm>
            <a:custGeom>
              <a:rect b="b" l="l" r="r" t="t"/>
              <a:pathLst>
                <a:path extrusionOk="0" h="3539" w="5449">
                  <a:moveTo>
                    <a:pt x="2684" y="1"/>
                  </a:moveTo>
                  <a:lnTo>
                    <a:pt x="1082" y="2778"/>
                  </a:lnTo>
                  <a:cubicBezTo>
                    <a:pt x="681" y="2965"/>
                    <a:pt x="321" y="3218"/>
                    <a:pt x="0" y="3539"/>
                  </a:cubicBezTo>
                  <a:lnTo>
                    <a:pt x="5448" y="3539"/>
                  </a:lnTo>
                  <a:cubicBezTo>
                    <a:pt x="5101" y="3192"/>
                    <a:pt x="4700" y="2925"/>
                    <a:pt x="4273" y="2738"/>
                  </a:cubicBezTo>
                  <a:lnTo>
                    <a:pt x="26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7"/>
            <p:cNvSpPr/>
            <p:nvPr/>
          </p:nvSpPr>
          <p:spPr>
            <a:xfrm flipH="1" rot="2399129">
              <a:off x="3789866" y="826775"/>
              <a:ext cx="252588" cy="30029"/>
            </a:xfrm>
            <a:custGeom>
              <a:rect b="b" l="l" r="r" t="t"/>
              <a:pathLst>
                <a:path extrusionOk="0" h="695" w="7719">
                  <a:moveTo>
                    <a:pt x="1" y="0"/>
                  </a:moveTo>
                  <a:lnTo>
                    <a:pt x="1" y="694"/>
                  </a:lnTo>
                  <a:lnTo>
                    <a:pt x="7718" y="694"/>
                  </a:lnTo>
                  <a:lnTo>
                    <a:pt x="7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7"/>
            <p:cNvSpPr/>
            <p:nvPr/>
          </p:nvSpPr>
          <p:spPr>
            <a:xfrm flipH="1" rot="2399499">
              <a:off x="3939209" y="437866"/>
              <a:ext cx="252585" cy="451811"/>
            </a:xfrm>
            <a:custGeom>
              <a:rect b="b" l="l" r="r" t="t"/>
              <a:pathLst>
                <a:path extrusionOk="0" h="13808" w="7719">
                  <a:moveTo>
                    <a:pt x="1135" y="1"/>
                  </a:moveTo>
                  <a:cubicBezTo>
                    <a:pt x="401" y="722"/>
                    <a:pt x="1" y="1697"/>
                    <a:pt x="1" y="2738"/>
                  </a:cubicBezTo>
                  <a:lnTo>
                    <a:pt x="1" y="13807"/>
                  </a:lnTo>
                  <a:lnTo>
                    <a:pt x="7718" y="13807"/>
                  </a:lnTo>
                  <a:lnTo>
                    <a:pt x="7718" y="2738"/>
                  </a:lnTo>
                  <a:cubicBezTo>
                    <a:pt x="7718" y="1697"/>
                    <a:pt x="7304" y="722"/>
                    <a:pt x="6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7"/>
            <p:cNvSpPr/>
            <p:nvPr/>
          </p:nvSpPr>
          <p:spPr>
            <a:xfrm flipH="1" rot="2399499">
              <a:off x="4253617" y="763022"/>
              <a:ext cx="15314" cy="30169"/>
            </a:xfrm>
            <a:custGeom>
              <a:rect b="b" l="l" r="r" t="t"/>
              <a:pathLst>
                <a:path extrusionOk="0" h="922" w="468">
                  <a:moveTo>
                    <a:pt x="467" y="0"/>
                  </a:moveTo>
                  <a:cubicBezTo>
                    <a:pt x="214" y="0"/>
                    <a:pt x="0" y="200"/>
                    <a:pt x="0" y="454"/>
                  </a:cubicBezTo>
                  <a:cubicBezTo>
                    <a:pt x="0" y="708"/>
                    <a:pt x="214" y="921"/>
                    <a:pt x="467" y="921"/>
                  </a:cubicBezTo>
                  <a:lnTo>
                    <a:pt x="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7"/>
            <p:cNvSpPr/>
            <p:nvPr/>
          </p:nvSpPr>
          <p:spPr>
            <a:xfrm flipH="1" rot="2399499">
              <a:off x="4237661" y="751656"/>
              <a:ext cx="20124" cy="30169"/>
            </a:xfrm>
            <a:custGeom>
              <a:rect b="b" l="l" r="r" t="t"/>
              <a:pathLst>
                <a:path extrusionOk="0" h="922" w="615">
                  <a:moveTo>
                    <a:pt x="0" y="0"/>
                  </a:moveTo>
                  <a:lnTo>
                    <a:pt x="0" y="921"/>
                  </a:lnTo>
                  <a:cubicBezTo>
                    <a:pt x="615" y="921"/>
                    <a:pt x="615"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7"/>
            <p:cNvSpPr/>
            <p:nvPr/>
          </p:nvSpPr>
          <p:spPr>
            <a:xfrm flipH="1" rot="2399499">
              <a:off x="4064461" y="546857"/>
              <a:ext cx="131087" cy="11265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7"/>
            <p:cNvSpPr/>
            <p:nvPr/>
          </p:nvSpPr>
          <p:spPr>
            <a:xfrm flipH="1" rot="2399499">
              <a:off x="4202314" y="794144"/>
              <a:ext cx="47219" cy="44730"/>
            </a:xfrm>
            <a:custGeom>
              <a:rect b="b" l="l" r="r" t="t"/>
              <a:pathLst>
                <a:path extrusionOk="0" h="1367" w="1443">
                  <a:moveTo>
                    <a:pt x="881" y="1"/>
                  </a:moveTo>
                  <a:cubicBezTo>
                    <a:pt x="678" y="1"/>
                    <a:pt x="474" y="78"/>
                    <a:pt x="321" y="231"/>
                  </a:cubicBezTo>
                  <a:cubicBezTo>
                    <a:pt x="0" y="552"/>
                    <a:pt x="0" y="1059"/>
                    <a:pt x="321"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p:nvPr/>
          </p:nvSpPr>
          <p:spPr>
            <a:xfrm flipH="1" rot="2399499">
              <a:off x="3929219" y="491072"/>
              <a:ext cx="15772" cy="30201"/>
            </a:xfrm>
            <a:custGeom>
              <a:rect b="b" l="l" r="r" t="t"/>
              <a:pathLst>
                <a:path extrusionOk="0" h="923" w="482">
                  <a:moveTo>
                    <a:pt x="458" y="0"/>
                  </a:moveTo>
                  <a:cubicBezTo>
                    <a:pt x="202" y="0"/>
                    <a:pt x="1" y="209"/>
                    <a:pt x="1" y="455"/>
                  </a:cubicBezTo>
                  <a:cubicBezTo>
                    <a:pt x="1" y="722"/>
                    <a:pt x="215" y="922"/>
                    <a:pt x="482" y="922"/>
                  </a:cubicBezTo>
                  <a:lnTo>
                    <a:pt x="482" y="1"/>
                  </a:lnTo>
                  <a:cubicBezTo>
                    <a:pt x="474" y="1"/>
                    <a:pt x="466"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7"/>
            <p:cNvSpPr/>
            <p:nvPr/>
          </p:nvSpPr>
          <p:spPr>
            <a:xfrm flipH="1" rot="2399499">
              <a:off x="3913317" y="479559"/>
              <a:ext cx="20124" cy="30201"/>
            </a:xfrm>
            <a:custGeom>
              <a:rect b="b" l="l" r="r" t="t"/>
              <a:pathLst>
                <a:path extrusionOk="0" h="923" w="615">
                  <a:moveTo>
                    <a:pt x="14" y="1"/>
                  </a:moveTo>
                  <a:cubicBezTo>
                    <a:pt x="9" y="1"/>
                    <a:pt x="5" y="1"/>
                    <a:pt x="1" y="1"/>
                  </a:cubicBezTo>
                  <a:lnTo>
                    <a:pt x="1" y="922"/>
                  </a:lnTo>
                  <a:cubicBezTo>
                    <a:pt x="610" y="922"/>
                    <a:pt x="615" y="1"/>
                    <a:pt x="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7"/>
            <p:cNvSpPr/>
            <p:nvPr/>
          </p:nvSpPr>
          <p:spPr>
            <a:xfrm flipH="1" rot="2399499">
              <a:off x="3878285" y="522349"/>
              <a:ext cx="47219" cy="44730"/>
            </a:xfrm>
            <a:custGeom>
              <a:rect b="b" l="l" r="r" t="t"/>
              <a:pathLst>
                <a:path extrusionOk="0" h="1367" w="1443">
                  <a:moveTo>
                    <a:pt x="881" y="1"/>
                  </a:moveTo>
                  <a:cubicBezTo>
                    <a:pt x="678" y="1"/>
                    <a:pt x="474" y="78"/>
                    <a:pt x="320" y="231"/>
                  </a:cubicBezTo>
                  <a:cubicBezTo>
                    <a:pt x="0" y="552"/>
                    <a:pt x="0" y="1059"/>
                    <a:pt x="320"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7"/>
            <p:cNvSpPr/>
            <p:nvPr/>
          </p:nvSpPr>
          <p:spPr>
            <a:xfrm flipH="1" rot="2399499">
              <a:off x="3857584" y="518565"/>
              <a:ext cx="55825" cy="45417"/>
            </a:xfrm>
            <a:custGeom>
              <a:rect b="b" l="l" r="r" t="t"/>
              <a:pathLst>
                <a:path extrusionOk="0" h="1388" w="1706">
                  <a:moveTo>
                    <a:pt x="1122" y="0"/>
                  </a:moveTo>
                  <a:lnTo>
                    <a:pt x="0" y="1135"/>
                  </a:lnTo>
                  <a:cubicBezTo>
                    <a:pt x="175" y="1313"/>
                    <a:pt x="370" y="1387"/>
                    <a:pt x="558" y="1387"/>
                  </a:cubicBezTo>
                  <a:cubicBezTo>
                    <a:pt x="1175" y="1387"/>
                    <a:pt x="1706" y="584"/>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flipH="1" rot="2399354">
              <a:off x="4080646" y="560612"/>
              <a:ext cx="96403" cy="8284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flipH="1" rot="2399499">
              <a:off x="4012760" y="1044883"/>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89" y="4300"/>
                    <a:pt x="1776" y="4300"/>
                  </a:cubicBezTo>
                  <a:cubicBezTo>
                    <a:pt x="1977" y="4300"/>
                    <a:pt x="2124" y="4140"/>
                    <a:pt x="2124" y="3953"/>
                  </a:cubicBezTo>
                  <a:lnTo>
                    <a:pt x="2124" y="575"/>
                  </a:lnTo>
                  <a:cubicBezTo>
                    <a:pt x="2124" y="374"/>
                    <a:pt x="2070" y="161"/>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7"/>
            <p:cNvSpPr/>
            <p:nvPr/>
          </p:nvSpPr>
          <p:spPr>
            <a:xfrm flipH="1" rot="2399161">
              <a:off x="4051179" y="1044437"/>
              <a:ext cx="63391" cy="65477"/>
            </a:xfrm>
            <a:custGeom>
              <a:rect b="b" l="l" r="r" t="t"/>
              <a:pathLst>
                <a:path extrusionOk="0" h="1837" w="1937">
                  <a:moveTo>
                    <a:pt x="1063" y="1"/>
                  </a:moveTo>
                  <a:cubicBezTo>
                    <a:pt x="525" y="1"/>
                    <a:pt x="1" y="404"/>
                    <a:pt x="1" y="1062"/>
                  </a:cubicBezTo>
                  <a:lnTo>
                    <a:pt x="1" y="1836"/>
                  </a:lnTo>
                  <a:cubicBezTo>
                    <a:pt x="869" y="1796"/>
                    <a:pt x="1617" y="1262"/>
                    <a:pt x="1937" y="474"/>
                  </a:cubicBezTo>
                  <a:cubicBezTo>
                    <a:pt x="1716" y="148"/>
                    <a:pt x="1387" y="1"/>
                    <a:pt x="10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7"/>
            <p:cNvSpPr/>
            <p:nvPr/>
          </p:nvSpPr>
          <p:spPr>
            <a:xfrm flipH="1" rot="2399499">
              <a:off x="3596348" y="695597"/>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90" y="4300"/>
                    <a:pt x="1777" y="4300"/>
                  </a:cubicBezTo>
                  <a:cubicBezTo>
                    <a:pt x="1977" y="4300"/>
                    <a:pt x="2124" y="4140"/>
                    <a:pt x="2124" y="3953"/>
                  </a:cubicBezTo>
                  <a:lnTo>
                    <a:pt x="2124" y="575"/>
                  </a:lnTo>
                  <a:cubicBezTo>
                    <a:pt x="2124" y="374"/>
                    <a:pt x="2070" y="161"/>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flipH="1" rot="2399129">
              <a:off x="3635683" y="695476"/>
              <a:ext cx="63384" cy="62520"/>
            </a:xfrm>
            <a:custGeom>
              <a:rect b="b" l="l" r="r" t="t"/>
              <a:pathLst>
                <a:path extrusionOk="0" h="1837" w="1937">
                  <a:moveTo>
                    <a:pt x="1062" y="1"/>
                  </a:moveTo>
                  <a:cubicBezTo>
                    <a:pt x="524" y="1"/>
                    <a:pt x="0" y="404"/>
                    <a:pt x="0" y="1062"/>
                  </a:cubicBezTo>
                  <a:lnTo>
                    <a:pt x="0" y="1836"/>
                  </a:lnTo>
                  <a:cubicBezTo>
                    <a:pt x="868" y="1796"/>
                    <a:pt x="1616" y="1262"/>
                    <a:pt x="1936" y="474"/>
                  </a:cubicBezTo>
                  <a:cubicBezTo>
                    <a:pt x="1715" y="148"/>
                    <a:pt x="138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7"/>
            <p:cNvSpPr/>
            <p:nvPr/>
          </p:nvSpPr>
          <p:spPr>
            <a:xfrm flipH="1" rot="2399499">
              <a:off x="4078310" y="668357"/>
              <a:ext cx="62958" cy="63380"/>
            </a:xfrm>
            <a:custGeom>
              <a:rect b="b" l="l" r="r" t="t"/>
              <a:pathLst>
                <a:path extrusionOk="0" h="1937" w="1924">
                  <a:moveTo>
                    <a:pt x="962" y="1"/>
                  </a:moveTo>
                  <a:lnTo>
                    <a:pt x="789" y="789"/>
                  </a:lnTo>
                  <a:lnTo>
                    <a:pt x="1" y="962"/>
                  </a:lnTo>
                  <a:lnTo>
                    <a:pt x="789" y="1149"/>
                  </a:lnTo>
                  <a:lnTo>
                    <a:pt x="962" y="1937"/>
                  </a:lnTo>
                  <a:lnTo>
                    <a:pt x="1136" y="1149"/>
                  </a:lnTo>
                  <a:lnTo>
                    <a:pt x="1924" y="962"/>
                  </a:lnTo>
                  <a:lnTo>
                    <a:pt x="1136" y="789"/>
                  </a:lnTo>
                  <a:lnTo>
                    <a:pt x="9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7"/>
            <p:cNvSpPr/>
            <p:nvPr/>
          </p:nvSpPr>
          <p:spPr>
            <a:xfrm flipH="1" rot="2399499">
              <a:off x="4076205" y="743839"/>
              <a:ext cx="41558" cy="41523"/>
            </a:xfrm>
            <a:custGeom>
              <a:rect b="b" l="l" r="r" t="t"/>
              <a:pathLst>
                <a:path extrusionOk="0" h="1269" w="1270">
                  <a:moveTo>
                    <a:pt x="642" y="0"/>
                  </a:moveTo>
                  <a:lnTo>
                    <a:pt x="522" y="521"/>
                  </a:lnTo>
                  <a:lnTo>
                    <a:pt x="1" y="628"/>
                  </a:lnTo>
                  <a:lnTo>
                    <a:pt x="522" y="748"/>
                  </a:lnTo>
                  <a:lnTo>
                    <a:pt x="642" y="1269"/>
                  </a:lnTo>
                  <a:lnTo>
                    <a:pt x="749" y="748"/>
                  </a:lnTo>
                  <a:lnTo>
                    <a:pt x="1269" y="628"/>
                  </a:lnTo>
                  <a:lnTo>
                    <a:pt x="749" y="521"/>
                  </a:lnTo>
                  <a:lnTo>
                    <a:pt x="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flipH="1" rot="2399499">
              <a:off x="4182914" y="790833"/>
              <a:ext cx="54614" cy="44697"/>
            </a:xfrm>
            <a:custGeom>
              <a:rect b="b" l="l" r="r" t="t"/>
              <a:pathLst>
                <a:path extrusionOk="0" h="1366" w="1669">
                  <a:moveTo>
                    <a:pt x="1122" y="0"/>
                  </a:moveTo>
                  <a:lnTo>
                    <a:pt x="1" y="1135"/>
                  </a:lnTo>
                  <a:cubicBezTo>
                    <a:pt x="171" y="1297"/>
                    <a:pt x="360" y="1365"/>
                    <a:pt x="540" y="1365"/>
                  </a:cubicBezTo>
                  <a:cubicBezTo>
                    <a:pt x="1149" y="1365"/>
                    <a:pt x="1668" y="587"/>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7"/>
            <p:cNvSpPr/>
            <p:nvPr/>
          </p:nvSpPr>
          <p:spPr>
            <a:xfrm flipH="1" rot="2399499">
              <a:off x="4095212" y="562086"/>
              <a:ext cx="75622" cy="71593"/>
            </a:xfrm>
            <a:custGeom>
              <a:rect b="b" l="l" r="r" t="t"/>
              <a:pathLst>
                <a:path extrusionOk="0" h="2188" w="2311">
                  <a:moveTo>
                    <a:pt x="1409" y="1"/>
                  </a:moveTo>
                  <a:cubicBezTo>
                    <a:pt x="1082" y="1"/>
                    <a:pt x="755" y="124"/>
                    <a:pt x="508" y="371"/>
                  </a:cubicBezTo>
                  <a:cubicBezTo>
                    <a:pt x="0" y="879"/>
                    <a:pt x="0" y="1680"/>
                    <a:pt x="508" y="2187"/>
                  </a:cubicBezTo>
                  <a:lnTo>
                    <a:pt x="2310" y="371"/>
                  </a:lnTo>
                  <a:cubicBezTo>
                    <a:pt x="2063" y="124"/>
                    <a:pt x="1736"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7"/>
            <p:cNvSpPr/>
            <p:nvPr/>
          </p:nvSpPr>
          <p:spPr>
            <a:xfrm flipH="1" rot="2399775">
              <a:off x="4076159" y="560881"/>
              <a:ext cx="75131" cy="71112"/>
            </a:xfrm>
            <a:custGeom>
              <a:rect b="b" l="l" r="r" t="t"/>
              <a:pathLst>
                <a:path extrusionOk="0" h="2162" w="2284">
                  <a:moveTo>
                    <a:pt x="1803" y="0"/>
                  </a:moveTo>
                  <a:lnTo>
                    <a:pt x="1" y="1803"/>
                  </a:lnTo>
                  <a:cubicBezTo>
                    <a:pt x="246" y="2041"/>
                    <a:pt x="567" y="2162"/>
                    <a:pt x="889" y="2162"/>
                  </a:cubicBezTo>
                  <a:cubicBezTo>
                    <a:pt x="1215" y="2162"/>
                    <a:pt x="1541" y="2038"/>
                    <a:pt x="1790" y="1789"/>
                  </a:cubicBezTo>
                  <a:cubicBezTo>
                    <a:pt x="2271" y="1295"/>
                    <a:pt x="2284" y="508"/>
                    <a:pt x="1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17"/>
          <p:cNvSpPr/>
          <p:nvPr/>
        </p:nvSpPr>
        <p:spPr>
          <a:xfrm>
            <a:off x="6547150" y="457410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1" name="Google Shape;571;p17"/>
          <p:cNvPicPr preferRelativeResize="0"/>
          <p:nvPr/>
        </p:nvPicPr>
        <p:blipFill rotWithShape="1">
          <a:blip r:embed="rId2">
            <a:alphaModFix amt="34000"/>
          </a:blip>
          <a:srcRect b="32014" l="0" r="32042" t="0"/>
          <a:stretch/>
        </p:blipFill>
        <p:spPr>
          <a:xfrm>
            <a:off x="1750" y="0"/>
            <a:ext cx="9140501" cy="5143500"/>
          </a:xfrm>
          <a:prstGeom prst="rect">
            <a:avLst/>
          </a:prstGeom>
          <a:noFill/>
          <a:ln>
            <a:noFill/>
          </a:ln>
        </p:spPr>
      </p:pic>
      <p:sp>
        <p:nvSpPr>
          <p:cNvPr id="572" name="Google Shape;572;p17"/>
          <p:cNvSpPr txBox="1"/>
          <p:nvPr>
            <p:ph type="title"/>
          </p:nvPr>
        </p:nvSpPr>
        <p:spPr>
          <a:xfrm>
            <a:off x="1479725" y="2043150"/>
            <a:ext cx="6184500" cy="10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600"/>
              <a:buNone/>
              <a:defRPr b="1" sz="50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1">
    <p:spTree>
      <p:nvGrpSpPr>
        <p:cNvPr id="573" name="Shape 573"/>
        <p:cNvGrpSpPr/>
        <p:nvPr/>
      </p:nvGrpSpPr>
      <p:grpSpPr>
        <a:xfrm>
          <a:off x="0" y="0"/>
          <a:ext cx="0" cy="0"/>
          <a:chOff x="0" y="0"/>
          <a:chExt cx="0" cy="0"/>
        </a:xfrm>
      </p:grpSpPr>
      <p:sp>
        <p:nvSpPr>
          <p:cNvPr id="574" name="Google Shape;574;p18"/>
          <p:cNvSpPr/>
          <p:nvPr/>
        </p:nvSpPr>
        <p:spPr>
          <a:xfrm flipH="1">
            <a:off x="-55" y="4302501"/>
            <a:ext cx="9144002" cy="903783"/>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8"/>
          <p:cNvSpPr/>
          <p:nvPr/>
        </p:nvSpPr>
        <p:spPr>
          <a:xfrm>
            <a:off x="2579" y="4718088"/>
            <a:ext cx="9144002" cy="484676"/>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8"/>
          <p:cNvSpPr/>
          <p:nvPr/>
        </p:nvSpPr>
        <p:spPr>
          <a:xfrm flipH="1">
            <a:off x="7875892" y="4137939"/>
            <a:ext cx="268071" cy="621991"/>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flipH="1">
            <a:off x="7032498" y="4191355"/>
            <a:ext cx="268071" cy="621991"/>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8"/>
          <p:cNvSpPr/>
          <p:nvPr/>
        </p:nvSpPr>
        <p:spPr>
          <a:xfrm flipH="1">
            <a:off x="8289360" y="4088620"/>
            <a:ext cx="221565" cy="621995"/>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8"/>
          <p:cNvSpPr/>
          <p:nvPr/>
        </p:nvSpPr>
        <p:spPr>
          <a:xfrm flipH="1">
            <a:off x="1171882" y="4135682"/>
            <a:ext cx="138692" cy="321799"/>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8"/>
          <p:cNvSpPr/>
          <p:nvPr/>
        </p:nvSpPr>
        <p:spPr>
          <a:xfrm flipH="1">
            <a:off x="1972720" y="4194085"/>
            <a:ext cx="138692" cy="321799"/>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8"/>
          <p:cNvSpPr/>
          <p:nvPr/>
        </p:nvSpPr>
        <p:spPr>
          <a:xfrm flipH="1">
            <a:off x="1347375" y="4194085"/>
            <a:ext cx="114624" cy="32178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18"/>
          <p:cNvGrpSpPr/>
          <p:nvPr/>
        </p:nvGrpSpPr>
        <p:grpSpPr>
          <a:xfrm>
            <a:off x="3841999" y="2902004"/>
            <a:ext cx="1460048" cy="1375428"/>
            <a:chOff x="556774" y="2342749"/>
            <a:chExt cx="1397978" cy="1317081"/>
          </a:xfrm>
        </p:grpSpPr>
        <p:sp>
          <p:nvSpPr>
            <p:cNvPr id="583" name="Google Shape;583;p18"/>
            <p:cNvSpPr/>
            <p:nvPr/>
          </p:nvSpPr>
          <p:spPr>
            <a:xfrm>
              <a:off x="691274" y="3060672"/>
              <a:ext cx="158977" cy="286056"/>
            </a:xfrm>
            <a:custGeom>
              <a:rect b="b" l="l" r="r" t="t"/>
              <a:pathLst>
                <a:path extrusionOk="0" h="5623" w="3125">
                  <a:moveTo>
                    <a:pt x="0" y="1"/>
                  </a:moveTo>
                  <a:lnTo>
                    <a:pt x="0"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8"/>
            <p:cNvSpPr/>
            <p:nvPr/>
          </p:nvSpPr>
          <p:spPr>
            <a:xfrm>
              <a:off x="1011194" y="3060672"/>
              <a:ext cx="158977" cy="286056"/>
            </a:xfrm>
            <a:custGeom>
              <a:rect b="b" l="l" r="r" t="t"/>
              <a:pathLst>
                <a:path extrusionOk="0" h="5623" w="3125">
                  <a:moveTo>
                    <a:pt x="0" y="1"/>
                  </a:moveTo>
                  <a:lnTo>
                    <a:pt x="0"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8"/>
            <p:cNvSpPr/>
            <p:nvPr/>
          </p:nvSpPr>
          <p:spPr>
            <a:xfrm>
              <a:off x="1346020" y="3060672"/>
              <a:ext cx="159027" cy="286056"/>
            </a:xfrm>
            <a:custGeom>
              <a:rect b="b" l="l" r="r" t="t"/>
              <a:pathLst>
                <a:path extrusionOk="0" h="5623" w="3126">
                  <a:moveTo>
                    <a:pt x="1" y="1"/>
                  </a:moveTo>
                  <a:lnTo>
                    <a:pt x="1"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
            <p:cNvSpPr/>
            <p:nvPr/>
          </p:nvSpPr>
          <p:spPr>
            <a:xfrm>
              <a:off x="1665941" y="3060672"/>
              <a:ext cx="159027" cy="286056"/>
            </a:xfrm>
            <a:custGeom>
              <a:rect b="b" l="l" r="r" t="t"/>
              <a:pathLst>
                <a:path extrusionOk="0" h="5623" w="3126">
                  <a:moveTo>
                    <a:pt x="1" y="1"/>
                  </a:moveTo>
                  <a:lnTo>
                    <a:pt x="1"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8"/>
            <p:cNvSpPr/>
            <p:nvPr/>
          </p:nvSpPr>
          <p:spPr>
            <a:xfrm>
              <a:off x="1117538" y="2342749"/>
              <a:ext cx="144071" cy="204507"/>
            </a:xfrm>
            <a:custGeom>
              <a:rect b="b" l="l" r="r" t="t"/>
              <a:pathLst>
                <a:path extrusionOk="0" h="4020" w="2832">
                  <a:moveTo>
                    <a:pt x="2831" y="1"/>
                  </a:moveTo>
                  <a:lnTo>
                    <a:pt x="0" y="4020"/>
                  </a:lnTo>
                  <a:lnTo>
                    <a:pt x="2831" y="4020"/>
                  </a:lnTo>
                  <a:lnTo>
                    <a:pt x="2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8"/>
            <p:cNvSpPr/>
            <p:nvPr/>
          </p:nvSpPr>
          <p:spPr>
            <a:xfrm>
              <a:off x="1259350" y="2342750"/>
              <a:ext cx="146228" cy="204497"/>
            </a:xfrm>
            <a:custGeom>
              <a:rect b="b" l="l" r="r" t="t"/>
              <a:pathLst>
                <a:path extrusionOk="0" h="4020" w="2831">
                  <a:moveTo>
                    <a:pt x="0" y="1"/>
                  </a:moveTo>
                  <a:lnTo>
                    <a:pt x="0" y="4020"/>
                  </a:lnTo>
                  <a:lnTo>
                    <a:pt x="2831" y="4020"/>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8"/>
            <p:cNvSpPr/>
            <p:nvPr/>
          </p:nvSpPr>
          <p:spPr>
            <a:xfrm>
              <a:off x="707552" y="3402313"/>
              <a:ext cx="127080" cy="257517"/>
            </a:xfrm>
            <a:custGeom>
              <a:rect b="b" l="l" r="r" t="t"/>
              <a:pathLst>
                <a:path extrusionOk="0" h="5062" w="2498">
                  <a:moveTo>
                    <a:pt x="2271" y="1"/>
                  </a:moveTo>
                  <a:cubicBezTo>
                    <a:pt x="1897" y="936"/>
                    <a:pt x="1016" y="1577"/>
                    <a:pt x="1" y="1617"/>
                  </a:cubicBezTo>
                  <a:lnTo>
                    <a:pt x="1" y="2925"/>
                  </a:lnTo>
                  <a:cubicBezTo>
                    <a:pt x="1" y="3199"/>
                    <a:pt x="211" y="3336"/>
                    <a:pt x="421" y="3336"/>
                  </a:cubicBezTo>
                  <a:cubicBezTo>
                    <a:pt x="632" y="3336"/>
                    <a:pt x="842" y="3199"/>
                    <a:pt x="842" y="2925"/>
                  </a:cubicBezTo>
                  <a:lnTo>
                    <a:pt x="842" y="2324"/>
                  </a:lnTo>
                  <a:cubicBezTo>
                    <a:pt x="842" y="2097"/>
                    <a:pt x="1029" y="1910"/>
                    <a:pt x="1256" y="1910"/>
                  </a:cubicBezTo>
                  <a:cubicBezTo>
                    <a:pt x="1483" y="1910"/>
                    <a:pt x="1670" y="2097"/>
                    <a:pt x="1670" y="2324"/>
                  </a:cubicBezTo>
                  <a:lnTo>
                    <a:pt x="1670" y="4648"/>
                  </a:lnTo>
                  <a:cubicBezTo>
                    <a:pt x="1670" y="4874"/>
                    <a:pt x="1843" y="5061"/>
                    <a:pt x="2084" y="5061"/>
                  </a:cubicBezTo>
                  <a:cubicBezTo>
                    <a:pt x="2311" y="5061"/>
                    <a:pt x="2498" y="4874"/>
                    <a:pt x="2498" y="4648"/>
                  </a:cubicBezTo>
                  <a:lnTo>
                    <a:pt x="2498" y="695"/>
                  </a:lnTo>
                  <a:cubicBezTo>
                    <a:pt x="2484" y="442"/>
                    <a:pt x="2418" y="201"/>
                    <a:pt x="2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a:off x="707555" y="3374320"/>
              <a:ext cx="115531" cy="122761"/>
            </a:xfrm>
            <a:custGeom>
              <a:rect b="b" l="l" r="r" t="t"/>
              <a:pathLst>
                <a:path extrusionOk="0" h="2167" w="2271">
                  <a:moveTo>
                    <a:pt x="1255" y="1"/>
                  </a:moveTo>
                  <a:cubicBezTo>
                    <a:pt x="623" y="1"/>
                    <a:pt x="1" y="477"/>
                    <a:pt x="1" y="1245"/>
                  </a:cubicBezTo>
                  <a:lnTo>
                    <a:pt x="1" y="2167"/>
                  </a:lnTo>
                  <a:cubicBezTo>
                    <a:pt x="1016" y="2127"/>
                    <a:pt x="1897" y="1486"/>
                    <a:pt x="2271" y="551"/>
                  </a:cubicBezTo>
                  <a:cubicBezTo>
                    <a:pt x="2016" y="171"/>
                    <a:pt x="1634"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8"/>
            <p:cNvSpPr/>
            <p:nvPr/>
          </p:nvSpPr>
          <p:spPr>
            <a:xfrm>
              <a:off x="1027473" y="3402313"/>
              <a:ext cx="127080" cy="257517"/>
            </a:xfrm>
            <a:custGeom>
              <a:rect b="b" l="l" r="r" t="t"/>
              <a:pathLst>
                <a:path extrusionOk="0" h="5062" w="2498">
                  <a:moveTo>
                    <a:pt x="2271" y="1"/>
                  </a:moveTo>
                  <a:cubicBezTo>
                    <a:pt x="1897" y="936"/>
                    <a:pt x="1015" y="1577"/>
                    <a:pt x="1" y="1617"/>
                  </a:cubicBezTo>
                  <a:lnTo>
                    <a:pt x="1" y="2925"/>
                  </a:lnTo>
                  <a:cubicBezTo>
                    <a:pt x="1" y="3199"/>
                    <a:pt x="211" y="3336"/>
                    <a:pt x="421" y="3336"/>
                  </a:cubicBezTo>
                  <a:cubicBezTo>
                    <a:pt x="632" y="3336"/>
                    <a:pt x="842" y="3199"/>
                    <a:pt x="842" y="2925"/>
                  </a:cubicBezTo>
                  <a:lnTo>
                    <a:pt x="842" y="2324"/>
                  </a:lnTo>
                  <a:cubicBezTo>
                    <a:pt x="842" y="2097"/>
                    <a:pt x="1029" y="1910"/>
                    <a:pt x="1256" y="1910"/>
                  </a:cubicBezTo>
                  <a:cubicBezTo>
                    <a:pt x="1483" y="1910"/>
                    <a:pt x="1670" y="2097"/>
                    <a:pt x="1670" y="2324"/>
                  </a:cubicBezTo>
                  <a:lnTo>
                    <a:pt x="1670" y="4648"/>
                  </a:lnTo>
                  <a:cubicBezTo>
                    <a:pt x="1670" y="4874"/>
                    <a:pt x="1857" y="5061"/>
                    <a:pt x="2084" y="5061"/>
                  </a:cubicBezTo>
                  <a:cubicBezTo>
                    <a:pt x="2311" y="5061"/>
                    <a:pt x="2498" y="4874"/>
                    <a:pt x="2498" y="4648"/>
                  </a:cubicBezTo>
                  <a:lnTo>
                    <a:pt x="2498" y="695"/>
                  </a:lnTo>
                  <a:cubicBezTo>
                    <a:pt x="2498" y="442"/>
                    <a:pt x="2417" y="201"/>
                    <a:pt x="2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8"/>
            <p:cNvSpPr/>
            <p:nvPr/>
          </p:nvSpPr>
          <p:spPr>
            <a:xfrm>
              <a:off x="1027474" y="3374320"/>
              <a:ext cx="115531" cy="122761"/>
            </a:xfrm>
            <a:custGeom>
              <a:rect b="b" l="l" r="r" t="t"/>
              <a:pathLst>
                <a:path extrusionOk="0" h="2167" w="2271">
                  <a:moveTo>
                    <a:pt x="1255" y="1"/>
                  </a:moveTo>
                  <a:cubicBezTo>
                    <a:pt x="623" y="1"/>
                    <a:pt x="1" y="477"/>
                    <a:pt x="1" y="1245"/>
                  </a:cubicBezTo>
                  <a:lnTo>
                    <a:pt x="1" y="2167"/>
                  </a:lnTo>
                  <a:cubicBezTo>
                    <a:pt x="1015" y="2127"/>
                    <a:pt x="1897" y="1486"/>
                    <a:pt x="2271" y="551"/>
                  </a:cubicBezTo>
                  <a:cubicBezTo>
                    <a:pt x="2016" y="171"/>
                    <a:pt x="1634"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8"/>
            <p:cNvSpPr/>
            <p:nvPr/>
          </p:nvSpPr>
          <p:spPr>
            <a:xfrm>
              <a:off x="1362349" y="3402313"/>
              <a:ext cx="126367" cy="257517"/>
            </a:xfrm>
            <a:custGeom>
              <a:rect b="b" l="l" r="r" t="t"/>
              <a:pathLst>
                <a:path extrusionOk="0" h="5062" w="2484">
                  <a:moveTo>
                    <a:pt x="2270" y="1"/>
                  </a:moveTo>
                  <a:cubicBezTo>
                    <a:pt x="1896" y="936"/>
                    <a:pt x="1002" y="1577"/>
                    <a:pt x="0" y="1617"/>
                  </a:cubicBezTo>
                  <a:lnTo>
                    <a:pt x="0" y="2925"/>
                  </a:lnTo>
                  <a:cubicBezTo>
                    <a:pt x="0" y="3199"/>
                    <a:pt x="207" y="3336"/>
                    <a:pt x="414" y="3336"/>
                  </a:cubicBezTo>
                  <a:cubicBezTo>
                    <a:pt x="621" y="3336"/>
                    <a:pt x="828" y="3199"/>
                    <a:pt x="828" y="2925"/>
                  </a:cubicBezTo>
                  <a:lnTo>
                    <a:pt x="828" y="2324"/>
                  </a:lnTo>
                  <a:cubicBezTo>
                    <a:pt x="828" y="2097"/>
                    <a:pt x="1015" y="1910"/>
                    <a:pt x="1242" y="1910"/>
                  </a:cubicBezTo>
                  <a:cubicBezTo>
                    <a:pt x="1469" y="1910"/>
                    <a:pt x="1656" y="2097"/>
                    <a:pt x="1656" y="2324"/>
                  </a:cubicBezTo>
                  <a:lnTo>
                    <a:pt x="1656" y="4648"/>
                  </a:lnTo>
                  <a:cubicBezTo>
                    <a:pt x="1656" y="4874"/>
                    <a:pt x="1843" y="5061"/>
                    <a:pt x="2070" y="5061"/>
                  </a:cubicBezTo>
                  <a:cubicBezTo>
                    <a:pt x="2297" y="5061"/>
                    <a:pt x="2484" y="4874"/>
                    <a:pt x="2484" y="4648"/>
                  </a:cubicBezTo>
                  <a:lnTo>
                    <a:pt x="2484" y="695"/>
                  </a:lnTo>
                  <a:cubicBezTo>
                    <a:pt x="2484" y="442"/>
                    <a:pt x="2404" y="20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8"/>
            <p:cNvSpPr/>
            <p:nvPr/>
          </p:nvSpPr>
          <p:spPr>
            <a:xfrm>
              <a:off x="1362348" y="3374320"/>
              <a:ext cx="115531" cy="122761"/>
            </a:xfrm>
            <a:custGeom>
              <a:rect b="b" l="l" r="r" t="t"/>
              <a:pathLst>
                <a:path extrusionOk="0" h="2167" w="2271">
                  <a:moveTo>
                    <a:pt x="1255" y="1"/>
                  </a:moveTo>
                  <a:cubicBezTo>
                    <a:pt x="622" y="1"/>
                    <a:pt x="0" y="477"/>
                    <a:pt x="0" y="1245"/>
                  </a:cubicBezTo>
                  <a:lnTo>
                    <a:pt x="0" y="2167"/>
                  </a:lnTo>
                  <a:cubicBezTo>
                    <a:pt x="1002" y="2127"/>
                    <a:pt x="1896" y="1486"/>
                    <a:pt x="2270" y="551"/>
                  </a:cubicBezTo>
                  <a:cubicBezTo>
                    <a:pt x="2015" y="171"/>
                    <a:pt x="1633"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8"/>
            <p:cNvSpPr/>
            <p:nvPr/>
          </p:nvSpPr>
          <p:spPr>
            <a:xfrm>
              <a:off x="1682270" y="3402313"/>
              <a:ext cx="126367" cy="257517"/>
            </a:xfrm>
            <a:custGeom>
              <a:rect b="b" l="l" r="r" t="t"/>
              <a:pathLst>
                <a:path extrusionOk="0" h="5062" w="2484">
                  <a:moveTo>
                    <a:pt x="2270" y="1"/>
                  </a:moveTo>
                  <a:cubicBezTo>
                    <a:pt x="1896" y="936"/>
                    <a:pt x="1002" y="1577"/>
                    <a:pt x="0" y="1617"/>
                  </a:cubicBezTo>
                  <a:lnTo>
                    <a:pt x="0" y="2925"/>
                  </a:lnTo>
                  <a:cubicBezTo>
                    <a:pt x="0" y="3199"/>
                    <a:pt x="207" y="3336"/>
                    <a:pt x="414" y="3336"/>
                  </a:cubicBezTo>
                  <a:cubicBezTo>
                    <a:pt x="621" y="3336"/>
                    <a:pt x="828" y="3199"/>
                    <a:pt x="828" y="2925"/>
                  </a:cubicBezTo>
                  <a:lnTo>
                    <a:pt x="828" y="2324"/>
                  </a:lnTo>
                  <a:cubicBezTo>
                    <a:pt x="828" y="2097"/>
                    <a:pt x="1015" y="1910"/>
                    <a:pt x="1242" y="1910"/>
                  </a:cubicBezTo>
                  <a:cubicBezTo>
                    <a:pt x="1469" y="1910"/>
                    <a:pt x="1656" y="2097"/>
                    <a:pt x="1656" y="2324"/>
                  </a:cubicBezTo>
                  <a:lnTo>
                    <a:pt x="1656" y="4648"/>
                  </a:lnTo>
                  <a:cubicBezTo>
                    <a:pt x="1656" y="4874"/>
                    <a:pt x="1843" y="5061"/>
                    <a:pt x="2070" y="5061"/>
                  </a:cubicBezTo>
                  <a:cubicBezTo>
                    <a:pt x="2297" y="5061"/>
                    <a:pt x="2484" y="4874"/>
                    <a:pt x="2484" y="4648"/>
                  </a:cubicBezTo>
                  <a:lnTo>
                    <a:pt x="2484" y="695"/>
                  </a:lnTo>
                  <a:cubicBezTo>
                    <a:pt x="2484" y="442"/>
                    <a:pt x="2404" y="20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8"/>
            <p:cNvSpPr/>
            <p:nvPr/>
          </p:nvSpPr>
          <p:spPr>
            <a:xfrm>
              <a:off x="1682267" y="3374320"/>
              <a:ext cx="115531" cy="122761"/>
            </a:xfrm>
            <a:custGeom>
              <a:rect b="b" l="l" r="r" t="t"/>
              <a:pathLst>
                <a:path extrusionOk="0" h="2167" w="2271">
                  <a:moveTo>
                    <a:pt x="1255" y="1"/>
                  </a:moveTo>
                  <a:cubicBezTo>
                    <a:pt x="622" y="1"/>
                    <a:pt x="0" y="477"/>
                    <a:pt x="0" y="1245"/>
                  </a:cubicBezTo>
                  <a:lnTo>
                    <a:pt x="0" y="2167"/>
                  </a:lnTo>
                  <a:cubicBezTo>
                    <a:pt x="1002" y="2127"/>
                    <a:pt x="1896" y="1486"/>
                    <a:pt x="2270" y="551"/>
                  </a:cubicBezTo>
                  <a:cubicBezTo>
                    <a:pt x="2015" y="171"/>
                    <a:pt x="1633"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8"/>
            <p:cNvSpPr/>
            <p:nvPr/>
          </p:nvSpPr>
          <p:spPr>
            <a:xfrm>
              <a:off x="556775" y="3054575"/>
              <a:ext cx="1397976" cy="148798"/>
            </a:xfrm>
            <a:custGeom>
              <a:rect b="b" l="l" r="r" t="t"/>
              <a:pathLst>
                <a:path extrusionOk="0" h="2898" w="27480">
                  <a:moveTo>
                    <a:pt x="1" y="0"/>
                  </a:moveTo>
                  <a:cubicBezTo>
                    <a:pt x="1" y="1603"/>
                    <a:pt x="6156" y="2898"/>
                    <a:pt x="13740" y="2898"/>
                  </a:cubicBezTo>
                  <a:cubicBezTo>
                    <a:pt x="21324" y="2898"/>
                    <a:pt x="27479" y="1603"/>
                    <a:pt x="274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8"/>
            <p:cNvSpPr/>
            <p:nvPr/>
          </p:nvSpPr>
          <p:spPr>
            <a:xfrm>
              <a:off x="556774" y="2908521"/>
              <a:ext cx="1397976" cy="147479"/>
            </a:xfrm>
            <a:custGeom>
              <a:rect b="b" l="l" r="r" t="t"/>
              <a:pathLst>
                <a:path extrusionOk="0" h="2899" w="27480">
                  <a:moveTo>
                    <a:pt x="13740" y="1"/>
                  </a:moveTo>
                  <a:cubicBezTo>
                    <a:pt x="6156" y="1"/>
                    <a:pt x="1" y="1296"/>
                    <a:pt x="1" y="2898"/>
                  </a:cubicBezTo>
                  <a:lnTo>
                    <a:pt x="27479" y="2898"/>
                  </a:lnTo>
                  <a:cubicBezTo>
                    <a:pt x="27479" y="1296"/>
                    <a:pt x="21324" y="1"/>
                    <a:pt x="137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8"/>
            <p:cNvSpPr/>
            <p:nvPr/>
          </p:nvSpPr>
          <p:spPr>
            <a:xfrm>
              <a:off x="925580" y="2479130"/>
              <a:ext cx="659613" cy="576894"/>
            </a:xfrm>
            <a:custGeom>
              <a:rect b="b" l="l" r="r" t="t"/>
              <a:pathLst>
                <a:path extrusionOk="0" h="11340" w="12966">
                  <a:moveTo>
                    <a:pt x="6490" y="0"/>
                  </a:moveTo>
                  <a:cubicBezTo>
                    <a:pt x="5842" y="0"/>
                    <a:pt x="5195" y="344"/>
                    <a:pt x="4874" y="1031"/>
                  </a:cubicBezTo>
                  <a:lnTo>
                    <a:pt x="1" y="11339"/>
                  </a:lnTo>
                  <a:lnTo>
                    <a:pt x="12966" y="11339"/>
                  </a:lnTo>
                  <a:lnTo>
                    <a:pt x="8106" y="1031"/>
                  </a:lnTo>
                  <a:cubicBezTo>
                    <a:pt x="7785" y="344"/>
                    <a:pt x="7138" y="0"/>
                    <a:pt x="64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8"/>
            <p:cNvSpPr/>
            <p:nvPr/>
          </p:nvSpPr>
          <p:spPr>
            <a:xfrm>
              <a:off x="719099" y="3040324"/>
              <a:ext cx="31287" cy="31287"/>
            </a:xfrm>
            <a:custGeom>
              <a:rect b="b" l="l" r="r" t="t"/>
              <a:pathLst>
                <a:path extrusionOk="0" h="615" w="615">
                  <a:moveTo>
                    <a:pt x="308" y="0"/>
                  </a:moveTo>
                  <a:cubicBezTo>
                    <a:pt x="148" y="0"/>
                    <a:pt x="1" y="134"/>
                    <a:pt x="1" y="307"/>
                  </a:cubicBezTo>
                  <a:cubicBezTo>
                    <a:pt x="1" y="481"/>
                    <a:pt x="148"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8"/>
            <p:cNvSpPr/>
            <p:nvPr/>
          </p:nvSpPr>
          <p:spPr>
            <a:xfrm>
              <a:off x="818957" y="3040324"/>
              <a:ext cx="31287" cy="31287"/>
            </a:xfrm>
            <a:custGeom>
              <a:rect b="b" l="l" r="r" t="t"/>
              <a:pathLst>
                <a:path extrusionOk="0" h="615" w="615">
                  <a:moveTo>
                    <a:pt x="308" y="0"/>
                  </a:moveTo>
                  <a:cubicBezTo>
                    <a:pt x="147" y="0"/>
                    <a:pt x="1" y="134"/>
                    <a:pt x="1" y="307"/>
                  </a:cubicBezTo>
                  <a:cubicBezTo>
                    <a:pt x="1" y="481"/>
                    <a:pt x="147"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8"/>
            <p:cNvSpPr/>
            <p:nvPr/>
          </p:nvSpPr>
          <p:spPr>
            <a:xfrm>
              <a:off x="1760355" y="3040324"/>
              <a:ext cx="31287" cy="31287"/>
            </a:xfrm>
            <a:custGeom>
              <a:rect b="b" l="l" r="r" t="t"/>
              <a:pathLst>
                <a:path extrusionOk="0" h="615" w="615">
                  <a:moveTo>
                    <a:pt x="308" y="0"/>
                  </a:moveTo>
                  <a:cubicBezTo>
                    <a:pt x="148" y="0"/>
                    <a:pt x="1" y="134"/>
                    <a:pt x="1" y="307"/>
                  </a:cubicBezTo>
                  <a:cubicBezTo>
                    <a:pt x="1" y="481"/>
                    <a:pt x="148"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8"/>
            <p:cNvSpPr/>
            <p:nvPr/>
          </p:nvSpPr>
          <p:spPr>
            <a:xfrm>
              <a:off x="1660497" y="3040324"/>
              <a:ext cx="31337" cy="31287"/>
            </a:xfrm>
            <a:custGeom>
              <a:rect b="b" l="l" r="r" t="t"/>
              <a:pathLst>
                <a:path extrusionOk="0" h="615" w="616">
                  <a:moveTo>
                    <a:pt x="308" y="0"/>
                  </a:moveTo>
                  <a:cubicBezTo>
                    <a:pt x="148" y="0"/>
                    <a:pt x="1" y="134"/>
                    <a:pt x="1" y="307"/>
                  </a:cubicBezTo>
                  <a:cubicBezTo>
                    <a:pt x="1" y="481"/>
                    <a:pt x="148" y="614"/>
                    <a:pt x="308" y="614"/>
                  </a:cubicBezTo>
                  <a:cubicBezTo>
                    <a:pt x="482" y="614"/>
                    <a:pt x="615" y="481"/>
                    <a:pt x="615" y="307"/>
                  </a:cubicBezTo>
                  <a:cubicBezTo>
                    <a:pt x="615" y="134"/>
                    <a:pt x="482"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8"/>
            <p:cNvSpPr/>
            <p:nvPr/>
          </p:nvSpPr>
          <p:spPr>
            <a:xfrm>
              <a:off x="1180286" y="2849461"/>
              <a:ext cx="75495" cy="150837"/>
            </a:xfrm>
            <a:custGeom>
              <a:rect b="b" l="l" r="r" t="t"/>
              <a:pathLst>
                <a:path extrusionOk="0" h="2965" w="1484">
                  <a:moveTo>
                    <a:pt x="1483" y="0"/>
                  </a:moveTo>
                  <a:cubicBezTo>
                    <a:pt x="655" y="0"/>
                    <a:pt x="1" y="668"/>
                    <a:pt x="1" y="1482"/>
                  </a:cubicBezTo>
                  <a:cubicBezTo>
                    <a:pt x="1" y="2310"/>
                    <a:pt x="655" y="2964"/>
                    <a:pt x="1483" y="2964"/>
                  </a:cubicBezTo>
                  <a:lnTo>
                    <a:pt x="14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8"/>
            <p:cNvSpPr/>
            <p:nvPr/>
          </p:nvSpPr>
          <p:spPr>
            <a:xfrm>
              <a:off x="1255726" y="2849461"/>
              <a:ext cx="75444" cy="150837"/>
            </a:xfrm>
            <a:custGeom>
              <a:rect b="b" l="l" r="r" t="t"/>
              <a:pathLst>
                <a:path extrusionOk="0" h="2965" w="1483">
                  <a:moveTo>
                    <a:pt x="0" y="0"/>
                  </a:moveTo>
                  <a:lnTo>
                    <a:pt x="0" y="2964"/>
                  </a:lnTo>
                  <a:cubicBezTo>
                    <a:pt x="815" y="2964"/>
                    <a:pt x="1482" y="2310"/>
                    <a:pt x="1482" y="1482"/>
                  </a:cubicBezTo>
                  <a:cubicBezTo>
                    <a:pt x="1482" y="668"/>
                    <a:pt x="815"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8"/>
            <p:cNvSpPr/>
            <p:nvPr/>
          </p:nvSpPr>
          <p:spPr>
            <a:xfrm>
              <a:off x="1201325" y="2869550"/>
              <a:ext cx="55105" cy="110648"/>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8"/>
            <p:cNvSpPr/>
            <p:nvPr/>
          </p:nvSpPr>
          <p:spPr>
            <a:xfrm>
              <a:off x="1256389" y="2869550"/>
              <a:ext cx="53062" cy="110648"/>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8"/>
            <p:cNvSpPr/>
            <p:nvPr/>
          </p:nvSpPr>
          <p:spPr>
            <a:xfrm>
              <a:off x="1193868" y="2868639"/>
              <a:ext cx="101287" cy="96353"/>
            </a:xfrm>
            <a:custGeom>
              <a:rect b="b" l="l" r="r" t="t"/>
              <a:pathLst>
                <a:path extrusionOk="0" h="1894" w="1991">
                  <a:moveTo>
                    <a:pt x="1214" y="0"/>
                  </a:moveTo>
                  <a:cubicBezTo>
                    <a:pt x="932" y="0"/>
                    <a:pt x="649" y="111"/>
                    <a:pt x="428" y="331"/>
                  </a:cubicBezTo>
                  <a:cubicBezTo>
                    <a:pt x="1" y="758"/>
                    <a:pt x="1" y="1466"/>
                    <a:pt x="428" y="1893"/>
                  </a:cubicBezTo>
                  <a:lnTo>
                    <a:pt x="1990" y="331"/>
                  </a:lnTo>
                  <a:cubicBezTo>
                    <a:pt x="1777" y="111"/>
                    <a:pt x="1496" y="0"/>
                    <a:pt x="1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8"/>
            <p:cNvSpPr/>
            <p:nvPr/>
          </p:nvSpPr>
          <p:spPr>
            <a:xfrm>
              <a:off x="1215640" y="2885426"/>
              <a:ext cx="102610" cy="96709"/>
            </a:xfrm>
            <a:custGeom>
              <a:rect b="b" l="l" r="r" t="t"/>
              <a:pathLst>
                <a:path extrusionOk="0" h="1901" w="2017">
                  <a:moveTo>
                    <a:pt x="1562" y="1"/>
                  </a:moveTo>
                  <a:lnTo>
                    <a:pt x="0" y="1563"/>
                  </a:lnTo>
                  <a:cubicBezTo>
                    <a:pt x="217" y="1787"/>
                    <a:pt x="510" y="1900"/>
                    <a:pt x="801" y="1900"/>
                  </a:cubicBezTo>
                  <a:cubicBezTo>
                    <a:pt x="1084" y="1900"/>
                    <a:pt x="1365" y="1793"/>
                    <a:pt x="1576" y="1577"/>
                  </a:cubicBezTo>
                  <a:cubicBezTo>
                    <a:pt x="2016" y="1136"/>
                    <a:pt x="2016" y="428"/>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8"/>
            <p:cNvSpPr/>
            <p:nvPr/>
          </p:nvSpPr>
          <p:spPr>
            <a:xfrm>
              <a:off x="1180286" y="2616478"/>
              <a:ext cx="75495" cy="151549"/>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8"/>
            <p:cNvSpPr/>
            <p:nvPr/>
          </p:nvSpPr>
          <p:spPr>
            <a:xfrm>
              <a:off x="1255726" y="2616478"/>
              <a:ext cx="72697" cy="151549"/>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8"/>
            <p:cNvSpPr/>
            <p:nvPr/>
          </p:nvSpPr>
          <p:spPr>
            <a:xfrm>
              <a:off x="1201325" y="2636925"/>
              <a:ext cx="55105" cy="110648"/>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8"/>
            <p:cNvSpPr/>
            <p:nvPr/>
          </p:nvSpPr>
          <p:spPr>
            <a:xfrm>
              <a:off x="1256389" y="2636925"/>
              <a:ext cx="53062" cy="110648"/>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8"/>
            <p:cNvSpPr/>
            <p:nvPr/>
          </p:nvSpPr>
          <p:spPr>
            <a:xfrm>
              <a:off x="1193868" y="2636165"/>
              <a:ext cx="101287" cy="95844"/>
            </a:xfrm>
            <a:custGeom>
              <a:rect b="b" l="l" r="r" t="t"/>
              <a:pathLst>
                <a:path extrusionOk="0" h="1884" w="1991">
                  <a:moveTo>
                    <a:pt x="1214" y="1"/>
                  </a:moveTo>
                  <a:cubicBezTo>
                    <a:pt x="932" y="1"/>
                    <a:pt x="649" y="108"/>
                    <a:pt x="428" y="321"/>
                  </a:cubicBezTo>
                  <a:cubicBezTo>
                    <a:pt x="1" y="748"/>
                    <a:pt x="1" y="1456"/>
                    <a:pt x="428" y="1883"/>
                  </a:cubicBezTo>
                  <a:lnTo>
                    <a:pt x="1990" y="321"/>
                  </a:lnTo>
                  <a:cubicBezTo>
                    <a:pt x="1777" y="108"/>
                    <a:pt x="1496" y="1"/>
                    <a:pt x="1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8"/>
            <p:cNvSpPr/>
            <p:nvPr/>
          </p:nvSpPr>
          <p:spPr>
            <a:xfrm>
              <a:off x="1215640" y="2652494"/>
              <a:ext cx="103983" cy="97777"/>
            </a:xfrm>
            <a:custGeom>
              <a:rect b="b" l="l" r="r" t="t"/>
              <a:pathLst>
                <a:path extrusionOk="0" h="1922" w="2044">
                  <a:moveTo>
                    <a:pt x="1562" y="0"/>
                  </a:moveTo>
                  <a:lnTo>
                    <a:pt x="0" y="1562"/>
                  </a:lnTo>
                  <a:cubicBezTo>
                    <a:pt x="219" y="1801"/>
                    <a:pt x="513" y="1921"/>
                    <a:pt x="810" y="1921"/>
                  </a:cubicBezTo>
                  <a:cubicBezTo>
                    <a:pt x="1095" y="1921"/>
                    <a:pt x="1380" y="1811"/>
                    <a:pt x="1603" y="1589"/>
                  </a:cubicBezTo>
                  <a:cubicBezTo>
                    <a:pt x="2043" y="1148"/>
                    <a:pt x="2030" y="427"/>
                    <a:pt x="1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8"/>
            <p:cNvSpPr/>
            <p:nvPr/>
          </p:nvSpPr>
          <p:spPr>
            <a:xfrm>
              <a:off x="1078444" y="2822958"/>
              <a:ext cx="98540" cy="98540"/>
            </a:xfrm>
            <a:custGeom>
              <a:rect b="b" l="l" r="r" t="t"/>
              <a:pathLst>
                <a:path extrusionOk="0" h="1937" w="1937">
                  <a:moveTo>
                    <a:pt x="975" y="1"/>
                  </a:moveTo>
                  <a:lnTo>
                    <a:pt x="788" y="788"/>
                  </a:lnTo>
                  <a:lnTo>
                    <a:pt x="0" y="962"/>
                  </a:lnTo>
                  <a:lnTo>
                    <a:pt x="788" y="1149"/>
                  </a:lnTo>
                  <a:lnTo>
                    <a:pt x="975" y="1937"/>
                  </a:lnTo>
                  <a:lnTo>
                    <a:pt x="1148" y="1149"/>
                  </a:lnTo>
                  <a:lnTo>
                    <a:pt x="1936" y="962"/>
                  </a:lnTo>
                  <a:lnTo>
                    <a:pt x="1148" y="788"/>
                  </a:lnTo>
                  <a:lnTo>
                    <a:pt x="9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8"/>
            <p:cNvSpPr/>
            <p:nvPr/>
          </p:nvSpPr>
          <p:spPr>
            <a:xfrm>
              <a:off x="1046498" y="2929581"/>
              <a:ext cx="63896" cy="64608"/>
            </a:xfrm>
            <a:custGeom>
              <a:rect b="b" l="l" r="r" t="t"/>
              <a:pathLst>
                <a:path extrusionOk="0" h="1270" w="1256">
                  <a:moveTo>
                    <a:pt x="628" y="1"/>
                  </a:moveTo>
                  <a:lnTo>
                    <a:pt x="521" y="522"/>
                  </a:lnTo>
                  <a:lnTo>
                    <a:pt x="1" y="628"/>
                  </a:lnTo>
                  <a:lnTo>
                    <a:pt x="521" y="749"/>
                  </a:lnTo>
                  <a:lnTo>
                    <a:pt x="628" y="1269"/>
                  </a:lnTo>
                  <a:lnTo>
                    <a:pt x="748" y="749"/>
                  </a:lnTo>
                  <a:lnTo>
                    <a:pt x="1256" y="628"/>
                  </a:lnTo>
                  <a:lnTo>
                    <a:pt x="748" y="522"/>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18"/>
          <p:cNvSpPr/>
          <p:nvPr/>
        </p:nvSpPr>
        <p:spPr>
          <a:xfrm flipH="1">
            <a:off x="7502600" y="442575"/>
            <a:ext cx="1153371" cy="295430"/>
          </a:xfrm>
          <a:custGeom>
            <a:rect b="b" l="l" r="r" t="t"/>
            <a:pathLst>
              <a:path extrusionOk="0" h="6690" w="26118">
                <a:moveTo>
                  <a:pt x="11751" y="0"/>
                </a:moveTo>
                <a:cubicBezTo>
                  <a:pt x="10509" y="0"/>
                  <a:pt x="9521" y="1001"/>
                  <a:pt x="9521" y="2243"/>
                </a:cubicBezTo>
                <a:lnTo>
                  <a:pt x="9521" y="2310"/>
                </a:lnTo>
                <a:lnTo>
                  <a:pt x="7545" y="2310"/>
                </a:lnTo>
                <a:cubicBezTo>
                  <a:pt x="6183" y="2310"/>
                  <a:pt x="5141" y="3565"/>
                  <a:pt x="5408" y="4914"/>
                </a:cubicBezTo>
                <a:lnTo>
                  <a:pt x="1203" y="4914"/>
                </a:lnTo>
                <a:cubicBezTo>
                  <a:pt x="1" y="4914"/>
                  <a:pt x="1" y="6689"/>
                  <a:pt x="1203" y="6689"/>
                </a:cubicBezTo>
                <a:lnTo>
                  <a:pt x="20723" y="6689"/>
                </a:lnTo>
                <a:cubicBezTo>
                  <a:pt x="21938" y="6689"/>
                  <a:pt x="22927" y="5715"/>
                  <a:pt x="22927" y="4500"/>
                </a:cubicBezTo>
                <a:cubicBezTo>
                  <a:pt x="22927" y="4486"/>
                  <a:pt x="22927" y="4473"/>
                  <a:pt x="22927" y="4460"/>
                </a:cubicBezTo>
                <a:lnTo>
                  <a:pt x="23888" y="4460"/>
                </a:lnTo>
                <a:cubicBezTo>
                  <a:pt x="25116" y="4460"/>
                  <a:pt x="26118" y="3458"/>
                  <a:pt x="26118" y="2230"/>
                </a:cubicBezTo>
                <a:cubicBezTo>
                  <a:pt x="26118" y="1001"/>
                  <a:pt x="25116" y="0"/>
                  <a:pt x="238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8"/>
          <p:cNvSpPr/>
          <p:nvPr/>
        </p:nvSpPr>
        <p:spPr>
          <a:xfrm flipH="1">
            <a:off x="459519" y="965275"/>
            <a:ext cx="851050" cy="338404"/>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8"/>
          <p:cNvSpPr/>
          <p:nvPr/>
        </p:nvSpPr>
        <p:spPr>
          <a:xfrm>
            <a:off x="7233800" y="88005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8"/>
          <p:cNvSpPr/>
          <p:nvPr/>
        </p:nvSpPr>
        <p:spPr>
          <a:xfrm>
            <a:off x="2111400" y="4896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8"/>
          <p:cNvSpPr/>
          <p:nvPr/>
        </p:nvSpPr>
        <p:spPr>
          <a:xfrm>
            <a:off x="795000" y="304695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8"/>
          <p:cNvSpPr/>
          <p:nvPr/>
        </p:nvSpPr>
        <p:spPr>
          <a:xfrm>
            <a:off x="8143963" y="2901988"/>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18"/>
          <p:cNvPicPr preferRelativeResize="0"/>
          <p:nvPr/>
        </p:nvPicPr>
        <p:blipFill rotWithShape="1">
          <a:blip r:embed="rId2">
            <a:alphaModFix amt="34000"/>
          </a:blip>
          <a:srcRect b="32014" l="0" r="32042" t="0"/>
          <a:stretch/>
        </p:blipFill>
        <p:spPr>
          <a:xfrm>
            <a:off x="1750" y="0"/>
            <a:ext cx="9140501" cy="5143500"/>
          </a:xfrm>
          <a:prstGeom prst="rect">
            <a:avLst/>
          </a:prstGeom>
          <a:noFill/>
          <a:ln>
            <a:noFill/>
          </a:ln>
        </p:spPr>
      </p:pic>
      <p:sp>
        <p:nvSpPr>
          <p:cNvPr id="625" name="Google Shape;625;p18"/>
          <p:cNvSpPr txBox="1"/>
          <p:nvPr>
            <p:ph type="title"/>
          </p:nvPr>
        </p:nvSpPr>
        <p:spPr>
          <a:xfrm>
            <a:off x="2469150" y="535650"/>
            <a:ext cx="4205700" cy="613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26" name="Google Shape;626;p18"/>
          <p:cNvSpPr txBox="1"/>
          <p:nvPr>
            <p:ph idx="1" type="subTitle"/>
          </p:nvPr>
        </p:nvSpPr>
        <p:spPr>
          <a:xfrm>
            <a:off x="5440525" y="1874263"/>
            <a:ext cx="2007600" cy="488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accent5"/>
                </a:solidFill>
                <a:latin typeface="Barriecito"/>
                <a:ea typeface="Barriecito"/>
                <a:cs typeface="Barriecito"/>
                <a:sym typeface="Barrieci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627" name="Google Shape;627;p18"/>
          <p:cNvSpPr txBox="1"/>
          <p:nvPr>
            <p:ph idx="2" type="title"/>
          </p:nvPr>
        </p:nvSpPr>
        <p:spPr>
          <a:xfrm>
            <a:off x="1695923" y="1874188"/>
            <a:ext cx="2007600" cy="488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500"/>
              <a:buNone/>
              <a:defRPr b="1" sz="2000">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8" name="Google Shape;628;p18"/>
          <p:cNvSpPr txBox="1"/>
          <p:nvPr>
            <p:ph hasCustomPrompt="1" idx="3" type="title"/>
          </p:nvPr>
        </p:nvSpPr>
        <p:spPr>
          <a:xfrm flipH="1">
            <a:off x="1695925" y="2441588"/>
            <a:ext cx="2007600" cy="8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5000">
                <a:solidFill>
                  <a:schemeClr val="accent2"/>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629" name="Google Shape;629;p18"/>
          <p:cNvSpPr txBox="1"/>
          <p:nvPr>
            <p:ph hasCustomPrompt="1" idx="4" type="title"/>
          </p:nvPr>
        </p:nvSpPr>
        <p:spPr>
          <a:xfrm flipH="1">
            <a:off x="5440525" y="2441588"/>
            <a:ext cx="2007600" cy="8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5000">
                <a:solidFill>
                  <a:schemeClr val="accent2"/>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630" name="Google Shape;630;p18"/>
          <p:cNvSpPr txBox="1"/>
          <p:nvPr>
            <p:ph idx="5" type="subTitle"/>
          </p:nvPr>
        </p:nvSpPr>
        <p:spPr>
          <a:xfrm>
            <a:off x="2469158" y="1152144"/>
            <a:ext cx="42057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6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3_1">
    <p:spTree>
      <p:nvGrpSpPr>
        <p:cNvPr id="631" name="Shape 631"/>
        <p:cNvGrpSpPr/>
        <p:nvPr/>
      </p:nvGrpSpPr>
      <p:grpSpPr>
        <a:xfrm>
          <a:off x="0" y="0"/>
          <a:ext cx="0" cy="0"/>
          <a:chOff x="0" y="0"/>
          <a:chExt cx="0" cy="0"/>
        </a:xfrm>
      </p:grpSpPr>
      <p:sp>
        <p:nvSpPr>
          <p:cNvPr id="632" name="Google Shape;632;p19"/>
          <p:cNvSpPr/>
          <p:nvPr/>
        </p:nvSpPr>
        <p:spPr>
          <a:xfrm>
            <a:off x="2575" y="4454431"/>
            <a:ext cx="9144002" cy="746995"/>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flipH="1">
            <a:off x="-52"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1791773" y="3767222"/>
            <a:ext cx="276641" cy="760822"/>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a:off x="764575" y="3767222"/>
            <a:ext cx="276641" cy="760822"/>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a:off x="1210286" y="3815977"/>
            <a:ext cx="228649" cy="760825"/>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4931700" y="4149648"/>
            <a:ext cx="128369" cy="427144"/>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a:off x="7923338" y="4122275"/>
            <a:ext cx="155308" cy="427150"/>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a:off x="8489824" y="4073447"/>
            <a:ext cx="145954" cy="401427"/>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9"/>
          <p:cNvSpPr/>
          <p:nvPr/>
        </p:nvSpPr>
        <p:spPr>
          <a:xfrm>
            <a:off x="8280650" y="4099172"/>
            <a:ext cx="120636" cy="401420"/>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19"/>
          <p:cNvGrpSpPr/>
          <p:nvPr/>
        </p:nvGrpSpPr>
        <p:grpSpPr>
          <a:xfrm>
            <a:off x="1130400" y="207775"/>
            <a:ext cx="7761600" cy="3700500"/>
            <a:chOff x="1130400" y="207775"/>
            <a:chExt cx="7761600" cy="3700500"/>
          </a:xfrm>
        </p:grpSpPr>
        <p:sp>
          <p:nvSpPr>
            <p:cNvPr id="642" name="Google Shape;642;p19"/>
            <p:cNvSpPr/>
            <p:nvPr/>
          </p:nvSpPr>
          <p:spPr>
            <a:xfrm>
              <a:off x="1130400" y="265442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9"/>
            <p:cNvSpPr/>
            <p:nvPr/>
          </p:nvSpPr>
          <p:spPr>
            <a:xfrm>
              <a:off x="6624075" y="20777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9"/>
            <p:cNvSpPr/>
            <p:nvPr/>
          </p:nvSpPr>
          <p:spPr>
            <a:xfrm>
              <a:off x="1867125" y="298363"/>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9"/>
            <p:cNvSpPr/>
            <p:nvPr/>
          </p:nvSpPr>
          <p:spPr>
            <a:xfrm>
              <a:off x="7066200" y="370697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9"/>
            <p:cNvSpPr/>
            <p:nvPr/>
          </p:nvSpPr>
          <p:spPr>
            <a:xfrm>
              <a:off x="8690700" y="8553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19"/>
          <p:cNvGrpSpPr/>
          <p:nvPr/>
        </p:nvGrpSpPr>
        <p:grpSpPr>
          <a:xfrm rot="-1734293">
            <a:off x="7434596" y="2326591"/>
            <a:ext cx="607946" cy="572651"/>
            <a:chOff x="556774" y="2342749"/>
            <a:chExt cx="1397978" cy="1317081"/>
          </a:xfrm>
        </p:grpSpPr>
        <p:sp>
          <p:nvSpPr>
            <p:cNvPr id="648" name="Google Shape;648;p19"/>
            <p:cNvSpPr/>
            <p:nvPr/>
          </p:nvSpPr>
          <p:spPr>
            <a:xfrm>
              <a:off x="691274" y="3060672"/>
              <a:ext cx="158977" cy="286056"/>
            </a:xfrm>
            <a:custGeom>
              <a:rect b="b" l="l" r="r" t="t"/>
              <a:pathLst>
                <a:path extrusionOk="0" h="5623" w="3125">
                  <a:moveTo>
                    <a:pt x="0" y="1"/>
                  </a:moveTo>
                  <a:lnTo>
                    <a:pt x="0"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9"/>
            <p:cNvSpPr/>
            <p:nvPr/>
          </p:nvSpPr>
          <p:spPr>
            <a:xfrm>
              <a:off x="1011194" y="3060672"/>
              <a:ext cx="158977" cy="286056"/>
            </a:xfrm>
            <a:custGeom>
              <a:rect b="b" l="l" r="r" t="t"/>
              <a:pathLst>
                <a:path extrusionOk="0" h="5623" w="3125">
                  <a:moveTo>
                    <a:pt x="0" y="1"/>
                  </a:moveTo>
                  <a:lnTo>
                    <a:pt x="0"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9"/>
            <p:cNvSpPr/>
            <p:nvPr/>
          </p:nvSpPr>
          <p:spPr>
            <a:xfrm>
              <a:off x="1346020" y="3060672"/>
              <a:ext cx="159027" cy="286056"/>
            </a:xfrm>
            <a:custGeom>
              <a:rect b="b" l="l" r="r" t="t"/>
              <a:pathLst>
                <a:path extrusionOk="0" h="5623" w="3126">
                  <a:moveTo>
                    <a:pt x="1" y="1"/>
                  </a:moveTo>
                  <a:lnTo>
                    <a:pt x="1"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9"/>
            <p:cNvSpPr/>
            <p:nvPr/>
          </p:nvSpPr>
          <p:spPr>
            <a:xfrm>
              <a:off x="1665941" y="3060672"/>
              <a:ext cx="159027" cy="286056"/>
            </a:xfrm>
            <a:custGeom>
              <a:rect b="b" l="l" r="r" t="t"/>
              <a:pathLst>
                <a:path extrusionOk="0" h="5623" w="3126">
                  <a:moveTo>
                    <a:pt x="1" y="1"/>
                  </a:moveTo>
                  <a:lnTo>
                    <a:pt x="1"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9"/>
            <p:cNvSpPr/>
            <p:nvPr/>
          </p:nvSpPr>
          <p:spPr>
            <a:xfrm>
              <a:off x="1117538" y="2342749"/>
              <a:ext cx="144071" cy="204507"/>
            </a:xfrm>
            <a:custGeom>
              <a:rect b="b" l="l" r="r" t="t"/>
              <a:pathLst>
                <a:path extrusionOk="0" h="4020" w="2832">
                  <a:moveTo>
                    <a:pt x="2831" y="1"/>
                  </a:moveTo>
                  <a:lnTo>
                    <a:pt x="0" y="4020"/>
                  </a:lnTo>
                  <a:lnTo>
                    <a:pt x="2831" y="4020"/>
                  </a:lnTo>
                  <a:lnTo>
                    <a:pt x="2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9"/>
            <p:cNvSpPr/>
            <p:nvPr/>
          </p:nvSpPr>
          <p:spPr>
            <a:xfrm>
              <a:off x="1259350" y="2342750"/>
              <a:ext cx="146228" cy="204497"/>
            </a:xfrm>
            <a:custGeom>
              <a:rect b="b" l="l" r="r" t="t"/>
              <a:pathLst>
                <a:path extrusionOk="0" h="4020" w="2831">
                  <a:moveTo>
                    <a:pt x="0" y="1"/>
                  </a:moveTo>
                  <a:lnTo>
                    <a:pt x="0" y="4020"/>
                  </a:lnTo>
                  <a:lnTo>
                    <a:pt x="2831" y="4020"/>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9"/>
            <p:cNvSpPr/>
            <p:nvPr/>
          </p:nvSpPr>
          <p:spPr>
            <a:xfrm>
              <a:off x="707552" y="3402313"/>
              <a:ext cx="127080" cy="257517"/>
            </a:xfrm>
            <a:custGeom>
              <a:rect b="b" l="l" r="r" t="t"/>
              <a:pathLst>
                <a:path extrusionOk="0" h="5062" w="2498">
                  <a:moveTo>
                    <a:pt x="2271" y="1"/>
                  </a:moveTo>
                  <a:cubicBezTo>
                    <a:pt x="1897" y="936"/>
                    <a:pt x="1016" y="1577"/>
                    <a:pt x="1" y="1617"/>
                  </a:cubicBezTo>
                  <a:lnTo>
                    <a:pt x="1" y="2925"/>
                  </a:lnTo>
                  <a:cubicBezTo>
                    <a:pt x="1" y="3199"/>
                    <a:pt x="211" y="3336"/>
                    <a:pt x="421" y="3336"/>
                  </a:cubicBezTo>
                  <a:cubicBezTo>
                    <a:pt x="632" y="3336"/>
                    <a:pt x="842" y="3199"/>
                    <a:pt x="842" y="2925"/>
                  </a:cubicBezTo>
                  <a:lnTo>
                    <a:pt x="842" y="2324"/>
                  </a:lnTo>
                  <a:cubicBezTo>
                    <a:pt x="842" y="2097"/>
                    <a:pt x="1029" y="1910"/>
                    <a:pt x="1256" y="1910"/>
                  </a:cubicBezTo>
                  <a:cubicBezTo>
                    <a:pt x="1483" y="1910"/>
                    <a:pt x="1670" y="2097"/>
                    <a:pt x="1670" y="2324"/>
                  </a:cubicBezTo>
                  <a:lnTo>
                    <a:pt x="1670" y="4648"/>
                  </a:lnTo>
                  <a:cubicBezTo>
                    <a:pt x="1670" y="4874"/>
                    <a:pt x="1843" y="5061"/>
                    <a:pt x="2084" y="5061"/>
                  </a:cubicBezTo>
                  <a:cubicBezTo>
                    <a:pt x="2311" y="5061"/>
                    <a:pt x="2498" y="4874"/>
                    <a:pt x="2498" y="4648"/>
                  </a:cubicBezTo>
                  <a:lnTo>
                    <a:pt x="2498" y="695"/>
                  </a:lnTo>
                  <a:cubicBezTo>
                    <a:pt x="2484" y="442"/>
                    <a:pt x="2418" y="201"/>
                    <a:pt x="2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9"/>
            <p:cNvSpPr/>
            <p:nvPr/>
          </p:nvSpPr>
          <p:spPr>
            <a:xfrm>
              <a:off x="707550" y="3374325"/>
              <a:ext cx="115531" cy="111303"/>
            </a:xfrm>
            <a:custGeom>
              <a:rect b="b" l="l" r="r" t="t"/>
              <a:pathLst>
                <a:path extrusionOk="0" h="2167" w="2271">
                  <a:moveTo>
                    <a:pt x="1255" y="1"/>
                  </a:moveTo>
                  <a:cubicBezTo>
                    <a:pt x="623" y="1"/>
                    <a:pt x="1" y="477"/>
                    <a:pt x="1" y="1245"/>
                  </a:cubicBezTo>
                  <a:lnTo>
                    <a:pt x="1" y="2167"/>
                  </a:lnTo>
                  <a:cubicBezTo>
                    <a:pt x="1016" y="2127"/>
                    <a:pt x="1897" y="1486"/>
                    <a:pt x="2271" y="551"/>
                  </a:cubicBezTo>
                  <a:cubicBezTo>
                    <a:pt x="2016" y="171"/>
                    <a:pt x="1634"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9"/>
            <p:cNvSpPr/>
            <p:nvPr/>
          </p:nvSpPr>
          <p:spPr>
            <a:xfrm>
              <a:off x="1027473" y="3402313"/>
              <a:ext cx="127080" cy="257517"/>
            </a:xfrm>
            <a:custGeom>
              <a:rect b="b" l="l" r="r" t="t"/>
              <a:pathLst>
                <a:path extrusionOk="0" h="5062" w="2498">
                  <a:moveTo>
                    <a:pt x="2271" y="1"/>
                  </a:moveTo>
                  <a:cubicBezTo>
                    <a:pt x="1897" y="936"/>
                    <a:pt x="1015" y="1577"/>
                    <a:pt x="1" y="1617"/>
                  </a:cubicBezTo>
                  <a:lnTo>
                    <a:pt x="1" y="2925"/>
                  </a:lnTo>
                  <a:cubicBezTo>
                    <a:pt x="1" y="3199"/>
                    <a:pt x="211" y="3336"/>
                    <a:pt x="421" y="3336"/>
                  </a:cubicBezTo>
                  <a:cubicBezTo>
                    <a:pt x="632" y="3336"/>
                    <a:pt x="842" y="3199"/>
                    <a:pt x="842" y="2925"/>
                  </a:cubicBezTo>
                  <a:lnTo>
                    <a:pt x="842" y="2324"/>
                  </a:lnTo>
                  <a:cubicBezTo>
                    <a:pt x="842" y="2097"/>
                    <a:pt x="1029" y="1910"/>
                    <a:pt x="1256" y="1910"/>
                  </a:cubicBezTo>
                  <a:cubicBezTo>
                    <a:pt x="1483" y="1910"/>
                    <a:pt x="1670" y="2097"/>
                    <a:pt x="1670" y="2324"/>
                  </a:cubicBezTo>
                  <a:lnTo>
                    <a:pt x="1670" y="4648"/>
                  </a:lnTo>
                  <a:cubicBezTo>
                    <a:pt x="1670" y="4874"/>
                    <a:pt x="1857" y="5061"/>
                    <a:pt x="2084" y="5061"/>
                  </a:cubicBezTo>
                  <a:cubicBezTo>
                    <a:pt x="2311" y="5061"/>
                    <a:pt x="2498" y="4874"/>
                    <a:pt x="2498" y="4648"/>
                  </a:cubicBezTo>
                  <a:lnTo>
                    <a:pt x="2498" y="695"/>
                  </a:lnTo>
                  <a:cubicBezTo>
                    <a:pt x="2498" y="442"/>
                    <a:pt x="2417" y="201"/>
                    <a:pt x="2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9"/>
            <p:cNvSpPr/>
            <p:nvPr/>
          </p:nvSpPr>
          <p:spPr>
            <a:xfrm>
              <a:off x="1027471" y="3374325"/>
              <a:ext cx="115531" cy="111303"/>
            </a:xfrm>
            <a:custGeom>
              <a:rect b="b" l="l" r="r" t="t"/>
              <a:pathLst>
                <a:path extrusionOk="0" h="2167" w="2271">
                  <a:moveTo>
                    <a:pt x="1255" y="1"/>
                  </a:moveTo>
                  <a:cubicBezTo>
                    <a:pt x="623" y="1"/>
                    <a:pt x="1" y="477"/>
                    <a:pt x="1" y="1245"/>
                  </a:cubicBezTo>
                  <a:lnTo>
                    <a:pt x="1" y="2167"/>
                  </a:lnTo>
                  <a:cubicBezTo>
                    <a:pt x="1015" y="2127"/>
                    <a:pt x="1897" y="1486"/>
                    <a:pt x="2271" y="551"/>
                  </a:cubicBezTo>
                  <a:cubicBezTo>
                    <a:pt x="2016" y="171"/>
                    <a:pt x="1634"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9"/>
            <p:cNvSpPr/>
            <p:nvPr/>
          </p:nvSpPr>
          <p:spPr>
            <a:xfrm>
              <a:off x="1362349" y="3402313"/>
              <a:ext cx="126367" cy="257517"/>
            </a:xfrm>
            <a:custGeom>
              <a:rect b="b" l="l" r="r" t="t"/>
              <a:pathLst>
                <a:path extrusionOk="0" h="5062" w="2484">
                  <a:moveTo>
                    <a:pt x="2270" y="1"/>
                  </a:moveTo>
                  <a:cubicBezTo>
                    <a:pt x="1896" y="936"/>
                    <a:pt x="1002" y="1577"/>
                    <a:pt x="0" y="1617"/>
                  </a:cubicBezTo>
                  <a:lnTo>
                    <a:pt x="0" y="2925"/>
                  </a:lnTo>
                  <a:cubicBezTo>
                    <a:pt x="0" y="3199"/>
                    <a:pt x="207" y="3336"/>
                    <a:pt x="414" y="3336"/>
                  </a:cubicBezTo>
                  <a:cubicBezTo>
                    <a:pt x="621" y="3336"/>
                    <a:pt x="828" y="3199"/>
                    <a:pt x="828" y="2925"/>
                  </a:cubicBezTo>
                  <a:lnTo>
                    <a:pt x="828" y="2324"/>
                  </a:lnTo>
                  <a:cubicBezTo>
                    <a:pt x="828" y="2097"/>
                    <a:pt x="1015" y="1910"/>
                    <a:pt x="1242" y="1910"/>
                  </a:cubicBezTo>
                  <a:cubicBezTo>
                    <a:pt x="1469" y="1910"/>
                    <a:pt x="1656" y="2097"/>
                    <a:pt x="1656" y="2324"/>
                  </a:cubicBezTo>
                  <a:lnTo>
                    <a:pt x="1656" y="4648"/>
                  </a:lnTo>
                  <a:cubicBezTo>
                    <a:pt x="1656" y="4874"/>
                    <a:pt x="1843" y="5061"/>
                    <a:pt x="2070" y="5061"/>
                  </a:cubicBezTo>
                  <a:cubicBezTo>
                    <a:pt x="2297" y="5061"/>
                    <a:pt x="2484" y="4874"/>
                    <a:pt x="2484" y="4648"/>
                  </a:cubicBezTo>
                  <a:lnTo>
                    <a:pt x="2484" y="695"/>
                  </a:lnTo>
                  <a:cubicBezTo>
                    <a:pt x="2484" y="442"/>
                    <a:pt x="2404" y="20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9"/>
            <p:cNvSpPr/>
            <p:nvPr/>
          </p:nvSpPr>
          <p:spPr>
            <a:xfrm>
              <a:off x="1362348" y="3374325"/>
              <a:ext cx="115531" cy="111303"/>
            </a:xfrm>
            <a:custGeom>
              <a:rect b="b" l="l" r="r" t="t"/>
              <a:pathLst>
                <a:path extrusionOk="0" h="2167" w="2271">
                  <a:moveTo>
                    <a:pt x="1255" y="1"/>
                  </a:moveTo>
                  <a:cubicBezTo>
                    <a:pt x="622" y="1"/>
                    <a:pt x="0" y="477"/>
                    <a:pt x="0" y="1245"/>
                  </a:cubicBezTo>
                  <a:lnTo>
                    <a:pt x="0" y="2167"/>
                  </a:lnTo>
                  <a:cubicBezTo>
                    <a:pt x="1002" y="2127"/>
                    <a:pt x="1896" y="1486"/>
                    <a:pt x="2270" y="551"/>
                  </a:cubicBezTo>
                  <a:cubicBezTo>
                    <a:pt x="2015" y="171"/>
                    <a:pt x="1633"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9"/>
            <p:cNvSpPr/>
            <p:nvPr/>
          </p:nvSpPr>
          <p:spPr>
            <a:xfrm>
              <a:off x="1682270" y="3402313"/>
              <a:ext cx="126367" cy="257517"/>
            </a:xfrm>
            <a:custGeom>
              <a:rect b="b" l="l" r="r" t="t"/>
              <a:pathLst>
                <a:path extrusionOk="0" h="5062" w="2484">
                  <a:moveTo>
                    <a:pt x="2270" y="1"/>
                  </a:moveTo>
                  <a:cubicBezTo>
                    <a:pt x="1896" y="936"/>
                    <a:pt x="1002" y="1577"/>
                    <a:pt x="0" y="1617"/>
                  </a:cubicBezTo>
                  <a:lnTo>
                    <a:pt x="0" y="2925"/>
                  </a:lnTo>
                  <a:cubicBezTo>
                    <a:pt x="0" y="3199"/>
                    <a:pt x="207" y="3336"/>
                    <a:pt x="414" y="3336"/>
                  </a:cubicBezTo>
                  <a:cubicBezTo>
                    <a:pt x="621" y="3336"/>
                    <a:pt x="828" y="3199"/>
                    <a:pt x="828" y="2925"/>
                  </a:cubicBezTo>
                  <a:lnTo>
                    <a:pt x="828" y="2324"/>
                  </a:lnTo>
                  <a:cubicBezTo>
                    <a:pt x="828" y="2097"/>
                    <a:pt x="1015" y="1910"/>
                    <a:pt x="1242" y="1910"/>
                  </a:cubicBezTo>
                  <a:cubicBezTo>
                    <a:pt x="1469" y="1910"/>
                    <a:pt x="1656" y="2097"/>
                    <a:pt x="1656" y="2324"/>
                  </a:cubicBezTo>
                  <a:lnTo>
                    <a:pt x="1656" y="4648"/>
                  </a:lnTo>
                  <a:cubicBezTo>
                    <a:pt x="1656" y="4874"/>
                    <a:pt x="1843" y="5061"/>
                    <a:pt x="2070" y="5061"/>
                  </a:cubicBezTo>
                  <a:cubicBezTo>
                    <a:pt x="2297" y="5061"/>
                    <a:pt x="2484" y="4874"/>
                    <a:pt x="2484" y="4648"/>
                  </a:cubicBezTo>
                  <a:lnTo>
                    <a:pt x="2484" y="695"/>
                  </a:lnTo>
                  <a:cubicBezTo>
                    <a:pt x="2484" y="442"/>
                    <a:pt x="2404" y="20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9"/>
            <p:cNvSpPr/>
            <p:nvPr/>
          </p:nvSpPr>
          <p:spPr>
            <a:xfrm>
              <a:off x="1682268" y="3374325"/>
              <a:ext cx="115531" cy="111303"/>
            </a:xfrm>
            <a:custGeom>
              <a:rect b="b" l="l" r="r" t="t"/>
              <a:pathLst>
                <a:path extrusionOk="0" h="2167" w="2271">
                  <a:moveTo>
                    <a:pt x="1255" y="1"/>
                  </a:moveTo>
                  <a:cubicBezTo>
                    <a:pt x="622" y="1"/>
                    <a:pt x="0" y="477"/>
                    <a:pt x="0" y="1245"/>
                  </a:cubicBezTo>
                  <a:lnTo>
                    <a:pt x="0" y="2167"/>
                  </a:lnTo>
                  <a:cubicBezTo>
                    <a:pt x="1002" y="2127"/>
                    <a:pt x="1896" y="1486"/>
                    <a:pt x="2270" y="551"/>
                  </a:cubicBezTo>
                  <a:cubicBezTo>
                    <a:pt x="2015" y="171"/>
                    <a:pt x="1633"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9"/>
            <p:cNvSpPr/>
            <p:nvPr/>
          </p:nvSpPr>
          <p:spPr>
            <a:xfrm>
              <a:off x="556775" y="3054575"/>
              <a:ext cx="1397976" cy="148798"/>
            </a:xfrm>
            <a:custGeom>
              <a:rect b="b" l="l" r="r" t="t"/>
              <a:pathLst>
                <a:path extrusionOk="0" h="2898" w="27480">
                  <a:moveTo>
                    <a:pt x="1" y="0"/>
                  </a:moveTo>
                  <a:cubicBezTo>
                    <a:pt x="1" y="1603"/>
                    <a:pt x="6156" y="2898"/>
                    <a:pt x="13740" y="2898"/>
                  </a:cubicBezTo>
                  <a:cubicBezTo>
                    <a:pt x="21324" y="2898"/>
                    <a:pt x="27479" y="1603"/>
                    <a:pt x="274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9"/>
            <p:cNvSpPr/>
            <p:nvPr/>
          </p:nvSpPr>
          <p:spPr>
            <a:xfrm>
              <a:off x="556774" y="2908521"/>
              <a:ext cx="1397976" cy="147479"/>
            </a:xfrm>
            <a:custGeom>
              <a:rect b="b" l="l" r="r" t="t"/>
              <a:pathLst>
                <a:path extrusionOk="0" h="2899" w="27480">
                  <a:moveTo>
                    <a:pt x="13740" y="1"/>
                  </a:moveTo>
                  <a:cubicBezTo>
                    <a:pt x="6156" y="1"/>
                    <a:pt x="1" y="1296"/>
                    <a:pt x="1" y="2898"/>
                  </a:cubicBezTo>
                  <a:lnTo>
                    <a:pt x="27479" y="2898"/>
                  </a:lnTo>
                  <a:cubicBezTo>
                    <a:pt x="27479" y="1296"/>
                    <a:pt x="21324" y="1"/>
                    <a:pt x="137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9"/>
            <p:cNvSpPr/>
            <p:nvPr/>
          </p:nvSpPr>
          <p:spPr>
            <a:xfrm>
              <a:off x="925580" y="2479130"/>
              <a:ext cx="659613" cy="576894"/>
            </a:xfrm>
            <a:custGeom>
              <a:rect b="b" l="l" r="r" t="t"/>
              <a:pathLst>
                <a:path extrusionOk="0" h="11340" w="12966">
                  <a:moveTo>
                    <a:pt x="6490" y="0"/>
                  </a:moveTo>
                  <a:cubicBezTo>
                    <a:pt x="5842" y="0"/>
                    <a:pt x="5195" y="344"/>
                    <a:pt x="4874" y="1031"/>
                  </a:cubicBezTo>
                  <a:lnTo>
                    <a:pt x="1" y="11339"/>
                  </a:lnTo>
                  <a:lnTo>
                    <a:pt x="12966" y="11339"/>
                  </a:lnTo>
                  <a:lnTo>
                    <a:pt x="8106" y="1031"/>
                  </a:lnTo>
                  <a:cubicBezTo>
                    <a:pt x="7785" y="344"/>
                    <a:pt x="7138" y="0"/>
                    <a:pt x="64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9"/>
            <p:cNvSpPr/>
            <p:nvPr/>
          </p:nvSpPr>
          <p:spPr>
            <a:xfrm>
              <a:off x="719099" y="3040324"/>
              <a:ext cx="31287" cy="31287"/>
            </a:xfrm>
            <a:custGeom>
              <a:rect b="b" l="l" r="r" t="t"/>
              <a:pathLst>
                <a:path extrusionOk="0" h="615" w="615">
                  <a:moveTo>
                    <a:pt x="308" y="0"/>
                  </a:moveTo>
                  <a:cubicBezTo>
                    <a:pt x="148" y="0"/>
                    <a:pt x="1" y="134"/>
                    <a:pt x="1" y="307"/>
                  </a:cubicBezTo>
                  <a:cubicBezTo>
                    <a:pt x="1" y="481"/>
                    <a:pt x="148"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9"/>
            <p:cNvSpPr/>
            <p:nvPr/>
          </p:nvSpPr>
          <p:spPr>
            <a:xfrm>
              <a:off x="818957" y="3040324"/>
              <a:ext cx="31287" cy="31287"/>
            </a:xfrm>
            <a:custGeom>
              <a:rect b="b" l="l" r="r" t="t"/>
              <a:pathLst>
                <a:path extrusionOk="0" h="615" w="615">
                  <a:moveTo>
                    <a:pt x="308" y="0"/>
                  </a:moveTo>
                  <a:cubicBezTo>
                    <a:pt x="147" y="0"/>
                    <a:pt x="1" y="134"/>
                    <a:pt x="1" y="307"/>
                  </a:cubicBezTo>
                  <a:cubicBezTo>
                    <a:pt x="1" y="481"/>
                    <a:pt x="147"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9"/>
            <p:cNvSpPr/>
            <p:nvPr/>
          </p:nvSpPr>
          <p:spPr>
            <a:xfrm>
              <a:off x="1760355" y="3040324"/>
              <a:ext cx="31287" cy="31287"/>
            </a:xfrm>
            <a:custGeom>
              <a:rect b="b" l="l" r="r" t="t"/>
              <a:pathLst>
                <a:path extrusionOk="0" h="615" w="615">
                  <a:moveTo>
                    <a:pt x="308" y="0"/>
                  </a:moveTo>
                  <a:cubicBezTo>
                    <a:pt x="148" y="0"/>
                    <a:pt x="1" y="134"/>
                    <a:pt x="1" y="307"/>
                  </a:cubicBezTo>
                  <a:cubicBezTo>
                    <a:pt x="1" y="481"/>
                    <a:pt x="148"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9"/>
            <p:cNvSpPr/>
            <p:nvPr/>
          </p:nvSpPr>
          <p:spPr>
            <a:xfrm>
              <a:off x="1660497" y="3040324"/>
              <a:ext cx="31337" cy="31287"/>
            </a:xfrm>
            <a:custGeom>
              <a:rect b="b" l="l" r="r" t="t"/>
              <a:pathLst>
                <a:path extrusionOk="0" h="615" w="616">
                  <a:moveTo>
                    <a:pt x="308" y="0"/>
                  </a:moveTo>
                  <a:cubicBezTo>
                    <a:pt x="148" y="0"/>
                    <a:pt x="1" y="134"/>
                    <a:pt x="1" y="307"/>
                  </a:cubicBezTo>
                  <a:cubicBezTo>
                    <a:pt x="1" y="481"/>
                    <a:pt x="148" y="614"/>
                    <a:pt x="308" y="614"/>
                  </a:cubicBezTo>
                  <a:cubicBezTo>
                    <a:pt x="482" y="614"/>
                    <a:pt x="615" y="481"/>
                    <a:pt x="615" y="307"/>
                  </a:cubicBezTo>
                  <a:cubicBezTo>
                    <a:pt x="615" y="134"/>
                    <a:pt x="482"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9"/>
            <p:cNvSpPr/>
            <p:nvPr/>
          </p:nvSpPr>
          <p:spPr>
            <a:xfrm>
              <a:off x="1180286" y="2849461"/>
              <a:ext cx="75495" cy="150837"/>
            </a:xfrm>
            <a:custGeom>
              <a:rect b="b" l="l" r="r" t="t"/>
              <a:pathLst>
                <a:path extrusionOk="0" h="2965" w="1484">
                  <a:moveTo>
                    <a:pt x="1483" y="0"/>
                  </a:moveTo>
                  <a:cubicBezTo>
                    <a:pt x="655" y="0"/>
                    <a:pt x="1" y="668"/>
                    <a:pt x="1" y="1482"/>
                  </a:cubicBezTo>
                  <a:cubicBezTo>
                    <a:pt x="1" y="2310"/>
                    <a:pt x="655" y="2964"/>
                    <a:pt x="1483" y="2964"/>
                  </a:cubicBezTo>
                  <a:lnTo>
                    <a:pt x="14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9"/>
            <p:cNvSpPr/>
            <p:nvPr/>
          </p:nvSpPr>
          <p:spPr>
            <a:xfrm>
              <a:off x="1255726" y="2849461"/>
              <a:ext cx="75444" cy="150837"/>
            </a:xfrm>
            <a:custGeom>
              <a:rect b="b" l="l" r="r" t="t"/>
              <a:pathLst>
                <a:path extrusionOk="0" h="2965" w="1483">
                  <a:moveTo>
                    <a:pt x="0" y="0"/>
                  </a:moveTo>
                  <a:lnTo>
                    <a:pt x="0" y="2964"/>
                  </a:lnTo>
                  <a:cubicBezTo>
                    <a:pt x="815" y="2964"/>
                    <a:pt x="1482" y="2310"/>
                    <a:pt x="1482" y="1482"/>
                  </a:cubicBezTo>
                  <a:cubicBezTo>
                    <a:pt x="1482" y="668"/>
                    <a:pt x="815"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9"/>
            <p:cNvSpPr/>
            <p:nvPr/>
          </p:nvSpPr>
          <p:spPr>
            <a:xfrm>
              <a:off x="1201325" y="2869550"/>
              <a:ext cx="55105" cy="110648"/>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9"/>
            <p:cNvSpPr/>
            <p:nvPr/>
          </p:nvSpPr>
          <p:spPr>
            <a:xfrm>
              <a:off x="1256389" y="2869550"/>
              <a:ext cx="53062" cy="110648"/>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
            <p:cNvSpPr/>
            <p:nvPr/>
          </p:nvSpPr>
          <p:spPr>
            <a:xfrm>
              <a:off x="1193868" y="2868639"/>
              <a:ext cx="101287" cy="96353"/>
            </a:xfrm>
            <a:custGeom>
              <a:rect b="b" l="l" r="r" t="t"/>
              <a:pathLst>
                <a:path extrusionOk="0" h="1894" w="1991">
                  <a:moveTo>
                    <a:pt x="1214" y="0"/>
                  </a:moveTo>
                  <a:cubicBezTo>
                    <a:pt x="932" y="0"/>
                    <a:pt x="649" y="111"/>
                    <a:pt x="428" y="331"/>
                  </a:cubicBezTo>
                  <a:cubicBezTo>
                    <a:pt x="1" y="758"/>
                    <a:pt x="1" y="1466"/>
                    <a:pt x="428" y="1893"/>
                  </a:cubicBezTo>
                  <a:lnTo>
                    <a:pt x="1990" y="331"/>
                  </a:lnTo>
                  <a:cubicBezTo>
                    <a:pt x="1777" y="111"/>
                    <a:pt x="1496" y="0"/>
                    <a:pt x="1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9"/>
            <p:cNvSpPr/>
            <p:nvPr/>
          </p:nvSpPr>
          <p:spPr>
            <a:xfrm>
              <a:off x="1215640" y="2885426"/>
              <a:ext cx="102610" cy="96709"/>
            </a:xfrm>
            <a:custGeom>
              <a:rect b="b" l="l" r="r" t="t"/>
              <a:pathLst>
                <a:path extrusionOk="0" h="1901" w="2017">
                  <a:moveTo>
                    <a:pt x="1562" y="1"/>
                  </a:moveTo>
                  <a:lnTo>
                    <a:pt x="0" y="1563"/>
                  </a:lnTo>
                  <a:cubicBezTo>
                    <a:pt x="217" y="1787"/>
                    <a:pt x="510" y="1900"/>
                    <a:pt x="801" y="1900"/>
                  </a:cubicBezTo>
                  <a:cubicBezTo>
                    <a:pt x="1084" y="1900"/>
                    <a:pt x="1365" y="1793"/>
                    <a:pt x="1576" y="1577"/>
                  </a:cubicBezTo>
                  <a:cubicBezTo>
                    <a:pt x="2016" y="1136"/>
                    <a:pt x="2016" y="428"/>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9"/>
            <p:cNvSpPr/>
            <p:nvPr/>
          </p:nvSpPr>
          <p:spPr>
            <a:xfrm>
              <a:off x="1180286" y="2616478"/>
              <a:ext cx="75495" cy="151549"/>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9"/>
            <p:cNvSpPr/>
            <p:nvPr/>
          </p:nvSpPr>
          <p:spPr>
            <a:xfrm>
              <a:off x="1255726" y="2616478"/>
              <a:ext cx="72697" cy="151549"/>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9"/>
            <p:cNvSpPr/>
            <p:nvPr/>
          </p:nvSpPr>
          <p:spPr>
            <a:xfrm>
              <a:off x="1201325" y="2636925"/>
              <a:ext cx="55105" cy="110648"/>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9"/>
            <p:cNvSpPr/>
            <p:nvPr/>
          </p:nvSpPr>
          <p:spPr>
            <a:xfrm>
              <a:off x="1256389" y="2636925"/>
              <a:ext cx="53062" cy="110648"/>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9"/>
            <p:cNvSpPr/>
            <p:nvPr/>
          </p:nvSpPr>
          <p:spPr>
            <a:xfrm>
              <a:off x="1193868" y="2636165"/>
              <a:ext cx="101287" cy="95844"/>
            </a:xfrm>
            <a:custGeom>
              <a:rect b="b" l="l" r="r" t="t"/>
              <a:pathLst>
                <a:path extrusionOk="0" h="1884" w="1991">
                  <a:moveTo>
                    <a:pt x="1214" y="1"/>
                  </a:moveTo>
                  <a:cubicBezTo>
                    <a:pt x="932" y="1"/>
                    <a:pt x="649" y="108"/>
                    <a:pt x="428" y="321"/>
                  </a:cubicBezTo>
                  <a:cubicBezTo>
                    <a:pt x="1" y="748"/>
                    <a:pt x="1" y="1456"/>
                    <a:pt x="428" y="1883"/>
                  </a:cubicBezTo>
                  <a:lnTo>
                    <a:pt x="1990" y="321"/>
                  </a:lnTo>
                  <a:cubicBezTo>
                    <a:pt x="1777" y="108"/>
                    <a:pt x="1496" y="1"/>
                    <a:pt x="1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9"/>
            <p:cNvSpPr/>
            <p:nvPr/>
          </p:nvSpPr>
          <p:spPr>
            <a:xfrm>
              <a:off x="1215640" y="2652494"/>
              <a:ext cx="103983" cy="97777"/>
            </a:xfrm>
            <a:custGeom>
              <a:rect b="b" l="l" r="r" t="t"/>
              <a:pathLst>
                <a:path extrusionOk="0" h="1922" w="2044">
                  <a:moveTo>
                    <a:pt x="1562" y="0"/>
                  </a:moveTo>
                  <a:lnTo>
                    <a:pt x="0" y="1562"/>
                  </a:lnTo>
                  <a:cubicBezTo>
                    <a:pt x="219" y="1801"/>
                    <a:pt x="513" y="1921"/>
                    <a:pt x="810" y="1921"/>
                  </a:cubicBezTo>
                  <a:cubicBezTo>
                    <a:pt x="1095" y="1921"/>
                    <a:pt x="1380" y="1811"/>
                    <a:pt x="1603" y="1589"/>
                  </a:cubicBezTo>
                  <a:cubicBezTo>
                    <a:pt x="2043" y="1148"/>
                    <a:pt x="2030" y="427"/>
                    <a:pt x="1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9"/>
            <p:cNvSpPr/>
            <p:nvPr/>
          </p:nvSpPr>
          <p:spPr>
            <a:xfrm>
              <a:off x="1078444" y="2822958"/>
              <a:ext cx="98540" cy="98540"/>
            </a:xfrm>
            <a:custGeom>
              <a:rect b="b" l="l" r="r" t="t"/>
              <a:pathLst>
                <a:path extrusionOk="0" h="1937" w="1937">
                  <a:moveTo>
                    <a:pt x="975" y="1"/>
                  </a:moveTo>
                  <a:lnTo>
                    <a:pt x="788" y="788"/>
                  </a:lnTo>
                  <a:lnTo>
                    <a:pt x="0" y="962"/>
                  </a:lnTo>
                  <a:lnTo>
                    <a:pt x="788" y="1149"/>
                  </a:lnTo>
                  <a:lnTo>
                    <a:pt x="975" y="1937"/>
                  </a:lnTo>
                  <a:lnTo>
                    <a:pt x="1148" y="1149"/>
                  </a:lnTo>
                  <a:lnTo>
                    <a:pt x="1936" y="962"/>
                  </a:lnTo>
                  <a:lnTo>
                    <a:pt x="1148" y="788"/>
                  </a:lnTo>
                  <a:lnTo>
                    <a:pt x="9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9"/>
            <p:cNvSpPr/>
            <p:nvPr/>
          </p:nvSpPr>
          <p:spPr>
            <a:xfrm>
              <a:off x="1046498" y="2929581"/>
              <a:ext cx="63896" cy="64608"/>
            </a:xfrm>
            <a:custGeom>
              <a:rect b="b" l="l" r="r" t="t"/>
              <a:pathLst>
                <a:path extrusionOk="0" h="1270" w="1256">
                  <a:moveTo>
                    <a:pt x="628" y="1"/>
                  </a:moveTo>
                  <a:lnTo>
                    <a:pt x="521" y="522"/>
                  </a:lnTo>
                  <a:lnTo>
                    <a:pt x="1" y="628"/>
                  </a:lnTo>
                  <a:lnTo>
                    <a:pt x="521" y="749"/>
                  </a:lnTo>
                  <a:lnTo>
                    <a:pt x="628" y="1269"/>
                  </a:lnTo>
                  <a:lnTo>
                    <a:pt x="748" y="749"/>
                  </a:lnTo>
                  <a:lnTo>
                    <a:pt x="1256" y="628"/>
                  </a:lnTo>
                  <a:lnTo>
                    <a:pt x="748" y="522"/>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3" name="Google Shape;683;p19"/>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684" name="Google Shape;684;p19"/>
          <p:cNvSpPr txBox="1"/>
          <p:nvPr>
            <p:ph type="title"/>
          </p:nvPr>
        </p:nvSpPr>
        <p:spPr>
          <a:xfrm>
            <a:off x="2168437" y="535650"/>
            <a:ext cx="48114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atin typeface="Syne"/>
                <a:ea typeface="Syne"/>
                <a:cs typeface="Syne"/>
                <a:sym typeface="Syne"/>
              </a:defRPr>
            </a:lvl2pPr>
            <a:lvl3pPr lvl="2" rtl="0">
              <a:spcBef>
                <a:spcPts val="0"/>
              </a:spcBef>
              <a:spcAft>
                <a:spcPts val="0"/>
              </a:spcAft>
              <a:buSzPts val="3500"/>
              <a:buNone/>
              <a:defRPr>
                <a:latin typeface="Syne"/>
                <a:ea typeface="Syne"/>
                <a:cs typeface="Syne"/>
                <a:sym typeface="Syne"/>
              </a:defRPr>
            </a:lvl3pPr>
            <a:lvl4pPr lvl="3" rtl="0">
              <a:spcBef>
                <a:spcPts val="0"/>
              </a:spcBef>
              <a:spcAft>
                <a:spcPts val="0"/>
              </a:spcAft>
              <a:buSzPts val="3500"/>
              <a:buNone/>
              <a:defRPr>
                <a:latin typeface="Syne"/>
                <a:ea typeface="Syne"/>
                <a:cs typeface="Syne"/>
                <a:sym typeface="Syne"/>
              </a:defRPr>
            </a:lvl4pPr>
            <a:lvl5pPr lvl="4" rtl="0">
              <a:spcBef>
                <a:spcPts val="0"/>
              </a:spcBef>
              <a:spcAft>
                <a:spcPts val="0"/>
              </a:spcAft>
              <a:buSzPts val="3500"/>
              <a:buNone/>
              <a:defRPr>
                <a:latin typeface="Syne"/>
                <a:ea typeface="Syne"/>
                <a:cs typeface="Syne"/>
                <a:sym typeface="Syne"/>
              </a:defRPr>
            </a:lvl5pPr>
            <a:lvl6pPr lvl="5" rtl="0">
              <a:spcBef>
                <a:spcPts val="0"/>
              </a:spcBef>
              <a:spcAft>
                <a:spcPts val="0"/>
              </a:spcAft>
              <a:buSzPts val="3500"/>
              <a:buNone/>
              <a:defRPr>
                <a:latin typeface="Syne"/>
                <a:ea typeface="Syne"/>
                <a:cs typeface="Syne"/>
                <a:sym typeface="Syne"/>
              </a:defRPr>
            </a:lvl6pPr>
            <a:lvl7pPr lvl="6" rtl="0">
              <a:spcBef>
                <a:spcPts val="0"/>
              </a:spcBef>
              <a:spcAft>
                <a:spcPts val="0"/>
              </a:spcAft>
              <a:buSzPts val="3500"/>
              <a:buNone/>
              <a:defRPr>
                <a:latin typeface="Syne"/>
                <a:ea typeface="Syne"/>
                <a:cs typeface="Syne"/>
                <a:sym typeface="Syne"/>
              </a:defRPr>
            </a:lvl7pPr>
            <a:lvl8pPr lvl="7" rtl="0">
              <a:spcBef>
                <a:spcPts val="0"/>
              </a:spcBef>
              <a:spcAft>
                <a:spcPts val="0"/>
              </a:spcAft>
              <a:buSzPts val="3500"/>
              <a:buNone/>
              <a:defRPr>
                <a:latin typeface="Syne"/>
                <a:ea typeface="Syne"/>
                <a:cs typeface="Syne"/>
                <a:sym typeface="Syne"/>
              </a:defRPr>
            </a:lvl8pPr>
            <a:lvl9pPr lvl="8" rtl="0">
              <a:spcBef>
                <a:spcPts val="0"/>
              </a:spcBef>
              <a:spcAft>
                <a:spcPts val="0"/>
              </a:spcAft>
              <a:buSzPts val="3500"/>
              <a:buNone/>
              <a:defRPr>
                <a:latin typeface="Syne"/>
                <a:ea typeface="Syne"/>
                <a:cs typeface="Syne"/>
                <a:sym typeface="Syne"/>
              </a:defRPr>
            </a:lvl9pPr>
          </a:lstStyle>
          <a:p/>
        </p:txBody>
      </p:sp>
      <p:sp>
        <p:nvSpPr>
          <p:cNvPr id="685" name="Google Shape;685;p19"/>
          <p:cNvSpPr txBox="1"/>
          <p:nvPr>
            <p:ph idx="1" type="subTitle"/>
          </p:nvPr>
        </p:nvSpPr>
        <p:spPr>
          <a:xfrm>
            <a:off x="2168401" y="1152150"/>
            <a:ext cx="4811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6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686" name="Google Shape;686;p19"/>
          <p:cNvSpPr txBox="1"/>
          <p:nvPr>
            <p:ph idx="2" type="subTitle"/>
          </p:nvPr>
        </p:nvSpPr>
        <p:spPr>
          <a:xfrm>
            <a:off x="3194625" y="1776419"/>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687" name="Google Shape;687;p19"/>
          <p:cNvSpPr txBox="1"/>
          <p:nvPr>
            <p:ph hasCustomPrompt="1" idx="3" type="title"/>
          </p:nvPr>
        </p:nvSpPr>
        <p:spPr>
          <a:xfrm flipH="1">
            <a:off x="2730000" y="1776422"/>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688" name="Google Shape;688;p19"/>
          <p:cNvSpPr txBox="1"/>
          <p:nvPr>
            <p:ph hasCustomPrompt="1" idx="4" type="title"/>
          </p:nvPr>
        </p:nvSpPr>
        <p:spPr>
          <a:xfrm flipH="1">
            <a:off x="5670900" y="1776419"/>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689" name="Google Shape;689;p19"/>
          <p:cNvSpPr txBox="1"/>
          <p:nvPr>
            <p:ph idx="5" type="subTitle"/>
          </p:nvPr>
        </p:nvSpPr>
        <p:spPr>
          <a:xfrm>
            <a:off x="3194625" y="2429717"/>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690" name="Google Shape;690;p19"/>
          <p:cNvSpPr txBox="1"/>
          <p:nvPr>
            <p:ph hasCustomPrompt="1" idx="6" type="title"/>
          </p:nvPr>
        </p:nvSpPr>
        <p:spPr>
          <a:xfrm flipH="1">
            <a:off x="2730000" y="2429720"/>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691" name="Google Shape;691;p19"/>
          <p:cNvSpPr txBox="1"/>
          <p:nvPr>
            <p:ph hasCustomPrompt="1" idx="7" type="title"/>
          </p:nvPr>
        </p:nvSpPr>
        <p:spPr>
          <a:xfrm flipH="1">
            <a:off x="5670900" y="2429717"/>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692" name="Google Shape;692;p19"/>
          <p:cNvSpPr txBox="1"/>
          <p:nvPr>
            <p:ph idx="8" type="subTitle"/>
          </p:nvPr>
        </p:nvSpPr>
        <p:spPr>
          <a:xfrm>
            <a:off x="3194625" y="3083030"/>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693" name="Google Shape;693;p19"/>
          <p:cNvSpPr txBox="1"/>
          <p:nvPr>
            <p:ph hasCustomPrompt="1" idx="9" type="title"/>
          </p:nvPr>
        </p:nvSpPr>
        <p:spPr>
          <a:xfrm flipH="1">
            <a:off x="2730000" y="3083033"/>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694" name="Google Shape;694;p19"/>
          <p:cNvSpPr txBox="1"/>
          <p:nvPr>
            <p:ph hasCustomPrompt="1" idx="13" type="title"/>
          </p:nvPr>
        </p:nvSpPr>
        <p:spPr>
          <a:xfrm flipH="1">
            <a:off x="5670900" y="3083030"/>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3_1_1">
    <p:spTree>
      <p:nvGrpSpPr>
        <p:cNvPr id="695" name="Shape 695"/>
        <p:cNvGrpSpPr/>
        <p:nvPr/>
      </p:nvGrpSpPr>
      <p:grpSpPr>
        <a:xfrm>
          <a:off x="0" y="0"/>
          <a:ext cx="0" cy="0"/>
          <a:chOff x="0" y="0"/>
          <a:chExt cx="0" cy="0"/>
        </a:xfrm>
      </p:grpSpPr>
      <p:sp>
        <p:nvSpPr>
          <p:cNvPr id="696" name="Google Shape;696;p20"/>
          <p:cNvSpPr/>
          <p:nvPr/>
        </p:nvSpPr>
        <p:spPr>
          <a:xfrm flipH="1">
            <a:off x="-52" y="4454431"/>
            <a:ext cx="9144002" cy="746995"/>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0"/>
          <p:cNvSpPr/>
          <p:nvPr/>
        </p:nvSpPr>
        <p:spPr>
          <a:xfrm>
            <a:off x="2575"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0"/>
          <p:cNvSpPr/>
          <p:nvPr/>
        </p:nvSpPr>
        <p:spPr>
          <a:xfrm flipH="1">
            <a:off x="7502549" y="3955435"/>
            <a:ext cx="276641" cy="760822"/>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
          <p:cNvSpPr/>
          <p:nvPr/>
        </p:nvSpPr>
        <p:spPr>
          <a:xfrm flipH="1">
            <a:off x="8348409" y="3693347"/>
            <a:ext cx="276641" cy="760822"/>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0"/>
          <p:cNvSpPr/>
          <p:nvPr/>
        </p:nvSpPr>
        <p:spPr>
          <a:xfrm flipH="1">
            <a:off x="7920715" y="3767227"/>
            <a:ext cx="228649" cy="760825"/>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0"/>
          <p:cNvSpPr/>
          <p:nvPr/>
        </p:nvSpPr>
        <p:spPr>
          <a:xfrm flipH="1">
            <a:off x="1067879" y="4122275"/>
            <a:ext cx="155308" cy="427150"/>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0"/>
          <p:cNvSpPr/>
          <p:nvPr/>
        </p:nvSpPr>
        <p:spPr>
          <a:xfrm flipH="1">
            <a:off x="510746" y="4073447"/>
            <a:ext cx="145954" cy="401427"/>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0"/>
          <p:cNvSpPr/>
          <p:nvPr/>
        </p:nvSpPr>
        <p:spPr>
          <a:xfrm flipH="1">
            <a:off x="745240" y="4099172"/>
            <a:ext cx="120636" cy="401420"/>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4" name="Google Shape;704;p20"/>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705" name="Google Shape;705;p20"/>
          <p:cNvSpPr txBox="1"/>
          <p:nvPr>
            <p:ph type="title"/>
          </p:nvPr>
        </p:nvSpPr>
        <p:spPr>
          <a:xfrm>
            <a:off x="2168437" y="535650"/>
            <a:ext cx="48114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atin typeface="Syne"/>
                <a:ea typeface="Syne"/>
                <a:cs typeface="Syne"/>
                <a:sym typeface="Syne"/>
              </a:defRPr>
            </a:lvl2pPr>
            <a:lvl3pPr lvl="2" rtl="0">
              <a:spcBef>
                <a:spcPts val="0"/>
              </a:spcBef>
              <a:spcAft>
                <a:spcPts val="0"/>
              </a:spcAft>
              <a:buSzPts val="3500"/>
              <a:buNone/>
              <a:defRPr>
                <a:latin typeface="Syne"/>
                <a:ea typeface="Syne"/>
                <a:cs typeface="Syne"/>
                <a:sym typeface="Syne"/>
              </a:defRPr>
            </a:lvl3pPr>
            <a:lvl4pPr lvl="3" rtl="0">
              <a:spcBef>
                <a:spcPts val="0"/>
              </a:spcBef>
              <a:spcAft>
                <a:spcPts val="0"/>
              </a:spcAft>
              <a:buSzPts val="3500"/>
              <a:buNone/>
              <a:defRPr>
                <a:latin typeface="Syne"/>
                <a:ea typeface="Syne"/>
                <a:cs typeface="Syne"/>
                <a:sym typeface="Syne"/>
              </a:defRPr>
            </a:lvl4pPr>
            <a:lvl5pPr lvl="4" rtl="0">
              <a:spcBef>
                <a:spcPts val="0"/>
              </a:spcBef>
              <a:spcAft>
                <a:spcPts val="0"/>
              </a:spcAft>
              <a:buSzPts val="3500"/>
              <a:buNone/>
              <a:defRPr>
                <a:latin typeface="Syne"/>
                <a:ea typeface="Syne"/>
                <a:cs typeface="Syne"/>
                <a:sym typeface="Syne"/>
              </a:defRPr>
            </a:lvl5pPr>
            <a:lvl6pPr lvl="5" rtl="0">
              <a:spcBef>
                <a:spcPts val="0"/>
              </a:spcBef>
              <a:spcAft>
                <a:spcPts val="0"/>
              </a:spcAft>
              <a:buSzPts val="3500"/>
              <a:buNone/>
              <a:defRPr>
                <a:latin typeface="Syne"/>
                <a:ea typeface="Syne"/>
                <a:cs typeface="Syne"/>
                <a:sym typeface="Syne"/>
              </a:defRPr>
            </a:lvl6pPr>
            <a:lvl7pPr lvl="6" rtl="0">
              <a:spcBef>
                <a:spcPts val="0"/>
              </a:spcBef>
              <a:spcAft>
                <a:spcPts val="0"/>
              </a:spcAft>
              <a:buSzPts val="3500"/>
              <a:buNone/>
              <a:defRPr>
                <a:latin typeface="Syne"/>
                <a:ea typeface="Syne"/>
                <a:cs typeface="Syne"/>
                <a:sym typeface="Syne"/>
              </a:defRPr>
            </a:lvl7pPr>
            <a:lvl8pPr lvl="7" rtl="0">
              <a:spcBef>
                <a:spcPts val="0"/>
              </a:spcBef>
              <a:spcAft>
                <a:spcPts val="0"/>
              </a:spcAft>
              <a:buSzPts val="3500"/>
              <a:buNone/>
              <a:defRPr>
                <a:latin typeface="Syne"/>
                <a:ea typeface="Syne"/>
                <a:cs typeface="Syne"/>
                <a:sym typeface="Syne"/>
              </a:defRPr>
            </a:lvl8pPr>
            <a:lvl9pPr lvl="8" rtl="0">
              <a:spcBef>
                <a:spcPts val="0"/>
              </a:spcBef>
              <a:spcAft>
                <a:spcPts val="0"/>
              </a:spcAft>
              <a:buSzPts val="3500"/>
              <a:buNone/>
              <a:defRPr>
                <a:latin typeface="Syne"/>
                <a:ea typeface="Syne"/>
                <a:cs typeface="Syne"/>
                <a:sym typeface="Syne"/>
              </a:defRPr>
            </a:lvl9pPr>
          </a:lstStyle>
          <a:p/>
        </p:txBody>
      </p:sp>
      <p:sp>
        <p:nvSpPr>
          <p:cNvPr id="706" name="Google Shape;706;p20"/>
          <p:cNvSpPr txBox="1"/>
          <p:nvPr>
            <p:ph idx="1" type="subTitle"/>
          </p:nvPr>
        </p:nvSpPr>
        <p:spPr>
          <a:xfrm>
            <a:off x="2168401" y="1152150"/>
            <a:ext cx="4811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6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07" name="Google Shape;707;p20"/>
          <p:cNvSpPr txBox="1"/>
          <p:nvPr>
            <p:ph idx="2" type="subTitle"/>
          </p:nvPr>
        </p:nvSpPr>
        <p:spPr>
          <a:xfrm>
            <a:off x="3194625" y="1776419"/>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08" name="Google Shape;708;p20"/>
          <p:cNvSpPr txBox="1"/>
          <p:nvPr>
            <p:ph hasCustomPrompt="1" idx="3" type="title"/>
          </p:nvPr>
        </p:nvSpPr>
        <p:spPr>
          <a:xfrm flipH="1">
            <a:off x="2730000" y="1776422"/>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09" name="Google Shape;709;p20"/>
          <p:cNvSpPr txBox="1"/>
          <p:nvPr>
            <p:ph hasCustomPrompt="1" idx="4" type="title"/>
          </p:nvPr>
        </p:nvSpPr>
        <p:spPr>
          <a:xfrm flipH="1">
            <a:off x="5670900" y="1776419"/>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10" name="Google Shape;710;p20"/>
          <p:cNvSpPr txBox="1"/>
          <p:nvPr>
            <p:ph idx="5" type="subTitle"/>
          </p:nvPr>
        </p:nvSpPr>
        <p:spPr>
          <a:xfrm>
            <a:off x="3194625" y="2429717"/>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11" name="Google Shape;711;p20"/>
          <p:cNvSpPr txBox="1"/>
          <p:nvPr>
            <p:ph hasCustomPrompt="1" idx="6" type="title"/>
          </p:nvPr>
        </p:nvSpPr>
        <p:spPr>
          <a:xfrm flipH="1">
            <a:off x="2730000" y="2429720"/>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12" name="Google Shape;712;p20"/>
          <p:cNvSpPr txBox="1"/>
          <p:nvPr>
            <p:ph hasCustomPrompt="1" idx="7" type="title"/>
          </p:nvPr>
        </p:nvSpPr>
        <p:spPr>
          <a:xfrm flipH="1">
            <a:off x="5670900" y="2429717"/>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13" name="Google Shape;713;p20"/>
          <p:cNvSpPr txBox="1"/>
          <p:nvPr>
            <p:ph idx="8" type="subTitle"/>
          </p:nvPr>
        </p:nvSpPr>
        <p:spPr>
          <a:xfrm>
            <a:off x="3194625" y="3083030"/>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14" name="Google Shape;714;p20"/>
          <p:cNvSpPr txBox="1"/>
          <p:nvPr>
            <p:ph hasCustomPrompt="1" idx="9" type="title"/>
          </p:nvPr>
        </p:nvSpPr>
        <p:spPr>
          <a:xfrm flipH="1">
            <a:off x="2730000" y="3083033"/>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15" name="Google Shape;715;p20"/>
          <p:cNvSpPr txBox="1"/>
          <p:nvPr>
            <p:ph hasCustomPrompt="1" idx="13" type="title"/>
          </p:nvPr>
        </p:nvSpPr>
        <p:spPr>
          <a:xfrm flipH="1">
            <a:off x="5670900" y="3083030"/>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grpSp>
        <p:nvGrpSpPr>
          <p:cNvPr id="716" name="Google Shape;716;p20"/>
          <p:cNvGrpSpPr/>
          <p:nvPr/>
        </p:nvGrpSpPr>
        <p:grpSpPr>
          <a:xfrm flipH="1">
            <a:off x="1308100" y="191625"/>
            <a:ext cx="7524125" cy="3608700"/>
            <a:chOff x="1190175" y="191625"/>
            <a:chExt cx="7524125" cy="3608700"/>
          </a:xfrm>
        </p:grpSpPr>
        <p:sp>
          <p:nvSpPr>
            <p:cNvPr id="717" name="Google Shape;717;p20"/>
            <p:cNvSpPr/>
            <p:nvPr/>
          </p:nvSpPr>
          <p:spPr>
            <a:xfrm>
              <a:off x="1917100" y="255332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a:off x="1190175" y="348063"/>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
            <p:cNvSpPr/>
            <p:nvPr/>
          </p:nvSpPr>
          <p:spPr>
            <a:xfrm>
              <a:off x="8513000" y="35990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0"/>
            <p:cNvSpPr/>
            <p:nvPr/>
          </p:nvSpPr>
          <p:spPr>
            <a:xfrm>
              <a:off x="7801375" y="1916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20"/>
          <p:cNvSpPr/>
          <p:nvPr/>
        </p:nvSpPr>
        <p:spPr>
          <a:xfrm flipH="1">
            <a:off x="510750" y="216092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27" name="Shape 27"/>
        <p:cNvGrpSpPr/>
        <p:nvPr/>
      </p:nvGrpSpPr>
      <p:grpSpPr>
        <a:xfrm>
          <a:off x="0" y="0"/>
          <a:ext cx="0" cy="0"/>
          <a:chOff x="0" y="0"/>
          <a:chExt cx="0" cy="0"/>
        </a:xfrm>
      </p:grpSpPr>
      <p:grpSp>
        <p:nvGrpSpPr>
          <p:cNvPr id="28" name="Google Shape;28;p3"/>
          <p:cNvGrpSpPr/>
          <p:nvPr/>
        </p:nvGrpSpPr>
        <p:grpSpPr>
          <a:xfrm>
            <a:off x="7668778" y="549363"/>
            <a:ext cx="786201" cy="783853"/>
            <a:chOff x="7385371" y="3448451"/>
            <a:chExt cx="2912934" cy="2904236"/>
          </a:xfrm>
        </p:grpSpPr>
        <p:grpSp>
          <p:nvGrpSpPr>
            <p:cNvPr id="29" name="Google Shape;29;p3"/>
            <p:cNvGrpSpPr/>
            <p:nvPr/>
          </p:nvGrpSpPr>
          <p:grpSpPr>
            <a:xfrm>
              <a:off x="7385371" y="3448451"/>
              <a:ext cx="2912934" cy="2904236"/>
              <a:chOff x="3608094" y="3418449"/>
              <a:chExt cx="352869" cy="352370"/>
            </a:xfrm>
          </p:grpSpPr>
          <p:sp>
            <p:nvSpPr>
              <p:cNvPr id="30" name="Google Shape;30;p3"/>
              <p:cNvSpPr/>
              <p:nvPr/>
            </p:nvSpPr>
            <p:spPr>
              <a:xfrm>
                <a:off x="3608094" y="3418449"/>
                <a:ext cx="352860" cy="352370"/>
              </a:xfrm>
              <a:custGeom>
                <a:rect b="b" l="l" r="r" t="t"/>
                <a:pathLst>
                  <a:path extrusionOk="0" h="5038" w="5045">
                    <a:moveTo>
                      <a:pt x="2519" y="1"/>
                    </a:moveTo>
                    <a:cubicBezTo>
                      <a:pt x="1126" y="1"/>
                      <a:pt x="0" y="1127"/>
                      <a:pt x="0" y="2519"/>
                    </a:cubicBezTo>
                    <a:cubicBezTo>
                      <a:pt x="0" y="3911"/>
                      <a:pt x="1126" y="5037"/>
                      <a:pt x="2519" y="5037"/>
                    </a:cubicBezTo>
                    <a:cubicBezTo>
                      <a:pt x="3911" y="5037"/>
                      <a:pt x="5044" y="3911"/>
                      <a:pt x="5044" y="2519"/>
                    </a:cubicBezTo>
                    <a:cubicBezTo>
                      <a:pt x="5044" y="1127"/>
                      <a:pt x="3911" y="1"/>
                      <a:pt x="2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3617117" y="3431739"/>
                <a:ext cx="254940" cy="108131"/>
              </a:xfrm>
              <a:custGeom>
                <a:rect b="b" l="l" r="r" t="t"/>
                <a:pathLst>
                  <a:path extrusionOk="0" h="1546" w="3645">
                    <a:moveTo>
                      <a:pt x="3356" y="1"/>
                    </a:moveTo>
                    <a:cubicBezTo>
                      <a:pt x="2230" y="161"/>
                      <a:pt x="1149" y="549"/>
                      <a:pt x="176" y="1134"/>
                    </a:cubicBezTo>
                    <a:cubicBezTo>
                      <a:pt x="107" y="1264"/>
                      <a:pt x="46" y="1401"/>
                      <a:pt x="1" y="1545"/>
                    </a:cubicBezTo>
                    <a:cubicBezTo>
                      <a:pt x="1066" y="762"/>
                      <a:pt x="2329" y="275"/>
                      <a:pt x="3645" y="145"/>
                    </a:cubicBezTo>
                    <a:cubicBezTo>
                      <a:pt x="3554" y="92"/>
                      <a:pt x="3455" y="39"/>
                      <a:pt x="3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715039" y="3674936"/>
                <a:ext cx="226194" cy="88407"/>
              </a:xfrm>
              <a:custGeom>
                <a:rect b="b" l="l" r="r" t="t"/>
                <a:pathLst>
                  <a:path extrusionOk="0" h="1264" w="3234">
                    <a:moveTo>
                      <a:pt x="3234" y="1"/>
                    </a:moveTo>
                    <a:lnTo>
                      <a:pt x="3234" y="1"/>
                    </a:lnTo>
                    <a:cubicBezTo>
                      <a:pt x="2100" y="199"/>
                      <a:pt x="1005" y="594"/>
                      <a:pt x="0" y="1165"/>
                    </a:cubicBezTo>
                    <a:cubicBezTo>
                      <a:pt x="84" y="1203"/>
                      <a:pt x="175" y="1233"/>
                      <a:pt x="259" y="1264"/>
                    </a:cubicBezTo>
                    <a:cubicBezTo>
                      <a:pt x="1126" y="830"/>
                      <a:pt x="2047" y="533"/>
                      <a:pt x="2998" y="381"/>
                    </a:cubicBezTo>
                    <a:cubicBezTo>
                      <a:pt x="3089" y="259"/>
                      <a:pt x="3165" y="130"/>
                      <a:pt x="32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609143" y="3495109"/>
                <a:ext cx="327820" cy="176745"/>
              </a:xfrm>
              <a:custGeom>
                <a:rect b="b" l="l" r="r" t="t"/>
                <a:pathLst>
                  <a:path extrusionOk="0" h="2527" w="4687">
                    <a:moveTo>
                      <a:pt x="4588" y="0"/>
                    </a:moveTo>
                    <a:cubicBezTo>
                      <a:pt x="3736" y="228"/>
                      <a:pt x="2907" y="540"/>
                      <a:pt x="2115" y="928"/>
                    </a:cubicBezTo>
                    <a:cubicBezTo>
                      <a:pt x="2000" y="984"/>
                      <a:pt x="1874" y="1012"/>
                      <a:pt x="1748" y="1012"/>
                    </a:cubicBezTo>
                    <a:cubicBezTo>
                      <a:pt x="1683" y="1012"/>
                      <a:pt x="1617" y="1005"/>
                      <a:pt x="1553" y="989"/>
                    </a:cubicBezTo>
                    <a:cubicBezTo>
                      <a:pt x="1483" y="971"/>
                      <a:pt x="1413" y="961"/>
                      <a:pt x="1344" y="961"/>
                    </a:cubicBezTo>
                    <a:cubicBezTo>
                      <a:pt x="1215" y="961"/>
                      <a:pt x="1088" y="993"/>
                      <a:pt x="974" y="1058"/>
                    </a:cubicBezTo>
                    <a:cubicBezTo>
                      <a:pt x="624" y="1233"/>
                      <a:pt x="297" y="1453"/>
                      <a:pt x="0" y="1712"/>
                    </a:cubicBezTo>
                    <a:cubicBezTo>
                      <a:pt x="39" y="1994"/>
                      <a:pt x="115" y="2267"/>
                      <a:pt x="244" y="2526"/>
                    </a:cubicBezTo>
                    <a:cubicBezTo>
                      <a:pt x="860" y="1864"/>
                      <a:pt x="1697" y="1431"/>
                      <a:pt x="2526" y="1050"/>
                    </a:cubicBezTo>
                    <a:cubicBezTo>
                      <a:pt x="3234" y="723"/>
                      <a:pt x="3957" y="426"/>
                      <a:pt x="4687" y="160"/>
                    </a:cubicBezTo>
                    <a:cubicBezTo>
                      <a:pt x="4657" y="107"/>
                      <a:pt x="4619" y="53"/>
                      <a:pt x="45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658104" y="3575475"/>
                <a:ext cx="302851" cy="158630"/>
              </a:xfrm>
              <a:custGeom>
                <a:rect b="b" l="l" r="r" t="t"/>
                <a:pathLst>
                  <a:path extrusionOk="0" h="2268" w="4330">
                    <a:moveTo>
                      <a:pt x="4314" y="0"/>
                    </a:moveTo>
                    <a:cubicBezTo>
                      <a:pt x="2709" y="243"/>
                      <a:pt x="1210" y="943"/>
                      <a:pt x="0" y="2031"/>
                    </a:cubicBezTo>
                    <a:cubicBezTo>
                      <a:pt x="84" y="2115"/>
                      <a:pt x="175" y="2199"/>
                      <a:pt x="267" y="2267"/>
                    </a:cubicBezTo>
                    <a:cubicBezTo>
                      <a:pt x="1492" y="1468"/>
                      <a:pt x="2861" y="921"/>
                      <a:pt x="4291" y="662"/>
                    </a:cubicBezTo>
                    <a:cubicBezTo>
                      <a:pt x="4314" y="533"/>
                      <a:pt x="4329" y="403"/>
                      <a:pt x="4329" y="274"/>
                    </a:cubicBezTo>
                    <a:cubicBezTo>
                      <a:pt x="4329" y="183"/>
                      <a:pt x="4322" y="91"/>
                      <a:pt x="4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3852340" y="3431739"/>
                <a:ext cx="19724" cy="10212"/>
              </a:xfrm>
              <a:custGeom>
                <a:rect b="b" l="l" r="r" t="t"/>
                <a:pathLst>
                  <a:path extrusionOk="0" h="146" w="282">
                    <a:moveTo>
                      <a:pt x="282" y="145"/>
                    </a:moveTo>
                    <a:cubicBezTo>
                      <a:pt x="191" y="92"/>
                      <a:pt x="99" y="39"/>
                      <a:pt x="0" y="1"/>
                    </a:cubicBezTo>
                    <a:lnTo>
                      <a:pt x="0" y="1"/>
                    </a:lnTo>
                    <a:cubicBezTo>
                      <a:pt x="99" y="39"/>
                      <a:pt x="191" y="92"/>
                      <a:pt x="282" y="145"/>
                    </a:cubicBez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3933195" y="3687736"/>
                <a:ext cx="629" cy="1259"/>
              </a:xfrm>
              <a:custGeom>
                <a:rect b="b" l="l" r="r" t="t"/>
                <a:pathLst>
                  <a:path extrusionOk="0" h="18" w="9">
                    <a:moveTo>
                      <a:pt x="8" y="0"/>
                    </a:moveTo>
                    <a:cubicBezTo>
                      <a:pt x="8" y="0"/>
                      <a:pt x="8" y="1"/>
                      <a:pt x="8" y="1"/>
                    </a:cubicBezTo>
                    <a:lnTo>
                      <a:pt x="8" y="1"/>
                    </a:lnTo>
                    <a:cubicBezTo>
                      <a:pt x="8" y="1"/>
                      <a:pt x="8" y="0"/>
                      <a:pt x="8" y="0"/>
                    </a:cubicBezTo>
                    <a:close/>
                    <a:moveTo>
                      <a:pt x="8" y="1"/>
                    </a:moveTo>
                    <a:cubicBezTo>
                      <a:pt x="8" y="5"/>
                      <a:pt x="6" y="10"/>
                      <a:pt x="4" y="14"/>
                    </a:cubicBezTo>
                    <a:lnTo>
                      <a:pt x="4" y="14"/>
                    </a:lnTo>
                    <a:cubicBezTo>
                      <a:pt x="8" y="11"/>
                      <a:pt x="8" y="3"/>
                      <a:pt x="8" y="1"/>
                    </a:cubicBezTo>
                    <a:close/>
                    <a:moveTo>
                      <a:pt x="4" y="14"/>
                    </a:moveTo>
                    <a:cubicBezTo>
                      <a:pt x="3" y="15"/>
                      <a:pt x="2" y="16"/>
                      <a:pt x="1" y="16"/>
                    </a:cubicBezTo>
                    <a:cubicBezTo>
                      <a:pt x="1" y="17"/>
                      <a:pt x="1" y="18"/>
                      <a:pt x="1" y="18"/>
                    </a:cubicBezTo>
                    <a:cubicBezTo>
                      <a:pt x="2" y="18"/>
                      <a:pt x="3" y="16"/>
                      <a:pt x="4" y="14"/>
                    </a:cubicBez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3924732" y="3699976"/>
                <a:ext cx="1119" cy="1679"/>
              </a:xfrm>
              <a:custGeom>
                <a:rect b="b" l="l" r="r" t="t"/>
                <a:pathLst>
                  <a:path extrusionOk="0" h="24" w="16">
                    <a:moveTo>
                      <a:pt x="15" y="0"/>
                    </a:moveTo>
                    <a:lnTo>
                      <a:pt x="15" y="0"/>
                    </a:lnTo>
                    <a:cubicBezTo>
                      <a:pt x="8" y="8"/>
                      <a:pt x="0" y="16"/>
                      <a:pt x="0" y="23"/>
                    </a:cubicBezTo>
                    <a:lnTo>
                      <a:pt x="15" y="0"/>
                    </a:ln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3930048" y="3495109"/>
                <a:ext cx="1119" cy="1679"/>
              </a:xfrm>
              <a:custGeom>
                <a:rect b="b" l="l" r="r" t="t"/>
                <a:pathLst>
                  <a:path extrusionOk="0" h="24" w="16">
                    <a:moveTo>
                      <a:pt x="0" y="0"/>
                    </a:moveTo>
                    <a:lnTo>
                      <a:pt x="0" y="0"/>
                    </a:lnTo>
                    <a:cubicBezTo>
                      <a:pt x="0" y="8"/>
                      <a:pt x="8" y="15"/>
                      <a:pt x="15" y="23"/>
                    </a:cubicBezTo>
                    <a:lnTo>
                      <a:pt x="0" y="0"/>
                    </a:ln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3960334" y="3583938"/>
                <a:ext cx="70" cy="1119"/>
              </a:xfrm>
              <a:custGeom>
                <a:rect b="b" l="l" r="r" t="t"/>
                <a:pathLst>
                  <a:path extrusionOk="0" h="16" w="1">
                    <a:moveTo>
                      <a:pt x="1" y="1"/>
                    </a:moveTo>
                    <a:lnTo>
                      <a:pt x="1" y="16"/>
                    </a:ln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3958725" y="3621219"/>
                <a:ext cx="70" cy="560"/>
              </a:xfrm>
              <a:custGeom>
                <a:rect b="b" l="l" r="r" t="t"/>
                <a:pathLst>
                  <a:path extrusionOk="0" h="8" w="1">
                    <a:moveTo>
                      <a:pt x="1" y="8"/>
                    </a:moveTo>
                    <a:cubicBezTo>
                      <a:pt x="1" y="8"/>
                      <a:pt x="1" y="0"/>
                      <a:pt x="1" y="0"/>
                    </a:cubicBez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960334" y="3606810"/>
                <a:ext cx="70" cy="2728"/>
              </a:xfrm>
              <a:custGeom>
                <a:rect b="b" l="l" r="r" t="t"/>
                <a:pathLst>
                  <a:path extrusionOk="0" h="39" w="1">
                    <a:moveTo>
                      <a:pt x="1" y="1"/>
                    </a:moveTo>
                    <a:lnTo>
                      <a:pt x="1" y="39"/>
                    </a:ln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959844" y="3575475"/>
                <a:ext cx="70" cy="70"/>
              </a:xfrm>
              <a:custGeom>
                <a:rect b="b" l="l" r="r" t="t"/>
                <a:pathLst>
                  <a:path extrusionOk="0" h="1" w="1">
                    <a:moveTo>
                      <a:pt x="0" y="0"/>
                    </a:move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3960334" y="3594640"/>
                <a:ext cx="629" cy="12240"/>
              </a:xfrm>
              <a:custGeom>
                <a:rect b="b" l="l" r="r" t="t"/>
                <a:pathLst>
                  <a:path extrusionOk="0" h="175" w="9">
                    <a:moveTo>
                      <a:pt x="8" y="0"/>
                    </a:moveTo>
                    <a:lnTo>
                      <a:pt x="8" y="0"/>
                    </a:lnTo>
                    <a:cubicBezTo>
                      <a:pt x="8" y="61"/>
                      <a:pt x="1" y="122"/>
                      <a:pt x="1" y="175"/>
                    </a:cubicBezTo>
                    <a:cubicBezTo>
                      <a:pt x="8" y="122"/>
                      <a:pt x="8" y="61"/>
                      <a:pt x="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3960334" y="3584987"/>
                <a:ext cx="629" cy="9652"/>
              </a:xfrm>
              <a:custGeom>
                <a:rect b="b" l="l" r="r" t="t"/>
                <a:pathLst>
                  <a:path extrusionOk="0" h="138" w="9">
                    <a:moveTo>
                      <a:pt x="1" y="1"/>
                    </a:moveTo>
                    <a:lnTo>
                      <a:pt x="1" y="138"/>
                    </a:lnTo>
                    <a:cubicBezTo>
                      <a:pt x="8" y="92"/>
                      <a:pt x="1" y="47"/>
                      <a:pt x="1"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3925781" y="3688785"/>
                <a:ext cx="7484" cy="11261"/>
              </a:xfrm>
              <a:custGeom>
                <a:rect b="b" l="l" r="r" t="t"/>
                <a:pathLst>
                  <a:path extrusionOk="0" h="161" w="107">
                    <a:moveTo>
                      <a:pt x="107" y="1"/>
                    </a:moveTo>
                    <a:cubicBezTo>
                      <a:pt x="69" y="54"/>
                      <a:pt x="38" y="107"/>
                      <a:pt x="0" y="160"/>
                    </a:cubicBezTo>
                    <a:cubicBezTo>
                      <a:pt x="38" y="107"/>
                      <a:pt x="76" y="54"/>
                      <a:pt x="10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958725" y="3609538"/>
                <a:ext cx="1189" cy="11750"/>
              </a:xfrm>
              <a:custGeom>
                <a:rect b="b" l="l" r="r" t="t"/>
                <a:pathLst>
                  <a:path extrusionOk="0" h="168" w="17">
                    <a:moveTo>
                      <a:pt x="16" y="0"/>
                    </a:moveTo>
                    <a:cubicBezTo>
                      <a:pt x="16" y="53"/>
                      <a:pt x="9" y="114"/>
                      <a:pt x="1" y="167"/>
                    </a:cubicBezTo>
                    <a:cubicBezTo>
                      <a:pt x="9" y="114"/>
                      <a:pt x="16" y="61"/>
                      <a:pt x="1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3959844" y="3575965"/>
                <a:ext cx="560" cy="8043"/>
              </a:xfrm>
              <a:custGeom>
                <a:rect b="b" l="l" r="r" t="t"/>
                <a:pathLst>
                  <a:path extrusionOk="0" h="115" w="8">
                    <a:moveTo>
                      <a:pt x="0" y="1"/>
                    </a:moveTo>
                    <a:cubicBezTo>
                      <a:pt x="0" y="39"/>
                      <a:pt x="8" y="77"/>
                      <a:pt x="8" y="115"/>
                    </a:cubicBezTo>
                    <a:cubicBezTo>
                      <a:pt x="8" y="77"/>
                      <a:pt x="0" y="39"/>
                      <a:pt x="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a:off x="7879418" y="3889407"/>
              <a:ext cx="2262423" cy="2178079"/>
              <a:chOff x="-1543250" y="1284350"/>
              <a:chExt cx="581525" cy="559975"/>
            </a:xfrm>
          </p:grpSpPr>
          <p:sp>
            <p:nvSpPr>
              <p:cNvPr id="49" name="Google Shape;49;p3"/>
              <p:cNvSpPr/>
              <p:nvPr/>
            </p:nvSpPr>
            <p:spPr>
              <a:xfrm>
                <a:off x="-1116975" y="1284350"/>
                <a:ext cx="20400" cy="29400"/>
              </a:xfrm>
              <a:custGeom>
                <a:rect b="b" l="l" r="r" t="t"/>
                <a:pathLst>
                  <a:path extrusionOk="0" h="1176" w="816">
                    <a:moveTo>
                      <a:pt x="1" y="1"/>
                    </a:moveTo>
                    <a:lnTo>
                      <a:pt x="1" y="1"/>
                    </a:lnTo>
                    <a:cubicBezTo>
                      <a:pt x="254" y="375"/>
                      <a:pt x="495" y="762"/>
                      <a:pt x="695" y="1176"/>
                    </a:cubicBezTo>
                    <a:lnTo>
                      <a:pt x="815" y="628"/>
                    </a:lnTo>
                    <a:cubicBezTo>
                      <a:pt x="561" y="401"/>
                      <a:pt x="281" y="201"/>
                      <a:pt x="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543250" y="1710625"/>
                <a:ext cx="147250" cy="114850"/>
              </a:xfrm>
              <a:custGeom>
                <a:rect b="b" l="l" r="r" t="t"/>
                <a:pathLst>
                  <a:path extrusionOk="0" h="4594" w="5890">
                    <a:moveTo>
                      <a:pt x="1" y="0"/>
                    </a:moveTo>
                    <a:lnTo>
                      <a:pt x="1" y="0"/>
                    </a:lnTo>
                    <a:cubicBezTo>
                      <a:pt x="1443" y="2110"/>
                      <a:pt x="3499" y="3712"/>
                      <a:pt x="5889" y="4594"/>
                    </a:cubicBezTo>
                    <a:lnTo>
                      <a:pt x="5849" y="4447"/>
                    </a:lnTo>
                    <a:cubicBezTo>
                      <a:pt x="5836" y="4380"/>
                      <a:pt x="5809" y="4326"/>
                      <a:pt x="5769" y="4273"/>
                    </a:cubicBezTo>
                    <a:lnTo>
                      <a:pt x="5315" y="3605"/>
                    </a:lnTo>
                    <a:cubicBezTo>
                      <a:pt x="5248" y="3512"/>
                      <a:pt x="5222" y="3419"/>
                      <a:pt x="5222" y="3312"/>
                    </a:cubicBezTo>
                    <a:lnTo>
                      <a:pt x="5195" y="2017"/>
                    </a:lnTo>
                    <a:cubicBezTo>
                      <a:pt x="3339" y="1763"/>
                      <a:pt x="1550" y="1069"/>
                      <a:pt x="1"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084925" y="1337100"/>
                <a:ext cx="37400" cy="29050"/>
              </a:xfrm>
              <a:custGeom>
                <a:rect b="b" l="l" r="r" t="t"/>
                <a:pathLst>
                  <a:path extrusionOk="0" h="1162" w="1496">
                    <a:moveTo>
                      <a:pt x="1069" y="0"/>
                    </a:moveTo>
                    <a:cubicBezTo>
                      <a:pt x="1015" y="27"/>
                      <a:pt x="962" y="54"/>
                      <a:pt x="908" y="67"/>
                    </a:cubicBezTo>
                    <a:lnTo>
                      <a:pt x="0" y="267"/>
                    </a:lnTo>
                    <a:cubicBezTo>
                      <a:pt x="121" y="561"/>
                      <a:pt x="227" y="868"/>
                      <a:pt x="321" y="1162"/>
                    </a:cubicBezTo>
                    <a:lnTo>
                      <a:pt x="1402" y="534"/>
                    </a:lnTo>
                    <a:cubicBezTo>
                      <a:pt x="1429" y="521"/>
                      <a:pt x="1469" y="521"/>
                      <a:pt x="1496" y="508"/>
                    </a:cubicBezTo>
                    <a:cubicBezTo>
                      <a:pt x="1362" y="334"/>
                      <a:pt x="1215" y="161"/>
                      <a:pt x="1069"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349300" y="1536575"/>
                <a:ext cx="361200" cy="307750"/>
              </a:xfrm>
              <a:custGeom>
                <a:rect b="b" l="l" r="r" t="t"/>
                <a:pathLst>
                  <a:path extrusionOk="0" h="12310" w="14448">
                    <a:moveTo>
                      <a:pt x="12780" y="1"/>
                    </a:moveTo>
                    <a:cubicBezTo>
                      <a:pt x="12698" y="1"/>
                      <a:pt x="12615" y="21"/>
                      <a:pt x="12538" y="59"/>
                    </a:cubicBezTo>
                    <a:lnTo>
                      <a:pt x="11790" y="433"/>
                    </a:lnTo>
                    <a:cubicBezTo>
                      <a:pt x="11724" y="467"/>
                      <a:pt x="11647" y="483"/>
                      <a:pt x="11570" y="483"/>
                    </a:cubicBezTo>
                    <a:cubicBezTo>
                      <a:pt x="11493" y="483"/>
                      <a:pt x="11417" y="467"/>
                      <a:pt x="11350" y="433"/>
                    </a:cubicBezTo>
                    <a:lnTo>
                      <a:pt x="10949" y="246"/>
                    </a:lnTo>
                    <a:cubicBezTo>
                      <a:pt x="9868" y="3985"/>
                      <a:pt x="7064" y="7002"/>
                      <a:pt x="3405" y="8351"/>
                    </a:cubicBezTo>
                    <a:lnTo>
                      <a:pt x="401" y="10487"/>
                    </a:lnTo>
                    <a:cubicBezTo>
                      <a:pt x="294" y="10567"/>
                      <a:pt x="214" y="10688"/>
                      <a:pt x="187" y="10821"/>
                    </a:cubicBezTo>
                    <a:lnTo>
                      <a:pt x="0" y="12076"/>
                    </a:lnTo>
                    <a:cubicBezTo>
                      <a:pt x="795" y="12233"/>
                      <a:pt x="1592" y="12309"/>
                      <a:pt x="2381" y="12309"/>
                    </a:cubicBezTo>
                    <a:cubicBezTo>
                      <a:pt x="6628" y="12309"/>
                      <a:pt x="10645" y="10100"/>
                      <a:pt x="12885" y="6362"/>
                    </a:cubicBezTo>
                    <a:lnTo>
                      <a:pt x="13005" y="4105"/>
                    </a:lnTo>
                    <a:cubicBezTo>
                      <a:pt x="13005" y="3972"/>
                      <a:pt x="13059" y="3865"/>
                      <a:pt x="13152" y="3785"/>
                    </a:cubicBezTo>
                    <a:lnTo>
                      <a:pt x="14127" y="2770"/>
                    </a:lnTo>
                    <a:cubicBezTo>
                      <a:pt x="14194" y="2690"/>
                      <a:pt x="14247" y="2583"/>
                      <a:pt x="14261" y="2476"/>
                    </a:cubicBezTo>
                    <a:lnTo>
                      <a:pt x="14421" y="1261"/>
                    </a:lnTo>
                    <a:cubicBezTo>
                      <a:pt x="14448" y="1061"/>
                      <a:pt x="14354" y="874"/>
                      <a:pt x="14180" y="767"/>
                    </a:cubicBezTo>
                    <a:lnTo>
                      <a:pt x="13032" y="73"/>
                    </a:lnTo>
                    <a:cubicBezTo>
                      <a:pt x="12956" y="24"/>
                      <a:pt x="12869" y="1"/>
                      <a:pt x="1278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099625" y="1299700"/>
                <a:ext cx="41425" cy="44100"/>
              </a:xfrm>
              <a:custGeom>
                <a:rect b="b" l="l" r="r" t="t"/>
                <a:pathLst>
                  <a:path extrusionOk="0" h="1764" w="1657">
                    <a:moveTo>
                      <a:pt x="121" y="1"/>
                    </a:moveTo>
                    <a:lnTo>
                      <a:pt x="1" y="548"/>
                    </a:lnTo>
                    <a:cubicBezTo>
                      <a:pt x="215" y="949"/>
                      <a:pt x="415" y="1349"/>
                      <a:pt x="575" y="1763"/>
                    </a:cubicBezTo>
                    <a:lnTo>
                      <a:pt x="1483" y="1563"/>
                    </a:lnTo>
                    <a:cubicBezTo>
                      <a:pt x="1550" y="1550"/>
                      <a:pt x="1603" y="1523"/>
                      <a:pt x="1657" y="1483"/>
                    </a:cubicBezTo>
                    <a:cubicBezTo>
                      <a:pt x="1189" y="949"/>
                      <a:pt x="682" y="455"/>
                      <a:pt x="12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077250" y="1349775"/>
                <a:ext cx="115525" cy="346175"/>
              </a:xfrm>
              <a:custGeom>
                <a:rect b="b" l="l" r="r" t="t"/>
                <a:pathLst>
                  <a:path extrusionOk="0" h="13847" w="4621">
                    <a:moveTo>
                      <a:pt x="1189" y="1"/>
                    </a:moveTo>
                    <a:cubicBezTo>
                      <a:pt x="1149" y="1"/>
                      <a:pt x="1122" y="14"/>
                      <a:pt x="1095" y="27"/>
                    </a:cubicBezTo>
                    <a:lnTo>
                      <a:pt x="0" y="655"/>
                    </a:lnTo>
                    <a:cubicBezTo>
                      <a:pt x="721" y="2952"/>
                      <a:pt x="748" y="5408"/>
                      <a:pt x="67" y="7718"/>
                    </a:cubicBezTo>
                    <a:lnTo>
                      <a:pt x="454" y="7905"/>
                    </a:lnTo>
                    <a:cubicBezTo>
                      <a:pt x="528" y="7939"/>
                      <a:pt x="605" y="7955"/>
                      <a:pt x="681" y="7955"/>
                    </a:cubicBezTo>
                    <a:cubicBezTo>
                      <a:pt x="758" y="7955"/>
                      <a:pt x="835" y="7939"/>
                      <a:pt x="908" y="7905"/>
                    </a:cubicBezTo>
                    <a:lnTo>
                      <a:pt x="1656" y="7531"/>
                    </a:lnTo>
                    <a:cubicBezTo>
                      <a:pt x="1730" y="7495"/>
                      <a:pt x="1809" y="7478"/>
                      <a:pt x="1887" y="7478"/>
                    </a:cubicBezTo>
                    <a:cubicBezTo>
                      <a:pt x="1979" y="7478"/>
                      <a:pt x="2071" y="7501"/>
                      <a:pt x="2150" y="7545"/>
                    </a:cubicBezTo>
                    <a:lnTo>
                      <a:pt x="3298" y="8239"/>
                    </a:lnTo>
                    <a:cubicBezTo>
                      <a:pt x="3472" y="8346"/>
                      <a:pt x="3566" y="8546"/>
                      <a:pt x="3539" y="8746"/>
                    </a:cubicBezTo>
                    <a:lnTo>
                      <a:pt x="3379" y="9948"/>
                    </a:lnTo>
                    <a:cubicBezTo>
                      <a:pt x="3365" y="10068"/>
                      <a:pt x="3312" y="10162"/>
                      <a:pt x="3245" y="10242"/>
                    </a:cubicBezTo>
                    <a:lnTo>
                      <a:pt x="2270" y="11257"/>
                    </a:lnTo>
                    <a:cubicBezTo>
                      <a:pt x="2177" y="11337"/>
                      <a:pt x="2123" y="11457"/>
                      <a:pt x="2123" y="11590"/>
                    </a:cubicBezTo>
                    <a:lnTo>
                      <a:pt x="2003" y="13847"/>
                    </a:lnTo>
                    <a:cubicBezTo>
                      <a:pt x="4620" y="9507"/>
                      <a:pt x="4300" y="4006"/>
                      <a:pt x="1189"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1413050" y="1745350"/>
                <a:ext cx="148900" cy="93475"/>
              </a:xfrm>
              <a:custGeom>
                <a:rect b="b" l="l" r="r" t="t"/>
                <a:pathLst>
                  <a:path extrusionOk="0" h="3739" w="5956">
                    <a:moveTo>
                      <a:pt x="5955" y="0"/>
                    </a:moveTo>
                    <a:lnTo>
                      <a:pt x="5955" y="0"/>
                    </a:lnTo>
                    <a:cubicBezTo>
                      <a:pt x="4593" y="494"/>
                      <a:pt x="3165" y="761"/>
                      <a:pt x="1723" y="761"/>
                    </a:cubicBezTo>
                    <a:cubicBezTo>
                      <a:pt x="1148" y="761"/>
                      <a:pt x="561" y="721"/>
                      <a:pt x="0" y="641"/>
                    </a:cubicBezTo>
                    <a:lnTo>
                      <a:pt x="0" y="641"/>
                    </a:lnTo>
                    <a:lnTo>
                      <a:pt x="14" y="1936"/>
                    </a:lnTo>
                    <a:cubicBezTo>
                      <a:pt x="14" y="2030"/>
                      <a:pt x="54" y="2136"/>
                      <a:pt x="107" y="2216"/>
                    </a:cubicBezTo>
                    <a:lnTo>
                      <a:pt x="574" y="2884"/>
                    </a:lnTo>
                    <a:cubicBezTo>
                      <a:pt x="614" y="2937"/>
                      <a:pt x="641" y="3004"/>
                      <a:pt x="654" y="3071"/>
                    </a:cubicBezTo>
                    <a:lnTo>
                      <a:pt x="681" y="3218"/>
                    </a:lnTo>
                    <a:cubicBezTo>
                      <a:pt x="1295" y="3445"/>
                      <a:pt x="1923" y="3618"/>
                      <a:pt x="2564" y="3739"/>
                    </a:cubicBezTo>
                    <a:lnTo>
                      <a:pt x="2737" y="2484"/>
                    </a:lnTo>
                    <a:cubicBezTo>
                      <a:pt x="2764" y="2350"/>
                      <a:pt x="2831" y="2216"/>
                      <a:pt x="2951" y="2136"/>
                    </a:cubicBezTo>
                    <a:lnTo>
                      <a:pt x="5955" y="0"/>
                    </a:ln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 name="Google Shape;56;p3"/>
          <p:cNvSpPr/>
          <p:nvPr/>
        </p:nvSpPr>
        <p:spPr>
          <a:xfrm>
            <a:off x="7772856" y="3718125"/>
            <a:ext cx="962669" cy="382741"/>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flipH="1">
            <a:off x="1540595" y="413563"/>
            <a:ext cx="962663" cy="271622"/>
          </a:xfrm>
          <a:custGeom>
            <a:rect b="b" l="l" r="r" t="t"/>
            <a:pathLst>
              <a:path extrusionOk="0" h="9268" w="32847">
                <a:moveTo>
                  <a:pt x="11897" y="1"/>
                </a:moveTo>
                <a:cubicBezTo>
                  <a:pt x="10442" y="1"/>
                  <a:pt x="9187" y="1069"/>
                  <a:pt x="8960" y="2511"/>
                </a:cubicBezTo>
                <a:lnTo>
                  <a:pt x="4994" y="2511"/>
                </a:lnTo>
                <a:cubicBezTo>
                  <a:pt x="3846" y="2511"/>
                  <a:pt x="2885" y="3339"/>
                  <a:pt x="2711" y="4474"/>
                </a:cubicBezTo>
                <a:lnTo>
                  <a:pt x="2337" y="4474"/>
                </a:lnTo>
                <a:cubicBezTo>
                  <a:pt x="1042" y="4501"/>
                  <a:pt x="1" y="5569"/>
                  <a:pt x="1" y="6864"/>
                </a:cubicBezTo>
                <a:cubicBezTo>
                  <a:pt x="1" y="8173"/>
                  <a:pt x="1042" y="9227"/>
                  <a:pt x="2337" y="9267"/>
                </a:cubicBezTo>
                <a:lnTo>
                  <a:pt x="20576" y="9267"/>
                </a:lnTo>
                <a:cubicBezTo>
                  <a:pt x="21791" y="9267"/>
                  <a:pt x="22819" y="8359"/>
                  <a:pt x="22966" y="7144"/>
                </a:cubicBezTo>
                <a:lnTo>
                  <a:pt x="27079" y="7144"/>
                </a:lnTo>
                <a:cubicBezTo>
                  <a:pt x="27907" y="7144"/>
                  <a:pt x="28681" y="6704"/>
                  <a:pt x="29095" y="5983"/>
                </a:cubicBezTo>
                <a:lnTo>
                  <a:pt x="29923" y="5983"/>
                </a:lnTo>
                <a:cubicBezTo>
                  <a:pt x="31552" y="5943"/>
                  <a:pt x="32847" y="4621"/>
                  <a:pt x="32847" y="2992"/>
                </a:cubicBezTo>
                <a:cubicBezTo>
                  <a:pt x="32847" y="1376"/>
                  <a:pt x="31552" y="41"/>
                  <a:pt x="29923" y="14"/>
                </a:cubicBezTo>
                <a:lnTo>
                  <a:pt x="29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flipH="1">
            <a:off x="338157" y="26493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a:off x="7668782" y="24480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flipH="1">
            <a:off x="5462482" y="38088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flipH="1">
            <a:off x="1397932" y="16622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flipH="1">
            <a:off x="4463432" y="40125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a:off x="2073252" y="4255725"/>
            <a:ext cx="1367613" cy="338403"/>
          </a:xfrm>
          <a:custGeom>
            <a:rect b="b" l="l" r="r" t="t"/>
            <a:pathLst>
              <a:path extrusionOk="0" h="7371" w="29789">
                <a:moveTo>
                  <a:pt x="19080" y="0"/>
                </a:moveTo>
                <a:cubicBezTo>
                  <a:pt x="18213" y="0"/>
                  <a:pt x="17505" y="1068"/>
                  <a:pt x="17505" y="2390"/>
                </a:cubicBezTo>
                <a:cubicBezTo>
                  <a:pt x="17505" y="2617"/>
                  <a:pt x="17532" y="2844"/>
                  <a:pt x="17572" y="3071"/>
                </a:cubicBezTo>
                <a:lnTo>
                  <a:pt x="6035" y="3071"/>
                </a:lnTo>
                <a:cubicBezTo>
                  <a:pt x="4567" y="3071"/>
                  <a:pt x="3539" y="4500"/>
                  <a:pt x="3993" y="5888"/>
                </a:cubicBezTo>
                <a:lnTo>
                  <a:pt x="948" y="5888"/>
                </a:lnTo>
                <a:cubicBezTo>
                  <a:pt x="0" y="5942"/>
                  <a:pt x="0" y="7317"/>
                  <a:pt x="948" y="7371"/>
                </a:cubicBezTo>
                <a:lnTo>
                  <a:pt x="25543" y="7371"/>
                </a:lnTo>
                <a:cubicBezTo>
                  <a:pt x="26905" y="7371"/>
                  <a:pt x="27920" y="6115"/>
                  <a:pt x="27653" y="4794"/>
                </a:cubicBezTo>
                <a:lnTo>
                  <a:pt x="28213" y="4794"/>
                </a:lnTo>
                <a:cubicBezTo>
                  <a:pt x="29081" y="4794"/>
                  <a:pt x="29789" y="3712"/>
                  <a:pt x="29789" y="2390"/>
                </a:cubicBezTo>
                <a:cubicBezTo>
                  <a:pt x="29789" y="1068"/>
                  <a:pt x="29081" y="0"/>
                  <a:pt x="2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3"/>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65" name="Google Shape;65;p3"/>
          <p:cNvSpPr txBox="1"/>
          <p:nvPr>
            <p:ph type="title"/>
          </p:nvPr>
        </p:nvSpPr>
        <p:spPr>
          <a:xfrm>
            <a:off x="2150825" y="1662188"/>
            <a:ext cx="4842300" cy="11691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600"/>
              <a:buNone/>
              <a:defRPr b="1" sz="80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3"/>
          <p:cNvSpPr txBox="1"/>
          <p:nvPr>
            <p:ph idx="1" type="subTitle"/>
          </p:nvPr>
        </p:nvSpPr>
        <p:spPr>
          <a:xfrm>
            <a:off x="2150825" y="3005800"/>
            <a:ext cx="4842300" cy="4755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accent5"/>
                </a:solidFill>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_4_1_1">
    <p:spTree>
      <p:nvGrpSpPr>
        <p:cNvPr id="722" name="Shape 722"/>
        <p:cNvGrpSpPr/>
        <p:nvPr/>
      </p:nvGrpSpPr>
      <p:grpSpPr>
        <a:xfrm>
          <a:off x="0" y="0"/>
          <a:ext cx="0" cy="0"/>
          <a:chOff x="0" y="0"/>
          <a:chExt cx="0" cy="0"/>
        </a:xfrm>
      </p:grpSpPr>
      <p:grpSp>
        <p:nvGrpSpPr>
          <p:cNvPr id="723" name="Google Shape;723;p21"/>
          <p:cNvGrpSpPr/>
          <p:nvPr/>
        </p:nvGrpSpPr>
        <p:grpSpPr>
          <a:xfrm>
            <a:off x="6709694" y="3936141"/>
            <a:ext cx="1363387" cy="612619"/>
            <a:chOff x="1774692" y="4107300"/>
            <a:chExt cx="1911915" cy="859093"/>
          </a:xfrm>
        </p:grpSpPr>
        <p:sp>
          <p:nvSpPr>
            <p:cNvPr id="724" name="Google Shape;724;p21"/>
            <p:cNvSpPr/>
            <p:nvPr/>
          </p:nvSpPr>
          <p:spPr>
            <a:xfrm>
              <a:off x="2051177" y="4378099"/>
              <a:ext cx="1362715" cy="588291"/>
            </a:xfrm>
            <a:custGeom>
              <a:rect b="b" l="l" r="r" t="t"/>
              <a:pathLst>
                <a:path extrusionOk="0" h="8266" w="19148">
                  <a:moveTo>
                    <a:pt x="9563" y="1"/>
                  </a:moveTo>
                  <a:cubicBezTo>
                    <a:pt x="7031" y="1"/>
                    <a:pt x="4554" y="993"/>
                    <a:pt x="2711" y="2845"/>
                  </a:cubicBezTo>
                  <a:cubicBezTo>
                    <a:pt x="1256" y="4314"/>
                    <a:pt x="308" y="6210"/>
                    <a:pt x="1" y="8266"/>
                  </a:cubicBezTo>
                  <a:lnTo>
                    <a:pt x="1843" y="8266"/>
                  </a:lnTo>
                  <a:cubicBezTo>
                    <a:pt x="2137" y="6704"/>
                    <a:pt x="2898" y="5262"/>
                    <a:pt x="4006" y="4140"/>
                  </a:cubicBezTo>
                  <a:cubicBezTo>
                    <a:pt x="5590" y="2561"/>
                    <a:pt x="7572" y="1837"/>
                    <a:pt x="9523" y="1837"/>
                  </a:cubicBezTo>
                  <a:cubicBezTo>
                    <a:pt x="13064" y="1837"/>
                    <a:pt x="16504" y="4222"/>
                    <a:pt x="17278" y="8199"/>
                  </a:cubicBezTo>
                  <a:lnTo>
                    <a:pt x="19148" y="8199"/>
                  </a:lnTo>
                  <a:cubicBezTo>
                    <a:pt x="18587" y="4594"/>
                    <a:pt x="16050" y="1616"/>
                    <a:pt x="12578" y="482"/>
                  </a:cubicBezTo>
                  <a:cubicBezTo>
                    <a:pt x="11589" y="158"/>
                    <a:pt x="10572" y="1"/>
                    <a:pt x="95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1912472" y="4243162"/>
              <a:ext cx="1638276" cy="723230"/>
            </a:xfrm>
            <a:custGeom>
              <a:rect b="b" l="l" r="r" t="t"/>
              <a:pathLst>
                <a:path extrusionOk="0" h="10162" w="23020">
                  <a:moveTo>
                    <a:pt x="11510" y="1"/>
                  </a:moveTo>
                  <a:cubicBezTo>
                    <a:pt x="5662" y="1"/>
                    <a:pt x="721" y="4354"/>
                    <a:pt x="0" y="10162"/>
                  </a:cubicBezTo>
                  <a:lnTo>
                    <a:pt x="2230" y="10162"/>
                  </a:lnTo>
                  <a:cubicBezTo>
                    <a:pt x="2938" y="5582"/>
                    <a:pt x="6877" y="2204"/>
                    <a:pt x="11510" y="2204"/>
                  </a:cubicBezTo>
                  <a:cubicBezTo>
                    <a:pt x="16143" y="2204"/>
                    <a:pt x="20082" y="5582"/>
                    <a:pt x="20790" y="10162"/>
                  </a:cubicBezTo>
                  <a:lnTo>
                    <a:pt x="23019" y="10162"/>
                  </a:lnTo>
                  <a:cubicBezTo>
                    <a:pt x="22298" y="4354"/>
                    <a:pt x="17358" y="1"/>
                    <a:pt x="11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1774692" y="4107300"/>
              <a:ext cx="1911915" cy="859093"/>
            </a:xfrm>
            <a:custGeom>
              <a:rect b="b" l="l" r="r" t="t"/>
              <a:pathLst>
                <a:path extrusionOk="0" h="12071" w="26865">
                  <a:moveTo>
                    <a:pt x="13433" y="0"/>
                  </a:moveTo>
                  <a:cubicBezTo>
                    <a:pt x="6529" y="0"/>
                    <a:pt x="735" y="5208"/>
                    <a:pt x="0" y="12071"/>
                  </a:cubicBezTo>
                  <a:lnTo>
                    <a:pt x="2016" y="12071"/>
                  </a:lnTo>
                  <a:cubicBezTo>
                    <a:pt x="2764" y="6329"/>
                    <a:pt x="7651" y="2030"/>
                    <a:pt x="13446" y="2030"/>
                  </a:cubicBezTo>
                  <a:cubicBezTo>
                    <a:pt x="19227" y="2030"/>
                    <a:pt x="24114" y="6329"/>
                    <a:pt x="24862" y="12071"/>
                  </a:cubicBezTo>
                  <a:lnTo>
                    <a:pt x="26865" y="12071"/>
                  </a:lnTo>
                  <a:cubicBezTo>
                    <a:pt x="26130" y="5208"/>
                    <a:pt x="20336" y="0"/>
                    <a:pt x="134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21"/>
          <p:cNvSpPr/>
          <p:nvPr/>
        </p:nvSpPr>
        <p:spPr>
          <a:xfrm flipH="1">
            <a:off x="-52"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2577" y="4515877"/>
            <a:ext cx="9144002" cy="685489"/>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flipH="1">
            <a:off x="5417171" y="4148801"/>
            <a:ext cx="229062" cy="531480"/>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1"/>
          <p:cNvSpPr/>
          <p:nvPr/>
        </p:nvSpPr>
        <p:spPr>
          <a:xfrm flipH="1">
            <a:off x="4696498" y="4194444"/>
            <a:ext cx="229062" cy="531480"/>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1"/>
          <p:cNvSpPr/>
          <p:nvPr/>
        </p:nvSpPr>
        <p:spPr>
          <a:xfrm flipH="1">
            <a:off x="5770475" y="4106659"/>
            <a:ext cx="189323" cy="53148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1"/>
          <p:cNvSpPr/>
          <p:nvPr/>
        </p:nvSpPr>
        <p:spPr>
          <a:xfrm flipH="1">
            <a:off x="1171882" y="4135682"/>
            <a:ext cx="138692" cy="321799"/>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1"/>
          <p:cNvSpPr/>
          <p:nvPr/>
        </p:nvSpPr>
        <p:spPr>
          <a:xfrm flipH="1">
            <a:off x="1972720" y="4194085"/>
            <a:ext cx="138692" cy="321799"/>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1"/>
          <p:cNvSpPr/>
          <p:nvPr/>
        </p:nvSpPr>
        <p:spPr>
          <a:xfrm flipH="1">
            <a:off x="1347375" y="4194085"/>
            <a:ext cx="114624" cy="32178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21"/>
          <p:cNvGrpSpPr/>
          <p:nvPr/>
        </p:nvGrpSpPr>
        <p:grpSpPr>
          <a:xfrm>
            <a:off x="438525" y="213356"/>
            <a:ext cx="8392275" cy="3714600"/>
            <a:chOff x="438525" y="207775"/>
            <a:chExt cx="8392275" cy="3714600"/>
          </a:xfrm>
        </p:grpSpPr>
        <p:sp>
          <p:nvSpPr>
            <p:cNvPr id="736" name="Google Shape;736;p21"/>
            <p:cNvSpPr/>
            <p:nvPr/>
          </p:nvSpPr>
          <p:spPr>
            <a:xfrm>
              <a:off x="438525" y="365357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1"/>
            <p:cNvSpPr/>
            <p:nvPr/>
          </p:nvSpPr>
          <p:spPr>
            <a:xfrm>
              <a:off x="6578375" y="20777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p:nvPr/>
          </p:nvSpPr>
          <p:spPr>
            <a:xfrm>
              <a:off x="2227450" y="1099613"/>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1"/>
            <p:cNvSpPr/>
            <p:nvPr/>
          </p:nvSpPr>
          <p:spPr>
            <a:xfrm>
              <a:off x="8505825" y="36182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1"/>
            <p:cNvSpPr/>
            <p:nvPr/>
          </p:nvSpPr>
          <p:spPr>
            <a:xfrm>
              <a:off x="8629500" y="14161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1" name="Google Shape;741;p21"/>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742" name="Google Shape;742;p21"/>
          <p:cNvSpPr txBox="1"/>
          <p:nvPr>
            <p:ph idx="1" type="subTitle"/>
          </p:nvPr>
        </p:nvSpPr>
        <p:spPr>
          <a:xfrm>
            <a:off x="1172925" y="1875107"/>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43" name="Google Shape;743;p21"/>
          <p:cNvSpPr txBox="1"/>
          <p:nvPr>
            <p:ph hasCustomPrompt="1" type="title"/>
          </p:nvPr>
        </p:nvSpPr>
        <p:spPr>
          <a:xfrm flipH="1">
            <a:off x="708300" y="1875109"/>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44" name="Google Shape;744;p21"/>
          <p:cNvSpPr txBox="1"/>
          <p:nvPr>
            <p:ph hasCustomPrompt="1" idx="2" type="title"/>
          </p:nvPr>
        </p:nvSpPr>
        <p:spPr>
          <a:xfrm flipH="1">
            <a:off x="3649200" y="1875106"/>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45" name="Google Shape;745;p21"/>
          <p:cNvSpPr txBox="1"/>
          <p:nvPr>
            <p:ph idx="3" type="subTitle"/>
          </p:nvPr>
        </p:nvSpPr>
        <p:spPr>
          <a:xfrm>
            <a:off x="1172925" y="2752075"/>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46" name="Google Shape;746;p21"/>
          <p:cNvSpPr txBox="1"/>
          <p:nvPr>
            <p:ph hasCustomPrompt="1" idx="4" type="title"/>
          </p:nvPr>
        </p:nvSpPr>
        <p:spPr>
          <a:xfrm flipH="1">
            <a:off x="708300" y="2752078"/>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47" name="Google Shape;747;p21"/>
          <p:cNvSpPr txBox="1"/>
          <p:nvPr>
            <p:ph hasCustomPrompt="1" idx="5" type="title"/>
          </p:nvPr>
        </p:nvSpPr>
        <p:spPr>
          <a:xfrm flipH="1">
            <a:off x="3649200" y="2752075"/>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48" name="Google Shape;748;p21"/>
          <p:cNvSpPr txBox="1"/>
          <p:nvPr>
            <p:ph idx="6" type="subTitle"/>
          </p:nvPr>
        </p:nvSpPr>
        <p:spPr>
          <a:xfrm>
            <a:off x="5217275" y="1876531"/>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49" name="Google Shape;749;p21"/>
          <p:cNvSpPr txBox="1"/>
          <p:nvPr>
            <p:ph hasCustomPrompt="1" idx="7" type="title"/>
          </p:nvPr>
        </p:nvSpPr>
        <p:spPr>
          <a:xfrm flipH="1">
            <a:off x="4752650" y="1876534"/>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50" name="Google Shape;750;p21"/>
          <p:cNvSpPr txBox="1"/>
          <p:nvPr>
            <p:ph hasCustomPrompt="1" idx="8" type="title"/>
          </p:nvPr>
        </p:nvSpPr>
        <p:spPr>
          <a:xfrm flipH="1">
            <a:off x="7693550" y="1876531"/>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51" name="Google Shape;751;p21"/>
          <p:cNvSpPr txBox="1"/>
          <p:nvPr>
            <p:ph idx="9" type="subTitle"/>
          </p:nvPr>
        </p:nvSpPr>
        <p:spPr>
          <a:xfrm>
            <a:off x="5217275" y="2752075"/>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52" name="Google Shape;752;p21"/>
          <p:cNvSpPr txBox="1"/>
          <p:nvPr>
            <p:ph hasCustomPrompt="1" idx="13" type="title"/>
          </p:nvPr>
        </p:nvSpPr>
        <p:spPr>
          <a:xfrm flipH="1">
            <a:off x="4752650" y="2752078"/>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53" name="Google Shape;753;p21"/>
          <p:cNvSpPr txBox="1"/>
          <p:nvPr>
            <p:ph hasCustomPrompt="1" idx="14" type="title"/>
          </p:nvPr>
        </p:nvSpPr>
        <p:spPr>
          <a:xfrm flipH="1">
            <a:off x="7693550" y="2752075"/>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54" name="Google Shape;754;p21"/>
          <p:cNvSpPr txBox="1"/>
          <p:nvPr>
            <p:ph idx="15" type="title"/>
          </p:nvPr>
        </p:nvSpPr>
        <p:spPr>
          <a:xfrm>
            <a:off x="2166350" y="535650"/>
            <a:ext cx="48114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atin typeface="Syne"/>
                <a:ea typeface="Syne"/>
                <a:cs typeface="Syne"/>
                <a:sym typeface="Syne"/>
              </a:defRPr>
            </a:lvl2pPr>
            <a:lvl3pPr lvl="2" rtl="0">
              <a:spcBef>
                <a:spcPts val="0"/>
              </a:spcBef>
              <a:spcAft>
                <a:spcPts val="0"/>
              </a:spcAft>
              <a:buSzPts val="3500"/>
              <a:buNone/>
              <a:defRPr>
                <a:latin typeface="Syne"/>
                <a:ea typeface="Syne"/>
                <a:cs typeface="Syne"/>
                <a:sym typeface="Syne"/>
              </a:defRPr>
            </a:lvl3pPr>
            <a:lvl4pPr lvl="3" rtl="0">
              <a:spcBef>
                <a:spcPts val="0"/>
              </a:spcBef>
              <a:spcAft>
                <a:spcPts val="0"/>
              </a:spcAft>
              <a:buSzPts val="3500"/>
              <a:buNone/>
              <a:defRPr>
                <a:latin typeface="Syne"/>
                <a:ea typeface="Syne"/>
                <a:cs typeface="Syne"/>
                <a:sym typeface="Syne"/>
              </a:defRPr>
            </a:lvl4pPr>
            <a:lvl5pPr lvl="4" rtl="0">
              <a:spcBef>
                <a:spcPts val="0"/>
              </a:spcBef>
              <a:spcAft>
                <a:spcPts val="0"/>
              </a:spcAft>
              <a:buSzPts val="3500"/>
              <a:buNone/>
              <a:defRPr>
                <a:latin typeface="Syne"/>
                <a:ea typeface="Syne"/>
                <a:cs typeface="Syne"/>
                <a:sym typeface="Syne"/>
              </a:defRPr>
            </a:lvl5pPr>
            <a:lvl6pPr lvl="5" rtl="0">
              <a:spcBef>
                <a:spcPts val="0"/>
              </a:spcBef>
              <a:spcAft>
                <a:spcPts val="0"/>
              </a:spcAft>
              <a:buSzPts val="3500"/>
              <a:buNone/>
              <a:defRPr>
                <a:latin typeface="Syne"/>
                <a:ea typeface="Syne"/>
                <a:cs typeface="Syne"/>
                <a:sym typeface="Syne"/>
              </a:defRPr>
            </a:lvl6pPr>
            <a:lvl7pPr lvl="6" rtl="0">
              <a:spcBef>
                <a:spcPts val="0"/>
              </a:spcBef>
              <a:spcAft>
                <a:spcPts val="0"/>
              </a:spcAft>
              <a:buSzPts val="3500"/>
              <a:buNone/>
              <a:defRPr>
                <a:latin typeface="Syne"/>
                <a:ea typeface="Syne"/>
                <a:cs typeface="Syne"/>
                <a:sym typeface="Syne"/>
              </a:defRPr>
            </a:lvl7pPr>
            <a:lvl8pPr lvl="7" rtl="0">
              <a:spcBef>
                <a:spcPts val="0"/>
              </a:spcBef>
              <a:spcAft>
                <a:spcPts val="0"/>
              </a:spcAft>
              <a:buSzPts val="3500"/>
              <a:buNone/>
              <a:defRPr>
                <a:latin typeface="Syne"/>
                <a:ea typeface="Syne"/>
                <a:cs typeface="Syne"/>
                <a:sym typeface="Syne"/>
              </a:defRPr>
            </a:lvl8pPr>
            <a:lvl9pPr lvl="8" rtl="0">
              <a:spcBef>
                <a:spcPts val="0"/>
              </a:spcBef>
              <a:spcAft>
                <a:spcPts val="0"/>
              </a:spcAft>
              <a:buSzPts val="3500"/>
              <a:buNone/>
              <a:defRPr>
                <a:latin typeface="Syne"/>
                <a:ea typeface="Syne"/>
                <a:cs typeface="Syne"/>
                <a:sym typeface="Syne"/>
              </a:defRPr>
            </a:lvl9pPr>
          </a:lstStyle>
          <a:p/>
        </p:txBody>
      </p:sp>
      <p:sp>
        <p:nvSpPr>
          <p:cNvPr id="755" name="Google Shape;755;p21"/>
          <p:cNvSpPr txBox="1"/>
          <p:nvPr>
            <p:ph idx="16" type="subTitle"/>
          </p:nvPr>
        </p:nvSpPr>
        <p:spPr>
          <a:xfrm>
            <a:off x="2166313" y="1152150"/>
            <a:ext cx="4811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6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4_1_1_1">
    <p:spTree>
      <p:nvGrpSpPr>
        <p:cNvPr id="756" name="Shape 756"/>
        <p:cNvGrpSpPr/>
        <p:nvPr/>
      </p:nvGrpSpPr>
      <p:grpSpPr>
        <a:xfrm>
          <a:off x="0" y="0"/>
          <a:ext cx="0" cy="0"/>
          <a:chOff x="0" y="0"/>
          <a:chExt cx="0" cy="0"/>
        </a:xfrm>
      </p:grpSpPr>
      <p:sp>
        <p:nvSpPr>
          <p:cNvPr id="757" name="Google Shape;757;p22"/>
          <p:cNvSpPr/>
          <p:nvPr/>
        </p:nvSpPr>
        <p:spPr>
          <a:xfrm flipH="1">
            <a:off x="-52"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2"/>
          <p:cNvSpPr/>
          <p:nvPr/>
        </p:nvSpPr>
        <p:spPr>
          <a:xfrm>
            <a:off x="2577" y="4515877"/>
            <a:ext cx="9144002" cy="685489"/>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2"/>
          <p:cNvSpPr/>
          <p:nvPr/>
        </p:nvSpPr>
        <p:spPr>
          <a:xfrm flipH="1">
            <a:off x="7894021" y="4194451"/>
            <a:ext cx="229062" cy="531480"/>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2"/>
          <p:cNvSpPr/>
          <p:nvPr/>
        </p:nvSpPr>
        <p:spPr>
          <a:xfrm flipH="1">
            <a:off x="7173348" y="4194444"/>
            <a:ext cx="229062" cy="531480"/>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2"/>
          <p:cNvSpPr/>
          <p:nvPr/>
        </p:nvSpPr>
        <p:spPr>
          <a:xfrm flipH="1">
            <a:off x="8247325" y="4194447"/>
            <a:ext cx="189323" cy="53148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2"/>
          <p:cNvSpPr/>
          <p:nvPr/>
        </p:nvSpPr>
        <p:spPr>
          <a:xfrm flipH="1">
            <a:off x="1171882" y="4135682"/>
            <a:ext cx="138692" cy="321799"/>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2"/>
          <p:cNvSpPr/>
          <p:nvPr/>
        </p:nvSpPr>
        <p:spPr>
          <a:xfrm flipH="1">
            <a:off x="1972720" y="4194085"/>
            <a:ext cx="138692" cy="321799"/>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2"/>
          <p:cNvSpPr/>
          <p:nvPr/>
        </p:nvSpPr>
        <p:spPr>
          <a:xfrm flipH="1">
            <a:off x="1347375" y="4194085"/>
            <a:ext cx="114624" cy="32178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p22"/>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grpSp>
        <p:nvGrpSpPr>
          <p:cNvPr id="766" name="Google Shape;766;p22"/>
          <p:cNvGrpSpPr/>
          <p:nvPr/>
        </p:nvGrpSpPr>
        <p:grpSpPr>
          <a:xfrm flipH="1">
            <a:off x="409800" y="204381"/>
            <a:ext cx="8421000" cy="3723575"/>
            <a:chOff x="438525" y="198800"/>
            <a:chExt cx="8421000" cy="3723575"/>
          </a:xfrm>
        </p:grpSpPr>
        <p:sp>
          <p:nvSpPr>
            <p:cNvPr id="767" name="Google Shape;767;p22"/>
            <p:cNvSpPr/>
            <p:nvPr/>
          </p:nvSpPr>
          <p:spPr>
            <a:xfrm>
              <a:off x="438525" y="365357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2"/>
            <p:cNvSpPr/>
            <p:nvPr/>
          </p:nvSpPr>
          <p:spPr>
            <a:xfrm>
              <a:off x="2428750" y="19880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2"/>
            <p:cNvSpPr/>
            <p:nvPr/>
          </p:nvSpPr>
          <p:spPr>
            <a:xfrm>
              <a:off x="1084450" y="871019"/>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2"/>
            <p:cNvSpPr/>
            <p:nvPr/>
          </p:nvSpPr>
          <p:spPr>
            <a:xfrm>
              <a:off x="8658225" y="36182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22"/>
          <p:cNvSpPr txBox="1"/>
          <p:nvPr>
            <p:ph idx="1" type="subTitle"/>
          </p:nvPr>
        </p:nvSpPr>
        <p:spPr>
          <a:xfrm>
            <a:off x="1172925" y="1875107"/>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72" name="Google Shape;772;p22"/>
          <p:cNvSpPr txBox="1"/>
          <p:nvPr>
            <p:ph hasCustomPrompt="1" type="title"/>
          </p:nvPr>
        </p:nvSpPr>
        <p:spPr>
          <a:xfrm flipH="1">
            <a:off x="708300" y="1875109"/>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73" name="Google Shape;773;p22"/>
          <p:cNvSpPr txBox="1"/>
          <p:nvPr>
            <p:ph hasCustomPrompt="1" idx="2" type="title"/>
          </p:nvPr>
        </p:nvSpPr>
        <p:spPr>
          <a:xfrm flipH="1">
            <a:off x="3649200" y="1875106"/>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74" name="Google Shape;774;p22"/>
          <p:cNvSpPr txBox="1"/>
          <p:nvPr>
            <p:ph idx="3" type="subTitle"/>
          </p:nvPr>
        </p:nvSpPr>
        <p:spPr>
          <a:xfrm>
            <a:off x="1172925" y="2752075"/>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75" name="Google Shape;775;p22"/>
          <p:cNvSpPr txBox="1"/>
          <p:nvPr>
            <p:ph hasCustomPrompt="1" idx="4" type="title"/>
          </p:nvPr>
        </p:nvSpPr>
        <p:spPr>
          <a:xfrm flipH="1">
            <a:off x="708300" y="2752078"/>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76" name="Google Shape;776;p22"/>
          <p:cNvSpPr txBox="1"/>
          <p:nvPr>
            <p:ph hasCustomPrompt="1" idx="5" type="title"/>
          </p:nvPr>
        </p:nvSpPr>
        <p:spPr>
          <a:xfrm flipH="1">
            <a:off x="3649200" y="2752075"/>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77" name="Google Shape;777;p22"/>
          <p:cNvSpPr txBox="1"/>
          <p:nvPr>
            <p:ph idx="6" type="subTitle"/>
          </p:nvPr>
        </p:nvSpPr>
        <p:spPr>
          <a:xfrm>
            <a:off x="5217275" y="1876531"/>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78" name="Google Shape;778;p22"/>
          <p:cNvSpPr txBox="1"/>
          <p:nvPr>
            <p:ph hasCustomPrompt="1" idx="7" type="title"/>
          </p:nvPr>
        </p:nvSpPr>
        <p:spPr>
          <a:xfrm flipH="1">
            <a:off x="4752650" y="1876534"/>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79" name="Google Shape;779;p22"/>
          <p:cNvSpPr txBox="1"/>
          <p:nvPr>
            <p:ph hasCustomPrompt="1" idx="8" type="title"/>
          </p:nvPr>
        </p:nvSpPr>
        <p:spPr>
          <a:xfrm flipH="1">
            <a:off x="7693550" y="1876531"/>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80" name="Google Shape;780;p22"/>
          <p:cNvSpPr txBox="1"/>
          <p:nvPr>
            <p:ph idx="9" type="subTitle"/>
          </p:nvPr>
        </p:nvSpPr>
        <p:spPr>
          <a:xfrm>
            <a:off x="5217275" y="2752075"/>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781" name="Google Shape;781;p22"/>
          <p:cNvSpPr txBox="1"/>
          <p:nvPr>
            <p:ph hasCustomPrompt="1" idx="13" type="title"/>
          </p:nvPr>
        </p:nvSpPr>
        <p:spPr>
          <a:xfrm flipH="1">
            <a:off x="4752650" y="2752078"/>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82" name="Google Shape;782;p22"/>
          <p:cNvSpPr txBox="1"/>
          <p:nvPr>
            <p:ph hasCustomPrompt="1" idx="14" type="title"/>
          </p:nvPr>
        </p:nvSpPr>
        <p:spPr>
          <a:xfrm flipH="1">
            <a:off x="7693550" y="2752075"/>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783" name="Google Shape;783;p22"/>
          <p:cNvSpPr txBox="1"/>
          <p:nvPr>
            <p:ph idx="15" type="title"/>
          </p:nvPr>
        </p:nvSpPr>
        <p:spPr>
          <a:xfrm>
            <a:off x="2166350" y="535650"/>
            <a:ext cx="48114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atin typeface="Syne"/>
                <a:ea typeface="Syne"/>
                <a:cs typeface="Syne"/>
                <a:sym typeface="Syne"/>
              </a:defRPr>
            </a:lvl2pPr>
            <a:lvl3pPr lvl="2" rtl="0">
              <a:spcBef>
                <a:spcPts val="0"/>
              </a:spcBef>
              <a:spcAft>
                <a:spcPts val="0"/>
              </a:spcAft>
              <a:buSzPts val="3500"/>
              <a:buNone/>
              <a:defRPr>
                <a:latin typeface="Syne"/>
                <a:ea typeface="Syne"/>
                <a:cs typeface="Syne"/>
                <a:sym typeface="Syne"/>
              </a:defRPr>
            </a:lvl3pPr>
            <a:lvl4pPr lvl="3" rtl="0">
              <a:spcBef>
                <a:spcPts val="0"/>
              </a:spcBef>
              <a:spcAft>
                <a:spcPts val="0"/>
              </a:spcAft>
              <a:buSzPts val="3500"/>
              <a:buNone/>
              <a:defRPr>
                <a:latin typeface="Syne"/>
                <a:ea typeface="Syne"/>
                <a:cs typeface="Syne"/>
                <a:sym typeface="Syne"/>
              </a:defRPr>
            </a:lvl4pPr>
            <a:lvl5pPr lvl="4" rtl="0">
              <a:spcBef>
                <a:spcPts val="0"/>
              </a:spcBef>
              <a:spcAft>
                <a:spcPts val="0"/>
              </a:spcAft>
              <a:buSzPts val="3500"/>
              <a:buNone/>
              <a:defRPr>
                <a:latin typeface="Syne"/>
                <a:ea typeface="Syne"/>
                <a:cs typeface="Syne"/>
                <a:sym typeface="Syne"/>
              </a:defRPr>
            </a:lvl5pPr>
            <a:lvl6pPr lvl="5" rtl="0">
              <a:spcBef>
                <a:spcPts val="0"/>
              </a:spcBef>
              <a:spcAft>
                <a:spcPts val="0"/>
              </a:spcAft>
              <a:buSzPts val="3500"/>
              <a:buNone/>
              <a:defRPr>
                <a:latin typeface="Syne"/>
                <a:ea typeface="Syne"/>
                <a:cs typeface="Syne"/>
                <a:sym typeface="Syne"/>
              </a:defRPr>
            </a:lvl6pPr>
            <a:lvl7pPr lvl="6" rtl="0">
              <a:spcBef>
                <a:spcPts val="0"/>
              </a:spcBef>
              <a:spcAft>
                <a:spcPts val="0"/>
              </a:spcAft>
              <a:buSzPts val="3500"/>
              <a:buNone/>
              <a:defRPr>
                <a:latin typeface="Syne"/>
                <a:ea typeface="Syne"/>
                <a:cs typeface="Syne"/>
                <a:sym typeface="Syne"/>
              </a:defRPr>
            </a:lvl7pPr>
            <a:lvl8pPr lvl="7" rtl="0">
              <a:spcBef>
                <a:spcPts val="0"/>
              </a:spcBef>
              <a:spcAft>
                <a:spcPts val="0"/>
              </a:spcAft>
              <a:buSzPts val="3500"/>
              <a:buNone/>
              <a:defRPr>
                <a:latin typeface="Syne"/>
                <a:ea typeface="Syne"/>
                <a:cs typeface="Syne"/>
                <a:sym typeface="Syne"/>
              </a:defRPr>
            </a:lvl8pPr>
            <a:lvl9pPr lvl="8" rtl="0">
              <a:spcBef>
                <a:spcPts val="0"/>
              </a:spcBef>
              <a:spcAft>
                <a:spcPts val="0"/>
              </a:spcAft>
              <a:buSzPts val="3500"/>
              <a:buNone/>
              <a:defRPr>
                <a:latin typeface="Syne"/>
                <a:ea typeface="Syne"/>
                <a:cs typeface="Syne"/>
                <a:sym typeface="Syne"/>
              </a:defRPr>
            </a:lvl9pPr>
          </a:lstStyle>
          <a:p/>
        </p:txBody>
      </p:sp>
      <p:sp>
        <p:nvSpPr>
          <p:cNvPr id="784" name="Google Shape;784;p22"/>
          <p:cNvSpPr txBox="1"/>
          <p:nvPr>
            <p:ph idx="16" type="subTitle"/>
          </p:nvPr>
        </p:nvSpPr>
        <p:spPr>
          <a:xfrm>
            <a:off x="2166313" y="1152150"/>
            <a:ext cx="4811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6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_1_1_1_1_1_1">
    <p:spTree>
      <p:nvGrpSpPr>
        <p:cNvPr id="785" name="Shape 785"/>
        <p:cNvGrpSpPr/>
        <p:nvPr/>
      </p:nvGrpSpPr>
      <p:grpSpPr>
        <a:xfrm>
          <a:off x="0" y="0"/>
          <a:ext cx="0" cy="0"/>
          <a:chOff x="0" y="0"/>
          <a:chExt cx="0" cy="0"/>
        </a:xfrm>
      </p:grpSpPr>
      <p:grpSp>
        <p:nvGrpSpPr>
          <p:cNvPr id="786" name="Google Shape;786;p23"/>
          <p:cNvGrpSpPr/>
          <p:nvPr/>
        </p:nvGrpSpPr>
        <p:grpSpPr>
          <a:xfrm>
            <a:off x="295100" y="266850"/>
            <a:ext cx="6554900" cy="2209088"/>
            <a:chOff x="433775" y="357475"/>
            <a:chExt cx="6554900" cy="2209088"/>
          </a:xfrm>
        </p:grpSpPr>
        <p:sp>
          <p:nvSpPr>
            <p:cNvPr id="787" name="Google Shape;787;p23"/>
            <p:cNvSpPr/>
            <p:nvPr/>
          </p:nvSpPr>
          <p:spPr>
            <a:xfrm>
              <a:off x="6719875" y="35747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3"/>
            <p:cNvSpPr/>
            <p:nvPr/>
          </p:nvSpPr>
          <p:spPr>
            <a:xfrm>
              <a:off x="433775" y="2365263"/>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23"/>
          <p:cNvSpPr/>
          <p:nvPr/>
        </p:nvSpPr>
        <p:spPr>
          <a:xfrm>
            <a:off x="8634750" y="3155538"/>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3"/>
          <p:cNvSpPr/>
          <p:nvPr/>
        </p:nvSpPr>
        <p:spPr>
          <a:xfrm flipH="1">
            <a:off x="-2480" y="4690278"/>
            <a:ext cx="9144002" cy="516004"/>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3"/>
          <p:cNvSpPr/>
          <p:nvPr/>
        </p:nvSpPr>
        <p:spPr>
          <a:xfrm>
            <a:off x="154" y="4791601"/>
            <a:ext cx="9144002" cy="411673"/>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3"/>
          <p:cNvSpPr/>
          <p:nvPr/>
        </p:nvSpPr>
        <p:spPr>
          <a:xfrm flipH="1">
            <a:off x="7695996" y="4312426"/>
            <a:ext cx="229062" cy="531480"/>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3"/>
          <p:cNvSpPr/>
          <p:nvPr/>
        </p:nvSpPr>
        <p:spPr>
          <a:xfrm flipH="1">
            <a:off x="6975323" y="4358069"/>
            <a:ext cx="229062" cy="531480"/>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3"/>
          <p:cNvSpPr/>
          <p:nvPr/>
        </p:nvSpPr>
        <p:spPr>
          <a:xfrm flipH="1">
            <a:off x="977457" y="4417757"/>
            <a:ext cx="138692" cy="321799"/>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3"/>
          <p:cNvSpPr/>
          <p:nvPr/>
        </p:nvSpPr>
        <p:spPr>
          <a:xfrm flipH="1">
            <a:off x="1778295" y="4476160"/>
            <a:ext cx="138692" cy="321799"/>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3"/>
          <p:cNvSpPr/>
          <p:nvPr/>
        </p:nvSpPr>
        <p:spPr>
          <a:xfrm flipH="1">
            <a:off x="1152950" y="4476160"/>
            <a:ext cx="114624" cy="32178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3"/>
          <p:cNvSpPr/>
          <p:nvPr/>
        </p:nvSpPr>
        <p:spPr>
          <a:xfrm flipH="1">
            <a:off x="8050513" y="4270284"/>
            <a:ext cx="189323" cy="53148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8" name="Google Shape;798;p23"/>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799" name="Google Shape;799;p23"/>
          <p:cNvSpPr/>
          <p:nvPr/>
        </p:nvSpPr>
        <p:spPr>
          <a:xfrm>
            <a:off x="2267850" y="275263"/>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3"/>
          <p:cNvSpPr txBox="1"/>
          <p:nvPr>
            <p:ph idx="1" type="subTitle"/>
          </p:nvPr>
        </p:nvSpPr>
        <p:spPr>
          <a:xfrm>
            <a:off x="1172925" y="1686250"/>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01" name="Google Shape;801;p23"/>
          <p:cNvSpPr txBox="1"/>
          <p:nvPr>
            <p:ph hasCustomPrompt="1" type="title"/>
          </p:nvPr>
        </p:nvSpPr>
        <p:spPr>
          <a:xfrm flipH="1">
            <a:off x="708300" y="1686250"/>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02" name="Google Shape;802;p23"/>
          <p:cNvSpPr txBox="1"/>
          <p:nvPr>
            <p:ph hasCustomPrompt="1" idx="2" type="title"/>
          </p:nvPr>
        </p:nvSpPr>
        <p:spPr>
          <a:xfrm flipH="1">
            <a:off x="3649200" y="1686250"/>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03" name="Google Shape;803;p23"/>
          <p:cNvSpPr txBox="1"/>
          <p:nvPr>
            <p:ph idx="3" type="subTitle"/>
          </p:nvPr>
        </p:nvSpPr>
        <p:spPr>
          <a:xfrm>
            <a:off x="1172925" y="2562838"/>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04" name="Google Shape;804;p23"/>
          <p:cNvSpPr txBox="1"/>
          <p:nvPr>
            <p:ph hasCustomPrompt="1" idx="4" type="title"/>
          </p:nvPr>
        </p:nvSpPr>
        <p:spPr>
          <a:xfrm flipH="1">
            <a:off x="708300" y="2562838"/>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05" name="Google Shape;805;p23"/>
          <p:cNvSpPr txBox="1"/>
          <p:nvPr>
            <p:ph hasCustomPrompt="1" idx="5" type="title"/>
          </p:nvPr>
        </p:nvSpPr>
        <p:spPr>
          <a:xfrm flipH="1">
            <a:off x="3649200" y="2562838"/>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06" name="Google Shape;806;p23"/>
          <p:cNvSpPr txBox="1"/>
          <p:nvPr>
            <p:ph idx="6" type="subTitle"/>
          </p:nvPr>
        </p:nvSpPr>
        <p:spPr>
          <a:xfrm>
            <a:off x="1172925" y="3439438"/>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07" name="Google Shape;807;p23"/>
          <p:cNvSpPr txBox="1"/>
          <p:nvPr>
            <p:ph hasCustomPrompt="1" idx="7" type="title"/>
          </p:nvPr>
        </p:nvSpPr>
        <p:spPr>
          <a:xfrm flipH="1">
            <a:off x="708300" y="3439438"/>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08" name="Google Shape;808;p23"/>
          <p:cNvSpPr txBox="1"/>
          <p:nvPr>
            <p:ph hasCustomPrompt="1" idx="8" type="title"/>
          </p:nvPr>
        </p:nvSpPr>
        <p:spPr>
          <a:xfrm flipH="1">
            <a:off x="3649200" y="3439438"/>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09" name="Google Shape;809;p23"/>
          <p:cNvSpPr txBox="1"/>
          <p:nvPr>
            <p:ph idx="9" type="subTitle"/>
          </p:nvPr>
        </p:nvSpPr>
        <p:spPr>
          <a:xfrm>
            <a:off x="5218275" y="1686250"/>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10" name="Google Shape;810;p23"/>
          <p:cNvSpPr txBox="1"/>
          <p:nvPr>
            <p:ph hasCustomPrompt="1" idx="13" type="title"/>
          </p:nvPr>
        </p:nvSpPr>
        <p:spPr>
          <a:xfrm flipH="1">
            <a:off x="4753650" y="1686250"/>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11" name="Google Shape;811;p23"/>
          <p:cNvSpPr txBox="1"/>
          <p:nvPr>
            <p:ph hasCustomPrompt="1" idx="14" type="title"/>
          </p:nvPr>
        </p:nvSpPr>
        <p:spPr>
          <a:xfrm flipH="1">
            <a:off x="7694550" y="1686250"/>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12" name="Google Shape;812;p23"/>
          <p:cNvSpPr txBox="1"/>
          <p:nvPr>
            <p:ph idx="15" type="subTitle"/>
          </p:nvPr>
        </p:nvSpPr>
        <p:spPr>
          <a:xfrm>
            <a:off x="5218275" y="3439438"/>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13" name="Google Shape;813;p23"/>
          <p:cNvSpPr txBox="1"/>
          <p:nvPr>
            <p:ph hasCustomPrompt="1" idx="16" type="title"/>
          </p:nvPr>
        </p:nvSpPr>
        <p:spPr>
          <a:xfrm flipH="1">
            <a:off x="4753650" y="3439438"/>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14" name="Google Shape;814;p23"/>
          <p:cNvSpPr txBox="1"/>
          <p:nvPr>
            <p:ph hasCustomPrompt="1" idx="17" type="title"/>
          </p:nvPr>
        </p:nvSpPr>
        <p:spPr>
          <a:xfrm flipH="1">
            <a:off x="7694550" y="3439438"/>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15" name="Google Shape;815;p23"/>
          <p:cNvSpPr txBox="1"/>
          <p:nvPr>
            <p:ph idx="18" type="subTitle"/>
          </p:nvPr>
        </p:nvSpPr>
        <p:spPr>
          <a:xfrm>
            <a:off x="5218275" y="2562838"/>
            <a:ext cx="25293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16" name="Google Shape;816;p23"/>
          <p:cNvSpPr txBox="1"/>
          <p:nvPr>
            <p:ph hasCustomPrompt="1" idx="19" type="title"/>
          </p:nvPr>
        </p:nvSpPr>
        <p:spPr>
          <a:xfrm flipH="1">
            <a:off x="4753650" y="2562838"/>
            <a:ext cx="4992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17" name="Google Shape;817;p23"/>
          <p:cNvSpPr txBox="1"/>
          <p:nvPr>
            <p:ph hasCustomPrompt="1" idx="20" type="title"/>
          </p:nvPr>
        </p:nvSpPr>
        <p:spPr>
          <a:xfrm flipH="1">
            <a:off x="7694550" y="2562838"/>
            <a:ext cx="7431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18" name="Google Shape;818;p23"/>
          <p:cNvSpPr txBox="1"/>
          <p:nvPr>
            <p:ph idx="21" type="title"/>
          </p:nvPr>
        </p:nvSpPr>
        <p:spPr>
          <a:xfrm>
            <a:off x="2166350" y="535650"/>
            <a:ext cx="48114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atin typeface="Syne"/>
                <a:ea typeface="Syne"/>
                <a:cs typeface="Syne"/>
                <a:sym typeface="Syne"/>
              </a:defRPr>
            </a:lvl2pPr>
            <a:lvl3pPr lvl="2" rtl="0">
              <a:spcBef>
                <a:spcPts val="0"/>
              </a:spcBef>
              <a:spcAft>
                <a:spcPts val="0"/>
              </a:spcAft>
              <a:buSzPts val="3500"/>
              <a:buNone/>
              <a:defRPr>
                <a:latin typeface="Syne"/>
                <a:ea typeface="Syne"/>
                <a:cs typeface="Syne"/>
                <a:sym typeface="Syne"/>
              </a:defRPr>
            </a:lvl3pPr>
            <a:lvl4pPr lvl="3" rtl="0">
              <a:spcBef>
                <a:spcPts val="0"/>
              </a:spcBef>
              <a:spcAft>
                <a:spcPts val="0"/>
              </a:spcAft>
              <a:buSzPts val="3500"/>
              <a:buNone/>
              <a:defRPr>
                <a:latin typeface="Syne"/>
                <a:ea typeface="Syne"/>
                <a:cs typeface="Syne"/>
                <a:sym typeface="Syne"/>
              </a:defRPr>
            </a:lvl4pPr>
            <a:lvl5pPr lvl="4" rtl="0">
              <a:spcBef>
                <a:spcPts val="0"/>
              </a:spcBef>
              <a:spcAft>
                <a:spcPts val="0"/>
              </a:spcAft>
              <a:buSzPts val="3500"/>
              <a:buNone/>
              <a:defRPr>
                <a:latin typeface="Syne"/>
                <a:ea typeface="Syne"/>
                <a:cs typeface="Syne"/>
                <a:sym typeface="Syne"/>
              </a:defRPr>
            </a:lvl5pPr>
            <a:lvl6pPr lvl="5" rtl="0">
              <a:spcBef>
                <a:spcPts val="0"/>
              </a:spcBef>
              <a:spcAft>
                <a:spcPts val="0"/>
              </a:spcAft>
              <a:buSzPts val="3500"/>
              <a:buNone/>
              <a:defRPr>
                <a:latin typeface="Syne"/>
                <a:ea typeface="Syne"/>
                <a:cs typeface="Syne"/>
                <a:sym typeface="Syne"/>
              </a:defRPr>
            </a:lvl6pPr>
            <a:lvl7pPr lvl="6" rtl="0">
              <a:spcBef>
                <a:spcPts val="0"/>
              </a:spcBef>
              <a:spcAft>
                <a:spcPts val="0"/>
              </a:spcAft>
              <a:buSzPts val="3500"/>
              <a:buNone/>
              <a:defRPr>
                <a:latin typeface="Syne"/>
                <a:ea typeface="Syne"/>
                <a:cs typeface="Syne"/>
                <a:sym typeface="Syne"/>
              </a:defRPr>
            </a:lvl7pPr>
            <a:lvl8pPr lvl="7" rtl="0">
              <a:spcBef>
                <a:spcPts val="0"/>
              </a:spcBef>
              <a:spcAft>
                <a:spcPts val="0"/>
              </a:spcAft>
              <a:buSzPts val="3500"/>
              <a:buNone/>
              <a:defRPr>
                <a:latin typeface="Syne"/>
                <a:ea typeface="Syne"/>
                <a:cs typeface="Syne"/>
                <a:sym typeface="Syne"/>
              </a:defRPr>
            </a:lvl8pPr>
            <a:lvl9pPr lvl="8" rtl="0">
              <a:spcBef>
                <a:spcPts val="0"/>
              </a:spcBef>
              <a:spcAft>
                <a:spcPts val="0"/>
              </a:spcAft>
              <a:buSzPts val="3500"/>
              <a:buNone/>
              <a:defRPr>
                <a:latin typeface="Syne"/>
                <a:ea typeface="Syne"/>
                <a:cs typeface="Syne"/>
                <a:sym typeface="Syne"/>
              </a:defRPr>
            </a:lvl9pPr>
          </a:lstStyle>
          <a:p/>
        </p:txBody>
      </p:sp>
      <p:sp>
        <p:nvSpPr>
          <p:cNvPr id="819" name="Google Shape;819;p23"/>
          <p:cNvSpPr txBox="1"/>
          <p:nvPr>
            <p:ph idx="22" type="subTitle"/>
          </p:nvPr>
        </p:nvSpPr>
        <p:spPr>
          <a:xfrm>
            <a:off x="2166313" y="1152150"/>
            <a:ext cx="4811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6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ine columns">
  <p:cSld name="CUSTOM_10">
    <p:spTree>
      <p:nvGrpSpPr>
        <p:cNvPr id="820" name="Shape 820"/>
        <p:cNvGrpSpPr/>
        <p:nvPr/>
      </p:nvGrpSpPr>
      <p:grpSpPr>
        <a:xfrm>
          <a:off x="0" y="0"/>
          <a:ext cx="0" cy="0"/>
          <a:chOff x="0" y="0"/>
          <a:chExt cx="0" cy="0"/>
        </a:xfrm>
      </p:grpSpPr>
      <p:sp>
        <p:nvSpPr>
          <p:cNvPr id="821" name="Google Shape;821;p24"/>
          <p:cNvSpPr/>
          <p:nvPr/>
        </p:nvSpPr>
        <p:spPr>
          <a:xfrm flipH="1">
            <a:off x="7618468" y="388650"/>
            <a:ext cx="999347" cy="397372"/>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24"/>
          <p:cNvGrpSpPr/>
          <p:nvPr/>
        </p:nvGrpSpPr>
        <p:grpSpPr>
          <a:xfrm flipH="1">
            <a:off x="542500" y="280575"/>
            <a:ext cx="8287400" cy="1328850"/>
            <a:chOff x="446025" y="280575"/>
            <a:chExt cx="8287400" cy="1328850"/>
          </a:xfrm>
        </p:grpSpPr>
        <p:sp>
          <p:nvSpPr>
            <p:cNvPr id="823" name="Google Shape;823;p24"/>
            <p:cNvSpPr/>
            <p:nvPr/>
          </p:nvSpPr>
          <p:spPr>
            <a:xfrm>
              <a:off x="446025" y="134062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4"/>
            <p:cNvSpPr/>
            <p:nvPr/>
          </p:nvSpPr>
          <p:spPr>
            <a:xfrm>
              <a:off x="2470275" y="28057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4"/>
            <p:cNvSpPr/>
            <p:nvPr/>
          </p:nvSpPr>
          <p:spPr>
            <a:xfrm>
              <a:off x="8532125" y="1408113"/>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4"/>
            <p:cNvSpPr/>
            <p:nvPr/>
          </p:nvSpPr>
          <p:spPr>
            <a:xfrm>
              <a:off x="7271400" y="4095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24"/>
          <p:cNvSpPr/>
          <p:nvPr/>
        </p:nvSpPr>
        <p:spPr>
          <a:xfrm flipH="1">
            <a:off x="-52"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4"/>
          <p:cNvSpPr/>
          <p:nvPr/>
        </p:nvSpPr>
        <p:spPr>
          <a:xfrm>
            <a:off x="2577" y="4515877"/>
            <a:ext cx="9144002" cy="685489"/>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4"/>
          <p:cNvSpPr/>
          <p:nvPr/>
        </p:nvSpPr>
        <p:spPr>
          <a:xfrm>
            <a:off x="7153746" y="4144154"/>
            <a:ext cx="187811" cy="435767"/>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4"/>
          <p:cNvSpPr/>
          <p:nvPr/>
        </p:nvSpPr>
        <p:spPr>
          <a:xfrm>
            <a:off x="7790734" y="4144154"/>
            <a:ext cx="187811" cy="435767"/>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4"/>
          <p:cNvSpPr/>
          <p:nvPr/>
        </p:nvSpPr>
        <p:spPr>
          <a:xfrm>
            <a:off x="6942750" y="4172078"/>
            <a:ext cx="155229" cy="43577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4"/>
          <p:cNvSpPr/>
          <p:nvPr/>
        </p:nvSpPr>
        <p:spPr>
          <a:xfrm>
            <a:off x="846260" y="4220350"/>
            <a:ext cx="122736" cy="284778"/>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4"/>
          <p:cNvSpPr/>
          <p:nvPr/>
        </p:nvSpPr>
        <p:spPr>
          <a:xfrm>
            <a:off x="1262530" y="4220350"/>
            <a:ext cx="122736" cy="284778"/>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4"/>
          <p:cNvSpPr/>
          <p:nvPr/>
        </p:nvSpPr>
        <p:spPr>
          <a:xfrm>
            <a:off x="708375" y="4238599"/>
            <a:ext cx="101444" cy="284783"/>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4"/>
          <p:cNvSpPr txBox="1"/>
          <p:nvPr>
            <p:ph type="title"/>
          </p:nvPr>
        </p:nvSpPr>
        <p:spPr>
          <a:xfrm>
            <a:off x="2166350" y="535650"/>
            <a:ext cx="48114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atin typeface="Syne"/>
                <a:ea typeface="Syne"/>
                <a:cs typeface="Syne"/>
                <a:sym typeface="Syne"/>
              </a:defRPr>
            </a:lvl2pPr>
            <a:lvl3pPr lvl="2" rtl="0">
              <a:spcBef>
                <a:spcPts val="0"/>
              </a:spcBef>
              <a:spcAft>
                <a:spcPts val="0"/>
              </a:spcAft>
              <a:buSzPts val="3500"/>
              <a:buNone/>
              <a:defRPr>
                <a:latin typeface="Syne"/>
                <a:ea typeface="Syne"/>
                <a:cs typeface="Syne"/>
                <a:sym typeface="Syne"/>
              </a:defRPr>
            </a:lvl3pPr>
            <a:lvl4pPr lvl="3" rtl="0">
              <a:spcBef>
                <a:spcPts val="0"/>
              </a:spcBef>
              <a:spcAft>
                <a:spcPts val="0"/>
              </a:spcAft>
              <a:buSzPts val="3500"/>
              <a:buNone/>
              <a:defRPr>
                <a:latin typeface="Syne"/>
                <a:ea typeface="Syne"/>
                <a:cs typeface="Syne"/>
                <a:sym typeface="Syne"/>
              </a:defRPr>
            </a:lvl4pPr>
            <a:lvl5pPr lvl="4" rtl="0">
              <a:spcBef>
                <a:spcPts val="0"/>
              </a:spcBef>
              <a:spcAft>
                <a:spcPts val="0"/>
              </a:spcAft>
              <a:buSzPts val="3500"/>
              <a:buNone/>
              <a:defRPr>
                <a:latin typeface="Syne"/>
                <a:ea typeface="Syne"/>
                <a:cs typeface="Syne"/>
                <a:sym typeface="Syne"/>
              </a:defRPr>
            </a:lvl5pPr>
            <a:lvl6pPr lvl="5" rtl="0">
              <a:spcBef>
                <a:spcPts val="0"/>
              </a:spcBef>
              <a:spcAft>
                <a:spcPts val="0"/>
              </a:spcAft>
              <a:buSzPts val="3500"/>
              <a:buNone/>
              <a:defRPr>
                <a:latin typeface="Syne"/>
                <a:ea typeface="Syne"/>
                <a:cs typeface="Syne"/>
                <a:sym typeface="Syne"/>
              </a:defRPr>
            </a:lvl6pPr>
            <a:lvl7pPr lvl="6" rtl="0">
              <a:spcBef>
                <a:spcPts val="0"/>
              </a:spcBef>
              <a:spcAft>
                <a:spcPts val="0"/>
              </a:spcAft>
              <a:buSzPts val="3500"/>
              <a:buNone/>
              <a:defRPr>
                <a:latin typeface="Syne"/>
                <a:ea typeface="Syne"/>
                <a:cs typeface="Syne"/>
                <a:sym typeface="Syne"/>
              </a:defRPr>
            </a:lvl7pPr>
            <a:lvl8pPr lvl="7" rtl="0">
              <a:spcBef>
                <a:spcPts val="0"/>
              </a:spcBef>
              <a:spcAft>
                <a:spcPts val="0"/>
              </a:spcAft>
              <a:buSzPts val="3500"/>
              <a:buNone/>
              <a:defRPr>
                <a:latin typeface="Syne"/>
                <a:ea typeface="Syne"/>
                <a:cs typeface="Syne"/>
                <a:sym typeface="Syne"/>
              </a:defRPr>
            </a:lvl8pPr>
            <a:lvl9pPr lvl="8" rtl="0">
              <a:spcBef>
                <a:spcPts val="0"/>
              </a:spcBef>
              <a:spcAft>
                <a:spcPts val="0"/>
              </a:spcAft>
              <a:buSzPts val="3500"/>
              <a:buNone/>
              <a:defRPr>
                <a:latin typeface="Syne"/>
                <a:ea typeface="Syne"/>
                <a:cs typeface="Syne"/>
                <a:sym typeface="Syne"/>
              </a:defRPr>
            </a:lvl9pPr>
          </a:lstStyle>
          <a:p/>
        </p:txBody>
      </p:sp>
      <p:sp>
        <p:nvSpPr>
          <p:cNvPr id="836" name="Google Shape;836;p24"/>
          <p:cNvSpPr txBox="1"/>
          <p:nvPr>
            <p:ph idx="1" type="subTitle"/>
          </p:nvPr>
        </p:nvSpPr>
        <p:spPr>
          <a:xfrm>
            <a:off x="2166313" y="1152150"/>
            <a:ext cx="4811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6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37" name="Google Shape;837;p24"/>
          <p:cNvSpPr txBox="1"/>
          <p:nvPr>
            <p:ph idx="2" type="subTitle"/>
          </p:nvPr>
        </p:nvSpPr>
        <p:spPr>
          <a:xfrm>
            <a:off x="1021650" y="1875100"/>
            <a:ext cx="17061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38" name="Google Shape;838;p24"/>
          <p:cNvSpPr txBox="1"/>
          <p:nvPr>
            <p:ph hasCustomPrompt="1" idx="3" type="title"/>
          </p:nvPr>
        </p:nvSpPr>
        <p:spPr>
          <a:xfrm flipH="1">
            <a:off x="708372" y="1875103"/>
            <a:ext cx="3366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39" name="Google Shape;839;p24"/>
          <p:cNvSpPr txBox="1"/>
          <p:nvPr>
            <p:ph hasCustomPrompt="1" idx="4" type="title"/>
          </p:nvPr>
        </p:nvSpPr>
        <p:spPr>
          <a:xfrm flipH="1">
            <a:off x="2692222" y="1875100"/>
            <a:ext cx="5010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40" name="Google Shape;840;p24"/>
          <p:cNvSpPr txBox="1"/>
          <p:nvPr>
            <p:ph idx="5" type="subTitle"/>
          </p:nvPr>
        </p:nvSpPr>
        <p:spPr>
          <a:xfrm>
            <a:off x="3642900" y="1875100"/>
            <a:ext cx="17061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41" name="Google Shape;841;p24"/>
          <p:cNvSpPr txBox="1"/>
          <p:nvPr>
            <p:ph hasCustomPrompt="1" idx="6" type="title"/>
          </p:nvPr>
        </p:nvSpPr>
        <p:spPr>
          <a:xfrm flipH="1">
            <a:off x="3329622" y="1875103"/>
            <a:ext cx="3366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42" name="Google Shape;842;p24"/>
          <p:cNvSpPr txBox="1"/>
          <p:nvPr>
            <p:ph hasCustomPrompt="1" idx="7" type="title"/>
          </p:nvPr>
        </p:nvSpPr>
        <p:spPr>
          <a:xfrm flipH="1">
            <a:off x="5313472" y="1875100"/>
            <a:ext cx="5010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43" name="Google Shape;843;p24"/>
          <p:cNvSpPr txBox="1"/>
          <p:nvPr>
            <p:ph idx="8" type="subTitle"/>
          </p:nvPr>
        </p:nvSpPr>
        <p:spPr>
          <a:xfrm>
            <a:off x="6264150" y="1875100"/>
            <a:ext cx="17061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44" name="Google Shape;844;p24"/>
          <p:cNvSpPr txBox="1"/>
          <p:nvPr>
            <p:ph hasCustomPrompt="1" idx="9" type="title"/>
          </p:nvPr>
        </p:nvSpPr>
        <p:spPr>
          <a:xfrm flipH="1">
            <a:off x="5950872" y="1875103"/>
            <a:ext cx="3366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45" name="Google Shape;845;p24"/>
          <p:cNvSpPr txBox="1"/>
          <p:nvPr>
            <p:ph hasCustomPrompt="1" idx="13" type="title"/>
          </p:nvPr>
        </p:nvSpPr>
        <p:spPr>
          <a:xfrm flipH="1">
            <a:off x="7934722" y="1875100"/>
            <a:ext cx="5010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46" name="Google Shape;846;p24"/>
          <p:cNvSpPr txBox="1"/>
          <p:nvPr>
            <p:ph idx="14" type="subTitle"/>
          </p:nvPr>
        </p:nvSpPr>
        <p:spPr>
          <a:xfrm>
            <a:off x="1020600" y="2523437"/>
            <a:ext cx="17061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47" name="Google Shape;847;p24"/>
          <p:cNvSpPr txBox="1"/>
          <p:nvPr>
            <p:ph hasCustomPrompt="1" idx="15" type="title"/>
          </p:nvPr>
        </p:nvSpPr>
        <p:spPr>
          <a:xfrm flipH="1">
            <a:off x="707322" y="2523440"/>
            <a:ext cx="3366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48" name="Google Shape;848;p24"/>
          <p:cNvSpPr txBox="1"/>
          <p:nvPr>
            <p:ph hasCustomPrompt="1" idx="16" type="title"/>
          </p:nvPr>
        </p:nvSpPr>
        <p:spPr>
          <a:xfrm flipH="1">
            <a:off x="2691172" y="2523437"/>
            <a:ext cx="5010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49" name="Google Shape;849;p24"/>
          <p:cNvSpPr txBox="1"/>
          <p:nvPr>
            <p:ph idx="17" type="subTitle"/>
          </p:nvPr>
        </p:nvSpPr>
        <p:spPr>
          <a:xfrm>
            <a:off x="3641850" y="2523437"/>
            <a:ext cx="17061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50" name="Google Shape;850;p24"/>
          <p:cNvSpPr txBox="1"/>
          <p:nvPr>
            <p:ph hasCustomPrompt="1" idx="18" type="title"/>
          </p:nvPr>
        </p:nvSpPr>
        <p:spPr>
          <a:xfrm flipH="1">
            <a:off x="3328572" y="2523440"/>
            <a:ext cx="3366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51" name="Google Shape;851;p24"/>
          <p:cNvSpPr txBox="1"/>
          <p:nvPr>
            <p:ph hasCustomPrompt="1" idx="19" type="title"/>
          </p:nvPr>
        </p:nvSpPr>
        <p:spPr>
          <a:xfrm flipH="1">
            <a:off x="5312422" y="2523437"/>
            <a:ext cx="5010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52" name="Google Shape;852;p24"/>
          <p:cNvSpPr txBox="1"/>
          <p:nvPr>
            <p:ph idx="20" type="subTitle"/>
          </p:nvPr>
        </p:nvSpPr>
        <p:spPr>
          <a:xfrm>
            <a:off x="6263100" y="2523437"/>
            <a:ext cx="17061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53" name="Google Shape;853;p24"/>
          <p:cNvSpPr txBox="1"/>
          <p:nvPr>
            <p:ph hasCustomPrompt="1" idx="21" type="title"/>
          </p:nvPr>
        </p:nvSpPr>
        <p:spPr>
          <a:xfrm flipH="1">
            <a:off x="5949822" y="2523440"/>
            <a:ext cx="3366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54" name="Google Shape;854;p24"/>
          <p:cNvSpPr txBox="1"/>
          <p:nvPr>
            <p:ph hasCustomPrompt="1" idx="22" type="title"/>
          </p:nvPr>
        </p:nvSpPr>
        <p:spPr>
          <a:xfrm flipH="1">
            <a:off x="7933672" y="2523437"/>
            <a:ext cx="5010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55" name="Google Shape;855;p24"/>
          <p:cNvSpPr txBox="1"/>
          <p:nvPr>
            <p:ph idx="23" type="subTitle"/>
          </p:nvPr>
        </p:nvSpPr>
        <p:spPr>
          <a:xfrm>
            <a:off x="1020600" y="3171787"/>
            <a:ext cx="17061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56" name="Google Shape;856;p24"/>
          <p:cNvSpPr txBox="1"/>
          <p:nvPr>
            <p:ph hasCustomPrompt="1" idx="24" type="title"/>
          </p:nvPr>
        </p:nvSpPr>
        <p:spPr>
          <a:xfrm flipH="1">
            <a:off x="707322" y="3171790"/>
            <a:ext cx="3366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57" name="Google Shape;857;p24"/>
          <p:cNvSpPr txBox="1"/>
          <p:nvPr>
            <p:ph hasCustomPrompt="1" idx="25" type="title"/>
          </p:nvPr>
        </p:nvSpPr>
        <p:spPr>
          <a:xfrm flipH="1">
            <a:off x="2691172" y="3171787"/>
            <a:ext cx="5010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58" name="Google Shape;858;p24"/>
          <p:cNvSpPr txBox="1"/>
          <p:nvPr>
            <p:ph idx="26" type="subTitle"/>
          </p:nvPr>
        </p:nvSpPr>
        <p:spPr>
          <a:xfrm>
            <a:off x="3641850" y="3171787"/>
            <a:ext cx="17061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59" name="Google Shape;859;p24"/>
          <p:cNvSpPr txBox="1"/>
          <p:nvPr>
            <p:ph hasCustomPrompt="1" idx="27" type="title"/>
          </p:nvPr>
        </p:nvSpPr>
        <p:spPr>
          <a:xfrm flipH="1">
            <a:off x="3328572" y="3171790"/>
            <a:ext cx="3366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60" name="Google Shape;860;p24"/>
          <p:cNvSpPr txBox="1"/>
          <p:nvPr>
            <p:ph hasCustomPrompt="1" idx="28" type="title"/>
          </p:nvPr>
        </p:nvSpPr>
        <p:spPr>
          <a:xfrm flipH="1">
            <a:off x="5312422" y="3171787"/>
            <a:ext cx="5010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61" name="Google Shape;861;p24"/>
          <p:cNvSpPr txBox="1"/>
          <p:nvPr>
            <p:ph idx="29" type="subTitle"/>
          </p:nvPr>
        </p:nvSpPr>
        <p:spPr>
          <a:xfrm>
            <a:off x="6263100" y="3171787"/>
            <a:ext cx="1706100" cy="5160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solidFill>
                  <a:schemeClr val="accent5"/>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862" name="Google Shape;862;p24"/>
          <p:cNvSpPr txBox="1"/>
          <p:nvPr>
            <p:ph hasCustomPrompt="1" idx="30" type="title"/>
          </p:nvPr>
        </p:nvSpPr>
        <p:spPr>
          <a:xfrm flipH="1">
            <a:off x="5949822" y="3171790"/>
            <a:ext cx="3366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latin typeface="Syne"/>
                <a:ea typeface="Syne"/>
                <a:cs typeface="Syne"/>
                <a:sym typeface="Syne"/>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863" name="Google Shape;863;p24"/>
          <p:cNvSpPr txBox="1"/>
          <p:nvPr>
            <p:ph hasCustomPrompt="1" idx="31" type="title"/>
          </p:nvPr>
        </p:nvSpPr>
        <p:spPr>
          <a:xfrm flipH="1">
            <a:off x="7933672" y="3171787"/>
            <a:ext cx="501000" cy="51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5"/>
                </a:solidFill>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pic>
        <p:nvPicPr>
          <p:cNvPr id="864" name="Google Shape;864;p24"/>
          <p:cNvPicPr preferRelativeResize="0"/>
          <p:nvPr/>
        </p:nvPicPr>
        <p:blipFill rotWithShape="1">
          <a:blip r:embed="rId2">
            <a:alphaModFix amt="34000"/>
          </a:blip>
          <a:srcRect b="32014" l="0" r="32042" t="0"/>
          <a:stretch/>
        </p:blipFill>
        <p:spPr>
          <a:xfrm>
            <a:off x="1750" y="0"/>
            <a:ext cx="9140501"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865" name="Shape 865"/>
        <p:cNvGrpSpPr/>
        <p:nvPr/>
      </p:nvGrpSpPr>
      <p:grpSpPr>
        <a:xfrm>
          <a:off x="0" y="0"/>
          <a:ext cx="0" cy="0"/>
          <a:chOff x="0" y="0"/>
          <a:chExt cx="0" cy="0"/>
        </a:xfrm>
      </p:grpSpPr>
      <p:grpSp>
        <p:nvGrpSpPr>
          <p:cNvPr id="866" name="Google Shape;866;p25"/>
          <p:cNvGrpSpPr/>
          <p:nvPr/>
        </p:nvGrpSpPr>
        <p:grpSpPr>
          <a:xfrm>
            <a:off x="7385371" y="3448451"/>
            <a:ext cx="2912934" cy="2904236"/>
            <a:chOff x="7385371" y="3448451"/>
            <a:chExt cx="2912934" cy="2904236"/>
          </a:xfrm>
        </p:grpSpPr>
        <p:grpSp>
          <p:nvGrpSpPr>
            <p:cNvPr id="867" name="Google Shape;867;p25"/>
            <p:cNvGrpSpPr/>
            <p:nvPr/>
          </p:nvGrpSpPr>
          <p:grpSpPr>
            <a:xfrm>
              <a:off x="7385371" y="3448451"/>
              <a:ext cx="2912934" cy="2904236"/>
              <a:chOff x="3608094" y="3418449"/>
              <a:chExt cx="352869" cy="352370"/>
            </a:xfrm>
          </p:grpSpPr>
          <p:sp>
            <p:nvSpPr>
              <p:cNvPr id="868" name="Google Shape;868;p25"/>
              <p:cNvSpPr/>
              <p:nvPr/>
            </p:nvSpPr>
            <p:spPr>
              <a:xfrm>
                <a:off x="3608094" y="3418449"/>
                <a:ext cx="352860" cy="352370"/>
              </a:xfrm>
              <a:custGeom>
                <a:rect b="b" l="l" r="r" t="t"/>
                <a:pathLst>
                  <a:path extrusionOk="0" h="5038" w="5045">
                    <a:moveTo>
                      <a:pt x="2519" y="1"/>
                    </a:moveTo>
                    <a:cubicBezTo>
                      <a:pt x="1126" y="1"/>
                      <a:pt x="0" y="1127"/>
                      <a:pt x="0" y="2519"/>
                    </a:cubicBezTo>
                    <a:cubicBezTo>
                      <a:pt x="0" y="3911"/>
                      <a:pt x="1126" y="5037"/>
                      <a:pt x="2519" y="5037"/>
                    </a:cubicBezTo>
                    <a:cubicBezTo>
                      <a:pt x="3911" y="5037"/>
                      <a:pt x="5044" y="3911"/>
                      <a:pt x="5044" y="2519"/>
                    </a:cubicBezTo>
                    <a:cubicBezTo>
                      <a:pt x="5044" y="1127"/>
                      <a:pt x="3911" y="1"/>
                      <a:pt x="25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5"/>
              <p:cNvSpPr/>
              <p:nvPr/>
            </p:nvSpPr>
            <p:spPr>
              <a:xfrm>
                <a:off x="3617117" y="3431739"/>
                <a:ext cx="254940" cy="108131"/>
              </a:xfrm>
              <a:custGeom>
                <a:rect b="b" l="l" r="r" t="t"/>
                <a:pathLst>
                  <a:path extrusionOk="0" h="1546" w="3645">
                    <a:moveTo>
                      <a:pt x="3356" y="1"/>
                    </a:moveTo>
                    <a:cubicBezTo>
                      <a:pt x="2230" y="161"/>
                      <a:pt x="1149" y="549"/>
                      <a:pt x="176" y="1134"/>
                    </a:cubicBezTo>
                    <a:cubicBezTo>
                      <a:pt x="107" y="1264"/>
                      <a:pt x="46" y="1401"/>
                      <a:pt x="1" y="1545"/>
                    </a:cubicBezTo>
                    <a:cubicBezTo>
                      <a:pt x="1066" y="762"/>
                      <a:pt x="2329" y="275"/>
                      <a:pt x="3645" y="145"/>
                    </a:cubicBezTo>
                    <a:cubicBezTo>
                      <a:pt x="3554" y="92"/>
                      <a:pt x="3455" y="39"/>
                      <a:pt x="3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5"/>
              <p:cNvSpPr/>
              <p:nvPr/>
            </p:nvSpPr>
            <p:spPr>
              <a:xfrm>
                <a:off x="3715039" y="3674936"/>
                <a:ext cx="226194" cy="88407"/>
              </a:xfrm>
              <a:custGeom>
                <a:rect b="b" l="l" r="r" t="t"/>
                <a:pathLst>
                  <a:path extrusionOk="0" h="1264" w="3234">
                    <a:moveTo>
                      <a:pt x="3234" y="1"/>
                    </a:moveTo>
                    <a:lnTo>
                      <a:pt x="3234" y="1"/>
                    </a:lnTo>
                    <a:cubicBezTo>
                      <a:pt x="2100" y="199"/>
                      <a:pt x="1005" y="594"/>
                      <a:pt x="0" y="1165"/>
                    </a:cubicBezTo>
                    <a:cubicBezTo>
                      <a:pt x="84" y="1203"/>
                      <a:pt x="175" y="1233"/>
                      <a:pt x="259" y="1264"/>
                    </a:cubicBezTo>
                    <a:cubicBezTo>
                      <a:pt x="1126" y="830"/>
                      <a:pt x="2047" y="533"/>
                      <a:pt x="2998" y="381"/>
                    </a:cubicBezTo>
                    <a:cubicBezTo>
                      <a:pt x="3089" y="259"/>
                      <a:pt x="3165" y="130"/>
                      <a:pt x="32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5"/>
              <p:cNvSpPr/>
              <p:nvPr/>
            </p:nvSpPr>
            <p:spPr>
              <a:xfrm>
                <a:off x="3609143" y="3495109"/>
                <a:ext cx="327820" cy="176745"/>
              </a:xfrm>
              <a:custGeom>
                <a:rect b="b" l="l" r="r" t="t"/>
                <a:pathLst>
                  <a:path extrusionOk="0" h="2527" w="4687">
                    <a:moveTo>
                      <a:pt x="4588" y="0"/>
                    </a:moveTo>
                    <a:cubicBezTo>
                      <a:pt x="3736" y="228"/>
                      <a:pt x="2907" y="540"/>
                      <a:pt x="2115" y="928"/>
                    </a:cubicBezTo>
                    <a:cubicBezTo>
                      <a:pt x="2000" y="984"/>
                      <a:pt x="1874" y="1012"/>
                      <a:pt x="1748" y="1012"/>
                    </a:cubicBezTo>
                    <a:cubicBezTo>
                      <a:pt x="1683" y="1012"/>
                      <a:pt x="1617" y="1005"/>
                      <a:pt x="1553" y="989"/>
                    </a:cubicBezTo>
                    <a:cubicBezTo>
                      <a:pt x="1483" y="971"/>
                      <a:pt x="1413" y="961"/>
                      <a:pt x="1344" y="961"/>
                    </a:cubicBezTo>
                    <a:cubicBezTo>
                      <a:pt x="1215" y="961"/>
                      <a:pt x="1088" y="993"/>
                      <a:pt x="974" y="1058"/>
                    </a:cubicBezTo>
                    <a:cubicBezTo>
                      <a:pt x="624" y="1233"/>
                      <a:pt x="297" y="1453"/>
                      <a:pt x="0" y="1712"/>
                    </a:cubicBezTo>
                    <a:cubicBezTo>
                      <a:pt x="39" y="1994"/>
                      <a:pt x="115" y="2267"/>
                      <a:pt x="244" y="2526"/>
                    </a:cubicBezTo>
                    <a:cubicBezTo>
                      <a:pt x="860" y="1864"/>
                      <a:pt x="1697" y="1431"/>
                      <a:pt x="2526" y="1050"/>
                    </a:cubicBezTo>
                    <a:cubicBezTo>
                      <a:pt x="3234" y="723"/>
                      <a:pt x="3957" y="426"/>
                      <a:pt x="4687" y="160"/>
                    </a:cubicBezTo>
                    <a:cubicBezTo>
                      <a:pt x="4657" y="107"/>
                      <a:pt x="4619" y="53"/>
                      <a:pt x="45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5"/>
              <p:cNvSpPr/>
              <p:nvPr/>
            </p:nvSpPr>
            <p:spPr>
              <a:xfrm>
                <a:off x="3658104" y="3575475"/>
                <a:ext cx="302851" cy="158630"/>
              </a:xfrm>
              <a:custGeom>
                <a:rect b="b" l="l" r="r" t="t"/>
                <a:pathLst>
                  <a:path extrusionOk="0" h="2268" w="4330">
                    <a:moveTo>
                      <a:pt x="4314" y="0"/>
                    </a:moveTo>
                    <a:cubicBezTo>
                      <a:pt x="2709" y="243"/>
                      <a:pt x="1210" y="943"/>
                      <a:pt x="0" y="2031"/>
                    </a:cubicBezTo>
                    <a:cubicBezTo>
                      <a:pt x="84" y="2115"/>
                      <a:pt x="175" y="2199"/>
                      <a:pt x="267" y="2267"/>
                    </a:cubicBezTo>
                    <a:cubicBezTo>
                      <a:pt x="1492" y="1468"/>
                      <a:pt x="2861" y="921"/>
                      <a:pt x="4291" y="662"/>
                    </a:cubicBezTo>
                    <a:cubicBezTo>
                      <a:pt x="4314" y="533"/>
                      <a:pt x="4329" y="403"/>
                      <a:pt x="4329" y="274"/>
                    </a:cubicBezTo>
                    <a:cubicBezTo>
                      <a:pt x="4329" y="183"/>
                      <a:pt x="4322" y="91"/>
                      <a:pt x="4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5"/>
              <p:cNvSpPr/>
              <p:nvPr/>
            </p:nvSpPr>
            <p:spPr>
              <a:xfrm>
                <a:off x="3852340" y="3431739"/>
                <a:ext cx="19724" cy="10212"/>
              </a:xfrm>
              <a:custGeom>
                <a:rect b="b" l="l" r="r" t="t"/>
                <a:pathLst>
                  <a:path extrusionOk="0" h="146" w="282">
                    <a:moveTo>
                      <a:pt x="282" y="145"/>
                    </a:moveTo>
                    <a:cubicBezTo>
                      <a:pt x="191" y="92"/>
                      <a:pt x="99" y="39"/>
                      <a:pt x="0" y="1"/>
                    </a:cubicBezTo>
                    <a:lnTo>
                      <a:pt x="0" y="1"/>
                    </a:lnTo>
                    <a:cubicBezTo>
                      <a:pt x="99" y="39"/>
                      <a:pt x="191" y="92"/>
                      <a:pt x="282" y="145"/>
                    </a:cubicBez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5"/>
              <p:cNvSpPr/>
              <p:nvPr/>
            </p:nvSpPr>
            <p:spPr>
              <a:xfrm>
                <a:off x="3933195" y="3687736"/>
                <a:ext cx="629" cy="1259"/>
              </a:xfrm>
              <a:custGeom>
                <a:rect b="b" l="l" r="r" t="t"/>
                <a:pathLst>
                  <a:path extrusionOk="0" h="18" w="9">
                    <a:moveTo>
                      <a:pt x="8" y="0"/>
                    </a:moveTo>
                    <a:cubicBezTo>
                      <a:pt x="8" y="0"/>
                      <a:pt x="8" y="1"/>
                      <a:pt x="8" y="1"/>
                    </a:cubicBezTo>
                    <a:lnTo>
                      <a:pt x="8" y="1"/>
                    </a:lnTo>
                    <a:cubicBezTo>
                      <a:pt x="8" y="1"/>
                      <a:pt x="8" y="0"/>
                      <a:pt x="8" y="0"/>
                    </a:cubicBezTo>
                    <a:close/>
                    <a:moveTo>
                      <a:pt x="8" y="1"/>
                    </a:moveTo>
                    <a:cubicBezTo>
                      <a:pt x="8" y="5"/>
                      <a:pt x="6" y="10"/>
                      <a:pt x="4" y="14"/>
                    </a:cubicBezTo>
                    <a:lnTo>
                      <a:pt x="4" y="14"/>
                    </a:lnTo>
                    <a:cubicBezTo>
                      <a:pt x="8" y="11"/>
                      <a:pt x="8" y="3"/>
                      <a:pt x="8" y="1"/>
                    </a:cubicBezTo>
                    <a:close/>
                    <a:moveTo>
                      <a:pt x="4" y="14"/>
                    </a:moveTo>
                    <a:cubicBezTo>
                      <a:pt x="3" y="15"/>
                      <a:pt x="2" y="16"/>
                      <a:pt x="1" y="16"/>
                    </a:cubicBezTo>
                    <a:cubicBezTo>
                      <a:pt x="1" y="17"/>
                      <a:pt x="1" y="18"/>
                      <a:pt x="1" y="18"/>
                    </a:cubicBezTo>
                    <a:cubicBezTo>
                      <a:pt x="2" y="18"/>
                      <a:pt x="3" y="16"/>
                      <a:pt x="4" y="14"/>
                    </a:cubicBez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5"/>
              <p:cNvSpPr/>
              <p:nvPr/>
            </p:nvSpPr>
            <p:spPr>
              <a:xfrm>
                <a:off x="3924732" y="3699976"/>
                <a:ext cx="1119" cy="1679"/>
              </a:xfrm>
              <a:custGeom>
                <a:rect b="b" l="l" r="r" t="t"/>
                <a:pathLst>
                  <a:path extrusionOk="0" h="24" w="16">
                    <a:moveTo>
                      <a:pt x="15" y="0"/>
                    </a:moveTo>
                    <a:lnTo>
                      <a:pt x="15" y="0"/>
                    </a:lnTo>
                    <a:cubicBezTo>
                      <a:pt x="8" y="8"/>
                      <a:pt x="0" y="16"/>
                      <a:pt x="0" y="23"/>
                    </a:cubicBezTo>
                    <a:lnTo>
                      <a:pt x="15" y="0"/>
                    </a:ln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5"/>
              <p:cNvSpPr/>
              <p:nvPr/>
            </p:nvSpPr>
            <p:spPr>
              <a:xfrm>
                <a:off x="3930048" y="3495109"/>
                <a:ext cx="1119" cy="1679"/>
              </a:xfrm>
              <a:custGeom>
                <a:rect b="b" l="l" r="r" t="t"/>
                <a:pathLst>
                  <a:path extrusionOk="0" h="24" w="16">
                    <a:moveTo>
                      <a:pt x="0" y="0"/>
                    </a:moveTo>
                    <a:lnTo>
                      <a:pt x="0" y="0"/>
                    </a:lnTo>
                    <a:cubicBezTo>
                      <a:pt x="0" y="8"/>
                      <a:pt x="8" y="15"/>
                      <a:pt x="15" y="23"/>
                    </a:cubicBezTo>
                    <a:lnTo>
                      <a:pt x="0" y="0"/>
                    </a:ln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5"/>
              <p:cNvSpPr/>
              <p:nvPr/>
            </p:nvSpPr>
            <p:spPr>
              <a:xfrm>
                <a:off x="3960334" y="3583938"/>
                <a:ext cx="70" cy="1119"/>
              </a:xfrm>
              <a:custGeom>
                <a:rect b="b" l="l" r="r" t="t"/>
                <a:pathLst>
                  <a:path extrusionOk="0" h="16" w="1">
                    <a:moveTo>
                      <a:pt x="1" y="1"/>
                    </a:moveTo>
                    <a:lnTo>
                      <a:pt x="1" y="16"/>
                    </a:ln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5"/>
              <p:cNvSpPr/>
              <p:nvPr/>
            </p:nvSpPr>
            <p:spPr>
              <a:xfrm>
                <a:off x="3958725" y="3621219"/>
                <a:ext cx="70" cy="560"/>
              </a:xfrm>
              <a:custGeom>
                <a:rect b="b" l="l" r="r" t="t"/>
                <a:pathLst>
                  <a:path extrusionOk="0" h="8" w="1">
                    <a:moveTo>
                      <a:pt x="1" y="8"/>
                    </a:moveTo>
                    <a:cubicBezTo>
                      <a:pt x="1" y="8"/>
                      <a:pt x="1" y="0"/>
                      <a:pt x="1" y="0"/>
                    </a:cubicBez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5"/>
              <p:cNvSpPr/>
              <p:nvPr/>
            </p:nvSpPr>
            <p:spPr>
              <a:xfrm>
                <a:off x="3960334" y="3606810"/>
                <a:ext cx="70" cy="2728"/>
              </a:xfrm>
              <a:custGeom>
                <a:rect b="b" l="l" r="r" t="t"/>
                <a:pathLst>
                  <a:path extrusionOk="0" h="39" w="1">
                    <a:moveTo>
                      <a:pt x="1" y="1"/>
                    </a:moveTo>
                    <a:lnTo>
                      <a:pt x="1" y="39"/>
                    </a:ln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5"/>
              <p:cNvSpPr/>
              <p:nvPr/>
            </p:nvSpPr>
            <p:spPr>
              <a:xfrm>
                <a:off x="3959844" y="3575475"/>
                <a:ext cx="70" cy="70"/>
              </a:xfrm>
              <a:custGeom>
                <a:rect b="b" l="l" r="r" t="t"/>
                <a:pathLst>
                  <a:path extrusionOk="0" h="1" w="1">
                    <a:moveTo>
                      <a:pt x="0" y="0"/>
                    </a:moveTo>
                    <a:close/>
                  </a:path>
                </a:pathLst>
              </a:custGeom>
              <a:solidFill>
                <a:srgbClr val="FFE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5"/>
              <p:cNvSpPr/>
              <p:nvPr/>
            </p:nvSpPr>
            <p:spPr>
              <a:xfrm>
                <a:off x="3960334" y="3594640"/>
                <a:ext cx="629" cy="12240"/>
              </a:xfrm>
              <a:custGeom>
                <a:rect b="b" l="l" r="r" t="t"/>
                <a:pathLst>
                  <a:path extrusionOk="0" h="175" w="9">
                    <a:moveTo>
                      <a:pt x="8" y="0"/>
                    </a:moveTo>
                    <a:lnTo>
                      <a:pt x="8" y="0"/>
                    </a:lnTo>
                    <a:cubicBezTo>
                      <a:pt x="8" y="61"/>
                      <a:pt x="1" y="122"/>
                      <a:pt x="1" y="175"/>
                    </a:cubicBezTo>
                    <a:cubicBezTo>
                      <a:pt x="8" y="122"/>
                      <a:pt x="8" y="61"/>
                      <a:pt x="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5"/>
              <p:cNvSpPr/>
              <p:nvPr/>
            </p:nvSpPr>
            <p:spPr>
              <a:xfrm>
                <a:off x="3960334" y="3584987"/>
                <a:ext cx="629" cy="9652"/>
              </a:xfrm>
              <a:custGeom>
                <a:rect b="b" l="l" r="r" t="t"/>
                <a:pathLst>
                  <a:path extrusionOk="0" h="138" w="9">
                    <a:moveTo>
                      <a:pt x="1" y="1"/>
                    </a:moveTo>
                    <a:lnTo>
                      <a:pt x="1" y="138"/>
                    </a:lnTo>
                    <a:cubicBezTo>
                      <a:pt x="8" y="92"/>
                      <a:pt x="1" y="47"/>
                      <a:pt x="1"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5"/>
              <p:cNvSpPr/>
              <p:nvPr/>
            </p:nvSpPr>
            <p:spPr>
              <a:xfrm>
                <a:off x="3925781" y="3688785"/>
                <a:ext cx="7484" cy="11261"/>
              </a:xfrm>
              <a:custGeom>
                <a:rect b="b" l="l" r="r" t="t"/>
                <a:pathLst>
                  <a:path extrusionOk="0" h="161" w="107">
                    <a:moveTo>
                      <a:pt x="107" y="1"/>
                    </a:moveTo>
                    <a:cubicBezTo>
                      <a:pt x="69" y="54"/>
                      <a:pt x="38" y="107"/>
                      <a:pt x="0" y="160"/>
                    </a:cubicBezTo>
                    <a:cubicBezTo>
                      <a:pt x="38" y="107"/>
                      <a:pt x="76" y="54"/>
                      <a:pt x="10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5"/>
              <p:cNvSpPr/>
              <p:nvPr/>
            </p:nvSpPr>
            <p:spPr>
              <a:xfrm>
                <a:off x="3958725" y="3609538"/>
                <a:ext cx="1189" cy="11750"/>
              </a:xfrm>
              <a:custGeom>
                <a:rect b="b" l="l" r="r" t="t"/>
                <a:pathLst>
                  <a:path extrusionOk="0" h="168" w="17">
                    <a:moveTo>
                      <a:pt x="16" y="0"/>
                    </a:moveTo>
                    <a:cubicBezTo>
                      <a:pt x="16" y="53"/>
                      <a:pt x="9" y="114"/>
                      <a:pt x="1" y="167"/>
                    </a:cubicBezTo>
                    <a:cubicBezTo>
                      <a:pt x="9" y="114"/>
                      <a:pt x="16" y="61"/>
                      <a:pt x="16"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5"/>
              <p:cNvSpPr/>
              <p:nvPr/>
            </p:nvSpPr>
            <p:spPr>
              <a:xfrm>
                <a:off x="3959844" y="3575965"/>
                <a:ext cx="560" cy="8043"/>
              </a:xfrm>
              <a:custGeom>
                <a:rect b="b" l="l" r="r" t="t"/>
                <a:pathLst>
                  <a:path extrusionOk="0" h="115" w="8">
                    <a:moveTo>
                      <a:pt x="0" y="1"/>
                    </a:moveTo>
                    <a:cubicBezTo>
                      <a:pt x="0" y="39"/>
                      <a:pt x="8" y="77"/>
                      <a:pt x="8" y="115"/>
                    </a:cubicBezTo>
                    <a:cubicBezTo>
                      <a:pt x="8" y="77"/>
                      <a:pt x="0" y="39"/>
                      <a:pt x="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25"/>
            <p:cNvGrpSpPr/>
            <p:nvPr/>
          </p:nvGrpSpPr>
          <p:grpSpPr>
            <a:xfrm>
              <a:off x="7879418" y="3889407"/>
              <a:ext cx="2262423" cy="2178079"/>
              <a:chOff x="-1543250" y="1284350"/>
              <a:chExt cx="581525" cy="559975"/>
            </a:xfrm>
          </p:grpSpPr>
          <p:sp>
            <p:nvSpPr>
              <p:cNvPr id="887" name="Google Shape;887;p25"/>
              <p:cNvSpPr/>
              <p:nvPr/>
            </p:nvSpPr>
            <p:spPr>
              <a:xfrm>
                <a:off x="-1116975" y="1284350"/>
                <a:ext cx="20400" cy="29400"/>
              </a:xfrm>
              <a:custGeom>
                <a:rect b="b" l="l" r="r" t="t"/>
                <a:pathLst>
                  <a:path extrusionOk="0" h="1176" w="816">
                    <a:moveTo>
                      <a:pt x="1" y="1"/>
                    </a:moveTo>
                    <a:lnTo>
                      <a:pt x="1" y="1"/>
                    </a:lnTo>
                    <a:cubicBezTo>
                      <a:pt x="254" y="375"/>
                      <a:pt x="495" y="762"/>
                      <a:pt x="695" y="1176"/>
                    </a:cubicBezTo>
                    <a:lnTo>
                      <a:pt x="815" y="628"/>
                    </a:lnTo>
                    <a:cubicBezTo>
                      <a:pt x="561" y="401"/>
                      <a:pt x="281" y="201"/>
                      <a:pt x="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5"/>
              <p:cNvSpPr/>
              <p:nvPr/>
            </p:nvSpPr>
            <p:spPr>
              <a:xfrm>
                <a:off x="-1543250" y="1710625"/>
                <a:ext cx="147250" cy="114850"/>
              </a:xfrm>
              <a:custGeom>
                <a:rect b="b" l="l" r="r" t="t"/>
                <a:pathLst>
                  <a:path extrusionOk="0" h="4594" w="5890">
                    <a:moveTo>
                      <a:pt x="1" y="0"/>
                    </a:moveTo>
                    <a:lnTo>
                      <a:pt x="1" y="0"/>
                    </a:lnTo>
                    <a:cubicBezTo>
                      <a:pt x="1443" y="2110"/>
                      <a:pt x="3499" y="3712"/>
                      <a:pt x="5889" y="4594"/>
                    </a:cubicBezTo>
                    <a:lnTo>
                      <a:pt x="5849" y="4447"/>
                    </a:lnTo>
                    <a:cubicBezTo>
                      <a:pt x="5836" y="4380"/>
                      <a:pt x="5809" y="4326"/>
                      <a:pt x="5769" y="4273"/>
                    </a:cubicBezTo>
                    <a:lnTo>
                      <a:pt x="5315" y="3605"/>
                    </a:lnTo>
                    <a:cubicBezTo>
                      <a:pt x="5248" y="3512"/>
                      <a:pt x="5222" y="3419"/>
                      <a:pt x="5222" y="3312"/>
                    </a:cubicBezTo>
                    <a:lnTo>
                      <a:pt x="5195" y="2017"/>
                    </a:lnTo>
                    <a:cubicBezTo>
                      <a:pt x="3339" y="1763"/>
                      <a:pt x="1550" y="1069"/>
                      <a:pt x="1"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5"/>
              <p:cNvSpPr/>
              <p:nvPr/>
            </p:nvSpPr>
            <p:spPr>
              <a:xfrm>
                <a:off x="-1084925" y="1337100"/>
                <a:ext cx="37400" cy="29050"/>
              </a:xfrm>
              <a:custGeom>
                <a:rect b="b" l="l" r="r" t="t"/>
                <a:pathLst>
                  <a:path extrusionOk="0" h="1162" w="1496">
                    <a:moveTo>
                      <a:pt x="1069" y="0"/>
                    </a:moveTo>
                    <a:cubicBezTo>
                      <a:pt x="1015" y="27"/>
                      <a:pt x="962" y="54"/>
                      <a:pt x="908" y="67"/>
                    </a:cubicBezTo>
                    <a:lnTo>
                      <a:pt x="0" y="267"/>
                    </a:lnTo>
                    <a:cubicBezTo>
                      <a:pt x="121" y="561"/>
                      <a:pt x="227" y="868"/>
                      <a:pt x="321" y="1162"/>
                    </a:cubicBezTo>
                    <a:lnTo>
                      <a:pt x="1402" y="534"/>
                    </a:lnTo>
                    <a:cubicBezTo>
                      <a:pt x="1429" y="521"/>
                      <a:pt x="1469" y="521"/>
                      <a:pt x="1496" y="508"/>
                    </a:cubicBezTo>
                    <a:cubicBezTo>
                      <a:pt x="1362" y="334"/>
                      <a:pt x="1215" y="161"/>
                      <a:pt x="1069"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5"/>
              <p:cNvSpPr/>
              <p:nvPr/>
            </p:nvSpPr>
            <p:spPr>
              <a:xfrm>
                <a:off x="-1349300" y="1536575"/>
                <a:ext cx="361200" cy="307750"/>
              </a:xfrm>
              <a:custGeom>
                <a:rect b="b" l="l" r="r" t="t"/>
                <a:pathLst>
                  <a:path extrusionOk="0" h="12310" w="14448">
                    <a:moveTo>
                      <a:pt x="12780" y="1"/>
                    </a:moveTo>
                    <a:cubicBezTo>
                      <a:pt x="12698" y="1"/>
                      <a:pt x="12615" y="21"/>
                      <a:pt x="12538" y="59"/>
                    </a:cubicBezTo>
                    <a:lnTo>
                      <a:pt x="11790" y="433"/>
                    </a:lnTo>
                    <a:cubicBezTo>
                      <a:pt x="11724" y="467"/>
                      <a:pt x="11647" y="483"/>
                      <a:pt x="11570" y="483"/>
                    </a:cubicBezTo>
                    <a:cubicBezTo>
                      <a:pt x="11493" y="483"/>
                      <a:pt x="11417" y="467"/>
                      <a:pt x="11350" y="433"/>
                    </a:cubicBezTo>
                    <a:lnTo>
                      <a:pt x="10949" y="246"/>
                    </a:lnTo>
                    <a:cubicBezTo>
                      <a:pt x="9868" y="3985"/>
                      <a:pt x="7064" y="7002"/>
                      <a:pt x="3405" y="8351"/>
                    </a:cubicBezTo>
                    <a:lnTo>
                      <a:pt x="401" y="10487"/>
                    </a:lnTo>
                    <a:cubicBezTo>
                      <a:pt x="294" y="10567"/>
                      <a:pt x="214" y="10688"/>
                      <a:pt x="187" y="10821"/>
                    </a:cubicBezTo>
                    <a:lnTo>
                      <a:pt x="0" y="12076"/>
                    </a:lnTo>
                    <a:cubicBezTo>
                      <a:pt x="795" y="12233"/>
                      <a:pt x="1592" y="12309"/>
                      <a:pt x="2381" y="12309"/>
                    </a:cubicBezTo>
                    <a:cubicBezTo>
                      <a:pt x="6628" y="12309"/>
                      <a:pt x="10645" y="10100"/>
                      <a:pt x="12885" y="6362"/>
                    </a:cubicBezTo>
                    <a:lnTo>
                      <a:pt x="13005" y="4105"/>
                    </a:lnTo>
                    <a:cubicBezTo>
                      <a:pt x="13005" y="3972"/>
                      <a:pt x="13059" y="3865"/>
                      <a:pt x="13152" y="3785"/>
                    </a:cubicBezTo>
                    <a:lnTo>
                      <a:pt x="14127" y="2770"/>
                    </a:lnTo>
                    <a:cubicBezTo>
                      <a:pt x="14194" y="2690"/>
                      <a:pt x="14247" y="2583"/>
                      <a:pt x="14261" y="2476"/>
                    </a:cubicBezTo>
                    <a:lnTo>
                      <a:pt x="14421" y="1261"/>
                    </a:lnTo>
                    <a:cubicBezTo>
                      <a:pt x="14448" y="1061"/>
                      <a:pt x="14354" y="874"/>
                      <a:pt x="14180" y="767"/>
                    </a:cubicBezTo>
                    <a:lnTo>
                      <a:pt x="13032" y="73"/>
                    </a:lnTo>
                    <a:cubicBezTo>
                      <a:pt x="12956" y="24"/>
                      <a:pt x="12869" y="1"/>
                      <a:pt x="1278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5"/>
              <p:cNvSpPr/>
              <p:nvPr/>
            </p:nvSpPr>
            <p:spPr>
              <a:xfrm>
                <a:off x="-1099625" y="1299700"/>
                <a:ext cx="41425" cy="44100"/>
              </a:xfrm>
              <a:custGeom>
                <a:rect b="b" l="l" r="r" t="t"/>
                <a:pathLst>
                  <a:path extrusionOk="0" h="1764" w="1657">
                    <a:moveTo>
                      <a:pt x="121" y="1"/>
                    </a:moveTo>
                    <a:lnTo>
                      <a:pt x="1" y="548"/>
                    </a:lnTo>
                    <a:cubicBezTo>
                      <a:pt x="215" y="949"/>
                      <a:pt x="415" y="1349"/>
                      <a:pt x="575" y="1763"/>
                    </a:cubicBezTo>
                    <a:lnTo>
                      <a:pt x="1483" y="1563"/>
                    </a:lnTo>
                    <a:cubicBezTo>
                      <a:pt x="1550" y="1550"/>
                      <a:pt x="1603" y="1523"/>
                      <a:pt x="1657" y="1483"/>
                    </a:cubicBezTo>
                    <a:cubicBezTo>
                      <a:pt x="1189" y="949"/>
                      <a:pt x="682" y="455"/>
                      <a:pt x="12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5"/>
              <p:cNvSpPr/>
              <p:nvPr/>
            </p:nvSpPr>
            <p:spPr>
              <a:xfrm>
                <a:off x="-1077250" y="1349775"/>
                <a:ext cx="115525" cy="346175"/>
              </a:xfrm>
              <a:custGeom>
                <a:rect b="b" l="l" r="r" t="t"/>
                <a:pathLst>
                  <a:path extrusionOk="0" h="13847" w="4621">
                    <a:moveTo>
                      <a:pt x="1189" y="1"/>
                    </a:moveTo>
                    <a:cubicBezTo>
                      <a:pt x="1149" y="1"/>
                      <a:pt x="1122" y="14"/>
                      <a:pt x="1095" y="27"/>
                    </a:cubicBezTo>
                    <a:lnTo>
                      <a:pt x="0" y="655"/>
                    </a:lnTo>
                    <a:cubicBezTo>
                      <a:pt x="721" y="2952"/>
                      <a:pt x="748" y="5408"/>
                      <a:pt x="67" y="7718"/>
                    </a:cubicBezTo>
                    <a:lnTo>
                      <a:pt x="454" y="7905"/>
                    </a:lnTo>
                    <a:cubicBezTo>
                      <a:pt x="528" y="7939"/>
                      <a:pt x="605" y="7955"/>
                      <a:pt x="681" y="7955"/>
                    </a:cubicBezTo>
                    <a:cubicBezTo>
                      <a:pt x="758" y="7955"/>
                      <a:pt x="835" y="7939"/>
                      <a:pt x="908" y="7905"/>
                    </a:cubicBezTo>
                    <a:lnTo>
                      <a:pt x="1656" y="7531"/>
                    </a:lnTo>
                    <a:cubicBezTo>
                      <a:pt x="1730" y="7495"/>
                      <a:pt x="1809" y="7478"/>
                      <a:pt x="1887" y="7478"/>
                    </a:cubicBezTo>
                    <a:cubicBezTo>
                      <a:pt x="1979" y="7478"/>
                      <a:pt x="2071" y="7501"/>
                      <a:pt x="2150" y="7545"/>
                    </a:cubicBezTo>
                    <a:lnTo>
                      <a:pt x="3298" y="8239"/>
                    </a:lnTo>
                    <a:cubicBezTo>
                      <a:pt x="3472" y="8346"/>
                      <a:pt x="3566" y="8546"/>
                      <a:pt x="3539" y="8746"/>
                    </a:cubicBezTo>
                    <a:lnTo>
                      <a:pt x="3379" y="9948"/>
                    </a:lnTo>
                    <a:cubicBezTo>
                      <a:pt x="3365" y="10068"/>
                      <a:pt x="3312" y="10162"/>
                      <a:pt x="3245" y="10242"/>
                    </a:cubicBezTo>
                    <a:lnTo>
                      <a:pt x="2270" y="11257"/>
                    </a:lnTo>
                    <a:cubicBezTo>
                      <a:pt x="2177" y="11337"/>
                      <a:pt x="2123" y="11457"/>
                      <a:pt x="2123" y="11590"/>
                    </a:cubicBezTo>
                    <a:lnTo>
                      <a:pt x="2003" y="13847"/>
                    </a:lnTo>
                    <a:cubicBezTo>
                      <a:pt x="4620" y="9507"/>
                      <a:pt x="4300" y="4006"/>
                      <a:pt x="1189"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5"/>
              <p:cNvSpPr/>
              <p:nvPr/>
            </p:nvSpPr>
            <p:spPr>
              <a:xfrm>
                <a:off x="-1413050" y="1745350"/>
                <a:ext cx="148900" cy="93475"/>
              </a:xfrm>
              <a:custGeom>
                <a:rect b="b" l="l" r="r" t="t"/>
                <a:pathLst>
                  <a:path extrusionOk="0" h="3739" w="5956">
                    <a:moveTo>
                      <a:pt x="5955" y="0"/>
                    </a:moveTo>
                    <a:lnTo>
                      <a:pt x="5955" y="0"/>
                    </a:lnTo>
                    <a:cubicBezTo>
                      <a:pt x="4593" y="494"/>
                      <a:pt x="3165" y="761"/>
                      <a:pt x="1723" y="761"/>
                    </a:cubicBezTo>
                    <a:cubicBezTo>
                      <a:pt x="1148" y="761"/>
                      <a:pt x="561" y="721"/>
                      <a:pt x="0" y="641"/>
                    </a:cubicBezTo>
                    <a:lnTo>
                      <a:pt x="0" y="641"/>
                    </a:lnTo>
                    <a:lnTo>
                      <a:pt x="14" y="1936"/>
                    </a:lnTo>
                    <a:cubicBezTo>
                      <a:pt x="14" y="2030"/>
                      <a:pt x="54" y="2136"/>
                      <a:pt x="107" y="2216"/>
                    </a:cubicBezTo>
                    <a:lnTo>
                      <a:pt x="574" y="2884"/>
                    </a:lnTo>
                    <a:cubicBezTo>
                      <a:pt x="614" y="2937"/>
                      <a:pt x="641" y="3004"/>
                      <a:pt x="654" y="3071"/>
                    </a:cubicBezTo>
                    <a:lnTo>
                      <a:pt x="681" y="3218"/>
                    </a:lnTo>
                    <a:cubicBezTo>
                      <a:pt x="1295" y="3445"/>
                      <a:pt x="1923" y="3618"/>
                      <a:pt x="2564" y="3739"/>
                    </a:cubicBezTo>
                    <a:lnTo>
                      <a:pt x="2737" y="2484"/>
                    </a:lnTo>
                    <a:cubicBezTo>
                      <a:pt x="2764" y="2350"/>
                      <a:pt x="2831" y="2216"/>
                      <a:pt x="2951" y="2136"/>
                    </a:cubicBezTo>
                    <a:lnTo>
                      <a:pt x="5955" y="0"/>
                    </a:ln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4" name="Google Shape;894;p25"/>
          <p:cNvSpPr/>
          <p:nvPr/>
        </p:nvSpPr>
        <p:spPr>
          <a:xfrm flipH="1">
            <a:off x="6540626" y="709737"/>
            <a:ext cx="1321179" cy="338397"/>
          </a:xfrm>
          <a:custGeom>
            <a:rect b="b" l="l" r="r" t="t"/>
            <a:pathLst>
              <a:path extrusionOk="0" h="6690" w="26118">
                <a:moveTo>
                  <a:pt x="11751" y="0"/>
                </a:moveTo>
                <a:cubicBezTo>
                  <a:pt x="10509" y="0"/>
                  <a:pt x="9521" y="1001"/>
                  <a:pt x="9521" y="2243"/>
                </a:cubicBezTo>
                <a:lnTo>
                  <a:pt x="9521" y="2310"/>
                </a:lnTo>
                <a:lnTo>
                  <a:pt x="7545" y="2310"/>
                </a:lnTo>
                <a:cubicBezTo>
                  <a:pt x="6183" y="2310"/>
                  <a:pt x="5141" y="3565"/>
                  <a:pt x="5408" y="4914"/>
                </a:cubicBezTo>
                <a:lnTo>
                  <a:pt x="1203" y="4914"/>
                </a:lnTo>
                <a:cubicBezTo>
                  <a:pt x="1" y="4914"/>
                  <a:pt x="1" y="6689"/>
                  <a:pt x="1203" y="6689"/>
                </a:cubicBezTo>
                <a:lnTo>
                  <a:pt x="20723" y="6689"/>
                </a:lnTo>
                <a:cubicBezTo>
                  <a:pt x="21938" y="6689"/>
                  <a:pt x="22927" y="5715"/>
                  <a:pt x="22927" y="4500"/>
                </a:cubicBezTo>
                <a:cubicBezTo>
                  <a:pt x="22927" y="4486"/>
                  <a:pt x="22927" y="4473"/>
                  <a:pt x="22927" y="4460"/>
                </a:cubicBezTo>
                <a:lnTo>
                  <a:pt x="23888" y="4460"/>
                </a:lnTo>
                <a:cubicBezTo>
                  <a:pt x="25116" y="4460"/>
                  <a:pt x="26118" y="3458"/>
                  <a:pt x="26118" y="2230"/>
                </a:cubicBezTo>
                <a:cubicBezTo>
                  <a:pt x="26118" y="1001"/>
                  <a:pt x="25116" y="0"/>
                  <a:pt x="238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5"/>
          <p:cNvSpPr/>
          <p:nvPr/>
        </p:nvSpPr>
        <p:spPr>
          <a:xfrm flipH="1">
            <a:off x="1968719" y="4375500"/>
            <a:ext cx="851050" cy="338404"/>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5"/>
          <p:cNvSpPr/>
          <p:nvPr/>
        </p:nvSpPr>
        <p:spPr>
          <a:xfrm>
            <a:off x="4958500" y="40125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5"/>
          <p:cNvSpPr/>
          <p:nvPr/>
        </p:nvSpPr>
        <p:spPr>
          <a:xfrm>
            <a:off x="2954675" y="10481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5"/>
          <p:cNvSpPr/>
          <p:nvPr/>
        </p:nvSpPr>
        <p:spPr>
          <a:xfrm>
            <a:off x="901925" y="285327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 name="Google Shape;899;p25"/>
          <p:cNvGrpSpPr/>
          <p:nvPr/>
        </p:nvGrpSpPr>
        <p:grpSpPr>
          <a:xfrm flipH="1" rot="1734160">
            <a:off x="861480" y="636318"/>
            <a:ext cx="931940" cy="877897"/>
            <a:chOff x="556774" y="2342749"/>
            <a:chExt cx="1397978" cy="1317081"/>
          </a:xfrm>
        </p:grpSpPr>
        <p:sp>
          <p:nvSpPr>
            <p:cNvPr id="900" name="Google Shape;900;p25"/>
            <p:cNvSpPr/>
            <p:nvPr/>
          </p:nvSpPr>
          <p:spPr>
            <a:xfrm>
              <a:off x="691274" y="3060672"/>
              <a:ext cx="158977" cy="286056"/>
            </a:xfrm>
            <a:custGeom>
              <a:rect b="b" l="l" r="r" t="t"/>
              <a:pathLst>
                <a:path extrusionOk="0" h="5623" w="3125">
                  <a:moveTo>
                    <a:pt x="0" y="1"/>
                  </a:moveTo>
                  <a:lnTo>
                    <a:pt x="0"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5"/>
            <p:cNvSpPr/>
            <p:nvPr/>
          </p:nvSpPr>
          <p:spPr>
            <a:xfrm>
              <a:off x="1011194" y="3060672"/>
              <a:ext cx="158977" cy="286056"/>
            </a:xfrm>
            <a:custGeom>
              <a:rect b="b" l="l" r="r" t="t"/>
              <a:pathLst>
                <a:path extrusionOk="0" h="5623" w="3125">
                  <a:moveTo>
                    <a:pt x="0" y="1"/>
                  </a:moveTo>
                  <a:lnTo>
                    <a:pt x="0"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5"/>
            <p:cNvSpPr/>
            <p:nvPr/>
          </p:nvSpPr>
          <p:spPr>
            <a:xfrm>
              <a:off x="1346020" y="3060672"/>
              <a:ext cx="159027" cy="286056"/>
            </a:xfrm>
            <a:custGeom>
              <a:rect b="b" l="l" r="r" t="t"/>
              <a:pathLst>
                <a:path extrusionOk="0" h="5623" w="3126">
                  <a:moveTo>
                    <a:pt x="1" y="1"/>
                  </a:moveTo>
                  <a:lnTo>
                    <a:pt x="1"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5"/>
            <p:cNvSpPr/>
            <p:nvPr/>
          </p:nvSpPr>
          <p:spPr>
            <a:xfrm>
              <a:off x="1665941" y="3060672"/>
              <a:ext cx="159027" cy="286056"/>
            </a:xfrm>
            <a:custGeom>
              <a:rect b="b" l="l" r="r" t="t"/>
              <a:pathLst>
                <a:path extrusionOk="0" h="5623" w="3126">
                  <a:moveTo>
                    <a:pt x="1" y="1"/>
                  </a:moveTo>
                  <a:lnTo>
                    <a:pt x="1"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5"/>
            <p:cNvSpPr/>
            <p:nvPr/>
          </p:nvSpPr>
          <p:spPr>
            <a:xfrm>
              <a:off x="1117538" y="2342749"/>
              <a:ext cx="144071" cy="204507"/>
            </a:xfrm>
            <a:custGeom>
              <a:rect b="b" l="l" r="r" t="t"/>
              <a:pathLst>
                <a:path extrusionOk="0" h="4020" w="2832">
                  <a:moveTo>
                    <a:pt x="2831" y="1"/>
                  </a:moveTo>
                  <a:lnTo>
                    <a:pt x="0" y="4020"/>
                  </a:lnTo>
                  <a:lnTo>
                    <a:pt x="2831" y="4020"/>
                  </a:lnTo>
                  <a:lnTo>
                    <a:pt x="2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5"/>
            <p:cNvSpPr/>
            <p:nvPr/>
          </p:nvSpPr>
          <p:spPr>
            <a:xfrm>
              <a:off x="1259350" y="2342750"/>
              <a:ext cx="146228" cy="204497"/>
            </a:xfrm>
            <a:custGeom>
              <a:rect b="b" l="l" r="r" t="t"/>
              <a:pathLst>
                <a:path extrusionOk="0" h="4020" w="2831">
                  <a:moveTo>
                    <a:pt x="0" y="1"/>
                  </a:moveTo>
                  <a:lnTo>
                    <a:pt x="0" y="4020"/>
                  </a:lnTo>
                  <a:lnTo>
                    <a:pt x="2831" y="4020"/>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5"/>
            <p:cNvSpPr/>
            <p:nvPr/>
          </p:nvSpPr>
          <p:spPr>
            <a:xfrm>
              <a:off x="707552" y="3402313"/>
              <a:ext cx="127080" cy="257517"/>
            </a:xfrm>
            <a:custGeom>
              <a:rect b="b" l="l" r="r" t="t"/>
              <a:pathLst>
                <a:path extrusionOk="0" h="5062" w="2498">
                  <a:moveTo>
                    <a:pt x="2271" y="1"/>
                  </a:moveTo>
                  <a:cubicBezTo>
                    <a:pt x="1897" y="936"/>
                    <a:pt x="1016" y="1577"/>
                    <a:pt x="1" y="1617"/>
                  </a:cubicBezTo>
                  <a:lnTo>
                    <a:pt x="1" y="2925"/>
                  </a:lnTo>
                  <a:cubicBezTo>
                    <a:pt x="1" y="3199"/>
                    <a:pt x="211" y="3336"/>
                    <a:pt x="421" y="3336"/>
                  </a:cubicBezTo>
                  <a:cubicBezTo>
                    <a:pt x="632" y="3336"/>
                    <a:pt x="842" y="3199"/>
                    <a:pt x="842" y="2925"/>
                  </a:cubicBezTo>
                  <a:lnTo>
                    <a:pt x="842" y="2324"/>
                  </a:lnTo>
                  <a:cubicBezTo>
                    <a:pt x="842" y="2097"/>
                    <a:pt x="1029" y="1910"/>
                    <a:pt x="1256" y="1910"/>
                  </a:cubicBezTo>
                  <a:cubicBezTo>
                    <a:pt x="1483" y="1910"/>
                    <a:pt x="1670" y="2097"/>
                    <a:pt x="1670" y="2324"/>
                  </a:cubicBezTo>
                  <a:lnTo>
                    <a:pt x="1670" y="4648"/>
                  </a:lnTo>
                  <a:cubicBezTo>
                    <a:pt x="1670" y="4874"/>
                    <a:pt x="1843" y="5061"/>
                    <a:pt x="2084" y="5061"/>
                  </a:cubicBezTo>
                  <a:cubicBezTo>
                    <a:pt x="2311" y="5061"/>
                    <a:pt x="2498" y="4874"/>
                    <a:pt x="2498" y="4648"/>
                  </a:cubicBezTo>
                  <a:lnTo>
                    <a:pt x="2498" y="695"/>
                  </a:lnTo>
                  <a:cubicBezTo>
                    <a:pt x="2484" y="442"/>
                    <a:pt x="2418" y="201"/>
                    <a:pt x="2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5"/>
            <p:cNvSpPr/>
            <p:nvPr/>
          </p:nvSpPr>
          <p:spPr>
            <a:xfrm>
              <a:off x="707550" y="3374325"/>
              <a:ext cx="115531" cy="111303"/>
            </a:xfrm>
            <a:custGeom>
              <a:rect b="b" l="l" r="r" t="t"/>
              <a:pathLst>
                <a:path extrusionOk="0" h="2167" w="2271">
                  <a:moveTo>
                    <a:pt x="1255" y="1"/>
                  </a:moveTo>
                  <a:cubicBezTo>
                    <a:pt x="623" y="1"/>
                    <a:pt x="1" y="477"/>
                    <a:pt x="1" y="1245"/>
                  </a:cubicBezTo>
                  <a:lnTo>
                    <a:pt x="1" y="2167"/>
                  </a:lnTo>
                  <a:cubicBezTo>
                    <a:pt x="1016" y="2127"/>
                    <a:pt x="1897" y="1486"/>
                    <a:pt x="2271" y="551"/>
                  </a:cubicBezTo>
                  <a:cubicBezTo>
                    <a:pt x="2016" y="171"/>
                    <a:pt x="1634"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5"/>
            <p:cNvSpPr/>
            <p:nvPr/>
          </p:nvSpPr>
          <p:spPr>
            <a:xfrm>
              <a:off x="1027473" y="3402313"/>
              <a:ext cx="127080" cy="257517"/>
            </a:xfrm>
            <a:custGeom>
              <a:rect b="b" l="l" r="r" t="t"/>
              <a:pathLst>
                <a:path extrusionOk="0" h="5062" w="2498">
                  <a:moveTo>
                    <a:pt x="2271" y="1"/>
                  </a:moveTo>
                  <a:cubicBezTo>
                    <a:pt x="1897" y="936"/>
                    <a:pt x="1015" y="1577"/>
                    <a:pt x="1" y="1617"/>
                  </a:cubicBezTo>
                  <a:lnTo>
                    <a:pt x="1" y="2925"/>
                  </a:lnTo>
                  <a:cubicBezTo>
                    <a:pt x="1" y="3199"/>
                    <a:pt x="211" y="3336"/>
                    <a:pt x="421" y="3336"/>
                  </a:cubicBezTo>
                  <a:cubicBezTo>
                    <a:pt x="632" y="3336"/>
                    <a:pt x="842" y="3199"/>
                    <a:pt x="842" y="2925"/>
                  </a:cubicBezTo>
                  <a:lnTo>
                    <a:pt x="842" y="2324"/>
                  </a:lnTo>
                  <a:cubicBezTo>
                    <a:pt x="842" y="2097"/>
                    <a:pt x="1029" y="1910"/>
                    <a:pt x="1256" y="1910"/>
                  </a:cubicBezTo>
                  <a:cubicBezTo>
                    <a:pt x="1483" y="1910"/>
                    <a:pt x="1670" y="2097"/>
                    <a:pt x="1670" y="2324"/>
                  </a:cubicBezTo>
                  <a:lnTo>
                    <a:pt x="1670" y="4648"/>
                  </a:lnTo>
                  <a:cubicBezTo>
                    <a:pt x="1670" y="4874"/>
                    <a:pt x="1857" y="5061"/>
                    <a:pt x="2084" y="5061"/>
                  </a:cubicBezTo>
                  <a:cubicBezTo>
                    <a:pt x="2311" y="5061"/>
                    <a:pt x="2498" y="4874"/>
                    <a:pt x="2498" y="4648"/>
                  </a:cubicBezTo>
                  <a:lnTo>
                    <a:pt x="2498" y="695"/>
                  </a:lnTo>
                  <a:cubicBezTo>
                    <a:pt x="2498" y="442"/>
                    <a:pt x="2417" y="201"/>
                    <a:pt x="2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5"/>
            <p:cNvSpPr/>
            <p:nvPr/>
          </p:nvSpPr>
          <p:spPr>
            <a:xfrm>
              <a:off x="1027471" y="3374325"/>
              <a:ext cx="115531" cy="111303"/>
            </a:xfrm>
            <a:custGeom>
              <a:rect b="b" l="l" r="r" t="t"/>
              <a:pathLst>
                <a:path extrusionOk="0" h="2167" w="2271">
                  <a:moveTo>
                    <a:pt x="1255" y="1"/>
                  </a:moveTo>
                  <a:cubicBezTo>
                    <a:pt x="623" y="1"/>
                    <a:pt x="1" y="477"/>
                    <a:pt x="1" y="1245"/>
                  </a:cubicBezTo>
                  <a:lnTo>
                    <a:pt x="1" y="2167"/>
                  </a:lnTo>
                  <a:cubicBezTo>
                    <a:pt x="1015" y="2127"/>
                    <a:pt x="1897" y="1486"/>
                    <a:pt x="2271" y="551"/>
                  </a:cubicBezTo>
                  <a:cubicBezTo>
                    <a:pt x="2016" y="171"/>
                    <a:pt x="1634"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5"/>
            <p:cNvSpPr/>
            <p:nvPr/>
          </p:nvSpPr>
          <p:spPr>
            <a:xfrm>
              <a:off x="1362349" y="3402313"/>
              <a:ext cx="126367" cy="257517"/>
            </a:xfrm>
            <a:custGeom>
              <a:rect b="b" l="l" r="r" t="t"/>
              <a:pathLst>
                <a:path extrusionOk="0" h="5062" w="2484">
                  <a:moveTo>
                    <a:pt x="2270" y="1"/>
                  </a:moveTo>
                  <a:cubicBezTo>
                    <a:pt x="1896" y="936"/>
                    <a:pt x="1002" y="1577"/>
                    <a:pt x="0" y="1617"/>
                  </a:cubicBezTo>
                  <a:lnTo>
                    <a:pt x="0" y="2925"/>
                  </a:lnTo>
                  <a:cubicBezTo>
                    <a:pt x="0" y="3199"/>
                    <a:pt x="207" y="3336"/>
                    <a:pt x="414" y="3336"/>
                  </a:cubicBezTo>
                  <a:cubicBezTo>
                    <a:pt x="621" y="3336"/>
                    <a:pt x="828" y="3199"/>
                    <a:pt x="828" y="2925"/>
                  </a:cubicBezTo>
                  <a:lnTo>
                    <a:pt x="828" y="2324"/>
                  </a:lnTo>
                  <a:cubicBezTo>
                    <a:pt x="828" y="2097"/>
                    <a:pt x="1015" y="1910"/>
                    <a:pt x="1242" y="1910"/>
                  </a:cubicBezTo>
                  <a:cubicBezTo>
                    <a:pt x="1469" y="1910"/>
                    <a:pt x="1656" y="2097"/>
                    <a:pt x="1656" y="2324"/>
                  </a:cubicBezTo>
                  <a:lnTo>
                    <a:pt x="1656" y="4648"/>
                  </a:lnTo>
                  <a:cubicBezTo>
                    <a:pt x="1656" y="4874"/>
                    <a:pt x="1843" y="5061"/>
                    <a:pt x="2070" y="5061"/>
                  </a:cubicBezTo>
                  <a:cubicBezTo>
                    <a:pt x="2297" y="5061"/>
                    <a:pt x="2484" y="4874"/>
                    <a:pt x="2484" y="4648"/>
                  </a:cubicBezTo>
                  <a:lnTo>
                    <a:pt x="2484" y="695"/>
                  </a:lnTo>
                  <a:cubicBezTo>
                    <a:pt x="2484" y="442"/>
                    <a:pt x="2404" y="20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5"/>
            <p:cNvSpPr/>
            <p:nvPr/>
          </p:nvSpPr>
          <p:spPr>
            <a:xfrm>
              <a:off x="1362348" y="3374325"/>
              <a:ext cx="115531" cy="111303"/>
            </a:xfrm>
            <a:custGeom>
              <a:rect b="b" l="l" r="r" t="t"/>
              <a:pathLst>
                <a:path extrusionOk="0" h="2167" w="2271">
                  <a:moveTo>
                    <a:pt x="1255" y="1"/>
                  </a:moveTo>
                  <a:cubicBezTo>
                    <a:pt x="622" y="1"/>
                    <a:pt x="0" y="477"/>
                    <a:pt x="0" y="1245"/>
                  </a:cubicBezTo>
                  <a:lnTo>
                    <a:pt x="0" y="2167"/>
                  </a:lnTo>
                  <a:cubicBezTo>
                    <a:pt x="1002" y="2127"/>
                    <a:pt x="1896" y="1486"/>
                    <a:pt x="2270" y="551"/>
                  </a:cubicBezTo>
                  <a:cubicBezTo>
                    <a:pt x="2015" y="171"/>
                    <a:pt x="1633"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a:off x="1682270" y="3402313"/>
              <a:ext cx="126367" cy="257517"/>
            </a:xfrm>
            <a:custGeom>
              <a:rect b="b" l="l" r="r" t="t"/>
              <a:pathLst>
                <a:path extrusionOk="0" h="5062" w="2484">
                  <a:moveTo>
                    <a:pt x="2270" y="1"/>
                  </a:moveTo>
                  <a:cubicBezTo>
                    <a:pt x="1896" y="936"/>
                    <a:pt x="1002" y="1577"/>
                    <a:pt x="0" y="1617"/>
                  </a:cubicBezTo>
                  <a:lnTo>
                    <a:pt x="0" y="2925"/>
                  </a:lnTo>
                  <a:cubicBezTo>
                    <a:pt x="0" y="3199"/>
                    <a:pt x="207" y="3336"/>
                    <a:pt x="414" y="3336"/>
                  </a:cubicBezTo>
                  <a:cubicBezTo>
                    <a:pt x="621" y="3336"/>
                    <a:pt x="828" y="3199"/>
                    <a:pt x="828" y="2925"/>
                  </a:cubicBezTo>
                  <a:lnTo>
                    <a:pt x="828" y="2324"/>
                  </a:lnTo>
                  <a:cubicBezTo>
                    <a:pt x="828" y="2097"/>
                    <a:pt x="1015" y="1910"/>
                    <a:pt x="1242" y="1910"/>
                  </a:cubicBezTo>
                  <a:cubicBezTo>
                    <a:pt x="1469" y="1910"/>
                    <a:pt x="1656" y="2097"/>
                    <a:pt x="1656" y="2324"/>
                  </a:cubicBezTo>
                  <a:lnTo>
                    <a:pt x="1656" y="4648"/>
                  </a:lnTo>
                  <a:cubicBezTo>
                    <a:pt x="1656" y="4874"/>
                    <a:pt x="1843" y="5061"/>
                    <a:pt x="2070" y="5061"/>
                  </a:cubicBezTo>
                  <a:cubicBezTo>
                    <a:pt x="2297" y="5061"/>
                    <a:pt x="2484" y="4874"/>
                    <a:pt x="2484" y="4648"/>
                  </a:cubicBezTo>
                  <a:lnTo>
                    <a:pt x="2484" y="695"/>
                  </a:lnTo>
                  <a:cubicBezTo>
                    <a:pt x="2484" y="442"/>
                    <a:pt x="2404" y="20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a:off x="1682268" y="3374325"/>
              <a:ext cx="115531" cy="111303"/>
            </a:xfrm>
            <a:custGeom>
              <a:rect b="b" l="l" r="r" t="t"/>
              <a:pathLst>
                <a:path extrusionOk="0" h="2167" w="2271">
                  <a:moveTo>
                    <a:pt x="1255" y="1"/>
                  </a:moveTo>
                  <a:cubicBezTo>
                    <a:pt x="622" y="1"/>
                    <a:pt x="0" y="477"/>
                    <a:pt x="0" y="1245"/>
                  </a:cubicBezTo>
                  <a:lnTo>
                    <a:pt x="0" y="2167"/>
                  </a:lnTo>
                  <a:cubicBezTo>
                    <a:pt x="1002" y="2127"/>
                    <a:pt x="1896" y="1486"/>
                    <a:pt x="2270" y="551"/>
                  </a:cubicBezTo>
                  <a:cubicBezTo>
                    <a:pt x="2015" y="171"/>
                    <a:pt x="1633"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a:off x="556775" y="3054575"/>
              <a:ext cx="1397976" cy="148798"/>
            </a:xfrm>
            <a:custGeom>
              <a:rect b="b" l="l" r="r" t="t"/>
              <a:pathLst>
                <a:path extrusionOk="0" h="2898" w="27480">
                  <a:moveTo>
                    <a:pt x="1" y="0"/>
                  </a:moveTo>
                  <a:cubicBezTo>
                    <a:pt x="1" y="1603"/>
                    <a:pt x="6156" y="2898"/>
                    <a:pt x="13740" y="2898"/>
                  </a:cubicBezTo>
                  <a:cubicBezTo>
                    <a:pt x="21324" y="2898"/>
                    <a:pt x="27479" y="1603"/>
                    <a:pt x="274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a:off x="556774" y="2908521"/>
              <a:ext cx="1397976" cy="147479"/>
            </a:xfrm>
            <a:custGeom>
              <a:rect b="b" l="l" r="r" t="t"/>
              <a:pathLst>
                <a:path extrusionOk="0" h="2899" w="27480">
                  <a:moveTo>
                    <a:pt x="13740" y="1"/>
                  </a:moveTo>
                  <a:cubicBezTo>
                    <a:pt x="6156" y="1"/>
                    <a:pt x="1" y="1296"/>
                    <a:pt x="1" y="2898"/>
                  </a:cubicBezTo>
                  <a:lnTo>
                    <a:pt x="27479" y="2898"/>
                  </a:lnTo>
                  <a:cubicBezTo>
                    <a:pt x="27479" y="1296"/>
                    <a:pt x="21324" y="1"/>
                    <a:pt x="137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a:off x="925580" y="2479130"/>
              <a:ext cx="659613" cy="576894"/>
            </a:xfrm>
            <a:custGeom>
              <a:rect b="b" l="l" r="r" t="t"/>
              <a:pathLst>
                <a:path extrusionOk="0" h="11340" w="12966">
                  <a:moveTo>
                    <a:pt x="6490" y="0"/>
                  </a:moveTo>
                  <a:cubicBezTo>
                    <a:pt x="5842" y="0"/>
                    <a:pt x="5195" y="344"/>
                    <a:pt x="4874" y="1031"/>
                  </a:cubicBezTo>
                  <a:lnTo>
                    <a:pt x="1" y="11339"/>
                  </a:lnTo>
                  <a:lnTo>
                    <a:pt x="12966" y="11339"/>
                  </a:lnTo>
                  <a:lnTo>
                    <a:pt x="8106" y="1031"/>
                  </a:lnTo>
                  <a:cubicBezTo>
                    <a:pt x="7785" y="344"/>
                    <a:pt x="7138" y="0"/>
                    <a:pt x="64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a:off x="719099" y="3040324"/>
              <a:ext cx="31287" cy="31287"/>
            </a:xfrm>
            <a:custGeom>
              <a:rect b="b" l="l" r="r" t="t"/>
              <a:pathLst>
                <a:path extrusionOk="0" h="615" w="615">
                  <a:moveTo>
                    <a:pt x="308" y="0"/>
                  </a:moveTo>
                  <a:cubicBezTo>
                    <a:pt x="148" y="0"/>
                    <a:pt x="1" y="134"/>
                    <a:pt x="1" y="307"/>
                  </a:cubicBezTo>
                  <a:cubicBezTo>
                    <a:pt x="1" y="481"/>
                    <a:pt x="148"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a:off x="818957" y="3040324"/>
              <a:ext cx="31287" cy="31287"/>
            </a:xfrm>
            <a:custGeom>
              <a:rect b="b" l="l" r="r" t="t"/>
              <a:pathLst>
                <a:path extrusionOk="0" h="615" w="615">
                  <a:moveTo>
                    <a:pt x="308" y="0"/>
                  </a:moveTo>
                  <a:cubicBezTo>
                    <a:pt x="147" y="0"/>
                    <a:pt x="1" y="134"/>
                    <a:pt x="1" y="307"/>
                  </a:cubicBezTo>
                  <a:cubicBezTo>
                    <a:pt x="1" y="481"/>
                    <a:pt x="147"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a:off x="1760355" y="3040324"/>
              <a:ext cx="31287" cy="31287"/>
            </a:xfrm>
            <a:custGeom>
              <a:rect b="b" l="l" r="r" t="t"/>
              <a:pathLst>
                <a:path extrusionOk="0" h="615" w="615">
                  <a:moveTo>
                    <a:pt x="308" y="0"/>
                  </a:moveTo>
                  <a:cubicBezTo>
                    <a:pt x="148" y="0"/>
                    <a:pt x="1" y="134"/>
                    <a:pt x="1" y="307"/>
                  </a:cubicBezTo>
                  <a:cubicBezTo>
                    <a:pt x="1" y="481"/>
                    <a:pt x="148"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a:off x="1660497" y="3040324"/>
              <a:ext cx="31337" cy="31287"/>
            </a:xfrm>
            <a:custGeom>
              <a:rect b="b" l="l" r="r" t="t"/>
              <a:pathLst>
                <a:path extrusionOk="0" h="615" w="616">
                  <a:moveTo>
                    <a:pt x="308" y="0"/>
                  </a:moveTo>
                  <a:cubicBezTo>
                    <a:pt x="148" y="0"/>
                    <a:pt x="1" y="134"/>
                    <a:pt x="1" y="307"/>
                  </a:cubicBezTo>
                  <a:cubicBezTo>
                    <a:pt x="1" y="481"/>
                    <a:pt x="148" y="614"/>
                    <a:pt x="308" y="614"/>
                  </a:cubicBezTo>
                  <a:cubicBezTo>
                    <a:pt x="482" y="614"/>
                    <a:pt x="615" y="481"/>
                    <a:pt x="615" y="307"/>
                  </a:cubicBezTo>
                  <a:cubicBezTo>
                    <a:pt x="615" y="134"/>
                    <a:pt x="482"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a:off x="1180286" y="2849461"/>
              <a:ext cx="75495" cy="150837"/>
            </a:xfrm>
            <a:custGeom>
              <a:rect b="b" l="l" r="r" t="t"/>
              <a:pathLst>
                <a:path extrusionOk="0" h="2965" w="1484">
                  <a:moveTo>
                    <a:pt x="1483" y="0"/>
                  </a:moveTo>
                  <a:cubicBezTo>
                    <a:pt x="655" y="0"/>
                    <a:pt x="1" y="668"/>
                    <a:pt x="1" y="1482"/>
                  </a:cubicBezTo>
                  <a:cubicBezTo>
                    <a:pt x="1" y="2310"/>
                    <a:pt x="655" y="2964"/>
                    <a:pt x="1483" y="2964"/>
                  </a:cubicBezTo>
                  <a:lnTo>
                    <a:pt x="14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5"/>
            <p:cNvSpPr/>
            <p:nvPr/>
          </p:nvSpPr>
          <p:spPr>
            <a:xfrm>
              <a:off x="1255726" y="2849461"/>
              <a:ext cx="75444" cy="150837"/>
            </a:xfrm>
            <a:custGeom>
              <a:rect b="b" l="l" r="r" t="t"/>
              <a:pathLst>
                <a:path extrusionOk="0" h="2965" w="1483">
                  <a:moveTo>
                    <a:pt x="0" y="0"/>
                  </a:moveTo>
                  <a:lnTo>
                    <a:pt x="0" y="2964"/>
                  </a:lnTo>
                  <a:cubicBezTo>
                    <a:pt x="815" y="2964"/>
                    <a:pt x="1482" y="2310"/>
                    <a:pt x="1482" y="1482"/>
                  </a:cubicBezTo>
                  <a:cubicBezTo>
                    <a:pt x="1482" y="668"/>
                    <a:pt x="815"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5"/>
            <p:cNvSpPr/>
            <p:nvPr/>
          </p:nvSpPr>
          <p:spPr>
            <a:xfrm>
              <a:off x="1201325" y="2869550"/>
              <a:ext cx="55105" cy="110648"/>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5"/>
            <p:cNvSpPr/>
            <p:nvPr/>
          </p:nvSpPr>
          <p:spPr>
            <a:xfrm>
              <a:off x="1256389" y="2869550"/>
              <a:ext cx="53062" cy="110648"/>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5"/>
            <p:cNvSpPr/>
            <p:nvPr/>
          </p:nvSpPr>
          <p:spPr>
            <a:xfrm>
              <a:off x="1193868" y="2868639"/>
              <a:ext cx="101287" cy="96353"/>
            </a:xfrm>
            <a:custGeom>
              <a:rect b="b" l="l" r="r" t="t"/>
              <a:pathLst>
                <a:path extrusionOk="0" h="1894" w="1991">
                  <a:moveTo>
                    <a:pt x="1214" y="0"/>
                  </a:moveTo>
                  <a:cubicBezTo>
                    <a:pt x="932" y="0"/>
                    <a:pt x="649" y="111"/>
                    <a:pt x="428" y="331"/>
                  </a:cubicBezTo>
                  <a:cubicBezTo>
                    <a:pt x="1" y="758"/>
                    <a:pt x="1" y="1466"/>
                    <a:pt x="428" y="1893"/>
                  </a:cubicBezTo>
                  <a:lnTo>
                    <a:pt x="1990" y="331"/>
                  </a:lnTo>
                  <a:cubicBezTo>
                    <a:pt x="1777" y="111"/>
                    <a:pt x="1496" y="0"/>
                    <a:pt x="1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5"/>
            <p:cNvSpPr/>
            <p:nvPr/>
          </p:nvSpPr>
          <p:spPr>
            <a:xfrm>
              <a:off x="1215640" y="2885426"/>
              <a:ext cx="102610" cy="96709"/>
            </a:xfrm>
            <a:custGeom>
              <a:rect b="b" l="l" r="r" t="t"/>
              <a:pathLst>
                <a:path extrusionOk="0" h="1901" w="2017">
                  <a:moveTo>
                    <a:pt x="1562" y="1"/>
                  </a:moveTo>
                  <a:lnTo>
                    <a:pt x="0" y="1563"/>
                  </a:lnTo>
                  <a:cubicBezTo>
                    <a:pt x="217" y="1787"/>
                    <a:pt x="510" y="1900"/>
                    <a:pt x="801" y="1900"/>
                  </a:cubicBezTo>
                  <a:cubicBezTo>
                    <a:pt x="1084" y="1900"/>
                    <a:pt x="1365" y="1793"/>
                    <a:pt x="1576" y="1577"/>
                  </a:cubicBezTo>
                  <a:cubicBezTo>
                    <a:pt x="2016" y="1136"/>
                    <a:pt x="2016" y="428"/>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5"/>
            <p:cNvSpPr/>
            <p:nvPr/>
          </p:nvSpPr>
          <p:spPr>
            <a:xfrm>
              <a:off x="1180286" y="2616478"/>
              <a:ext cx="75495" cy="151549"/>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5"/>
            <p:cNvSpPr/>
            <p:nvPr/>
          </p:nvSpPr>
          <p:spPr>
            <a:xfrm>
              <a:off x="1255726" y="2616478"/>
              <a:ext cx="72697" cy="151549"/>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5"/>
            <p:cNvSpPr/>
            <p:nvPr/>
          </p:nvSpPr>
          <p:spPr>
            <a:xfrm>
              <a:off x="1201325" y="2636925"/>
              <a:ext cx="55105" cy="110648"/>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5"/>
            <p:cNvSpPr/>
            <p:nvPr/>
          </p:nvSpPr>
          <p:spPr>
            <a:xfrm>
              <a:off x="1256389" y="2636925"/>
              <a:ext cx="53062" cy="110648"/>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5"/>
            <p:cNvSpPr/>
            <p:nvPr/>
          </p:nvSpPr>
          <p:spPr>
            <a:xfrm>
              <a:off x="1193868" y="2636165"/>
              <a:ext cx="101287" cy="95844"/>
            </a:xfrm>
            <a:custGeom>
              <a:rect b="b" l="l" r="r" t="t"/>
              <a:pathLst>
                <a:path extrusionOk="0" h="1884" w="1991">
                  <a:moveTo>
                    <a:pt x="1214" y="1"/>
                  </a:moveTo>
                  <a:cubicBezTo>
                    <a:pt x="932" y="1"/>
                    <a:pt x="649" y="108"/>
                    <a:pt x="428" y="321"/>
                  </a:cubicBezTo>
                  <a:cubicBezTo>
                    <a:pt x="1" y="748"/>
                    <a:pt x="1" y="1456"/>
                    <a:pt x="428" y="1883"/>
                  </a:cubicBezTo>
                  <a:lnTo>
                    <a:pt x="1990" y="321"/>
                  </a:lnTo>
                  <a:cubicBezTo>
                    <a:pt x="1777" y="108"/>
                    <a:pt x="1496" y="1"/>
                    <a:pt x="1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5"/>
            <p:cNvSpPr/>
            <p:nvPr/>
          </p:nvSpPr>
          <p:spPr>
            <a:xfrm>
              <a:off x="1215640" y="2652494"/>
              <a:ext cx="103983" cy="97777"/>
            </a:xfrm>
            <a:custGeom>
              <a:rect b="b" l="l" r="r" t="t"/>
              <a:pathLst>
                <a:path extrusionOk="0" h="1922" w="2044">
                  <a:moveTo>
                    <a:pt x="1562" y="0"/>
                  </a:moveTo>
                  <a:lnTo>
                    <a:pt x="0" y="1562"/>
                  </a:lnTo>
                  <a:cubicBezTo>
                    <a:pt x="219" y="1801"/>
                    <a:pt x="513" y="1921"/>
                    <a:pt x="810" y="1921"/>
                  </a:cubicBezTo>
                  <a:cubicBezTo>
                    <a:pt x="1095" y="1921"/>
                    <a:pt x="1380" y="1811"/>
                    <a:pt x="1603" y="1589"/>
                  </a:cubicBezTo>
                  <a:cubicBezTo>
                    <a:pt x="2043" y="1148"/>
                    <a:pt x="2030" y="427"/>
                    <a:pt x="1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5"/>
            <p:cNvSpPr/>
            <p:nvPr/>
          </p:nvSpPr>
          <p:spPr>
            <a:xfrm>
              <a:off x="1078444" y="2822958"/>
              <a:ext cx="98540" cy="98540"/>
            </a:xfrm>
            <a:custGeom>
              <a:rect b="b" l="l" r="r" t="t"/>
              <a:pathLst>
                <a:path extrusionOk="0" h="1937" w="1937">
                  <a:moveTo>
                    <a:pt x="975" y="1"/>
                  </a:moveTo>
                  <a:lnTo>
                    <a:pt x="788" y="788"/>
                  </a:lnTo>
                  <a:lnTo>
                    <a:pt x="0" y="962"/>
                  </a:lnTo>
                  <a:lnTo>
                    <a:pt x="788" y="1149"/>
                  </a:lnTo>
                  <a:lnTo>
                    <a:pt x="975" y="1937"/>
                  </a:lnTo>
                  <a:lnTo>
                    <a:pt x="1148" y="1149"/>
                  </a:lnTo>
                  <a:lnTo>
                    <a:pt x="1936" y="962"/>
                  </a:lnTo>
                  <a:lnTo>
                    <a:pt x="1148" y="788"/>
                  </a:lnTo>
                  <a:lnTo>
                    <a:pt x="9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5"/>
            <p:cNvSpPr/>
            <p:nvPr/>
          </p:nvSpPr>
          <p:spPr>
            <a:xfrm>
              <a:off x="1046498" y="2929581"/>
              <a:ext cx="63896" cy="64608"/>
            </a:xfrm>
            <a:custGeom>
              <a:rect b="b" l="l" r="r" t="t"/>
              <a:pathLst>
                <a:path extrusionOk="0" h="1270" w="1256">
                  <a:moveTo>
                    <a:pt x="628" y="1"/>
                  </a:moveTo>
                  <a:lnTo>
                    <a:pt x="521" y="522"/>
                  </a:lnTo>
                  <a:lnTo>
                    <a:pt x="1" y="628"/>
                  </a:lnTo>
                  <a:lnTo>
                    <a:pt x="521" y="749"/>
                  </a:lnTo>
                  <a:lnTo>
                    <a:pt x="628" y="1269"/>
                  </a:lnTo>
                  <a:lnTo>
                    <a:pt x="748" y="749"/>
                  </a:lnTo>
                  <a:lnTo>
                    <a:pt x="1256" y="628"/>
                  </a:lnTo>
                  <a:lnTo>
                    <a:pt x="748" y="522"/>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25"/>
          <p:cNvSpPr/>
          <p:nvPr/>
        </p:nvSpPr>
        <p:spPr>
          <a:xfrm>
            <a:off x="8235375" y="15585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6" name="Google Shape;936;p25"/>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937" name="Google Shape;937;p25"/>
          <p:cNvSpPr txBox="1"/>
          <p:nvPr>
            <p:ph hasCustomPrompt="1" type="title"/>
          </p:nvPr>
        </p:nvSpPr>
        <p:spPr>
          <a:xfrm>
            <a:off x="1915375" y="1778450"/>
            <a:ext cx="2229000" cy="9273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4800"/>
              <a:buNone/>
              <a:defRPr b="1" sz="50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38" name="Google Shape;938;p25"/>
          <p:cNvSpPr txBox="1"/>
          <p:nvPr>
            <p:ph idx="1" type="subTitle"/>
          </p:nvPr>
        </p:nvSpPr>
        <p:spPr>
          <a:xfrm>
            <a:off x="1915375" y="2889550"/>
            <a:ext cx="2229000" cy="4755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solidFill>
                  <a:schemeClr val="accent5"/>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939" name="Google Shape;939;p25"/>
          <p:cNvSpPr txBox="1"/>
          <p:nvPr>
            <p:ph hasCustomPrompt="1" idx="2" type="title"/>
          </p:nvPr>
        </p:nvSpPr>
        <p:spPr>
          <a:xfrm>
            <a:off x="4999625" y="1778550"/>
            <a:ext cx="2229000" cy="9273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4800"/>
              <a:buNone/>
              <a:defRPr b="1" sz="5000">
                <a:solidFill>
                  <a:schemeClr val="accent5"/>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40" name="Google Shape;940;p25"/>
          <p:cNvSpPr txBox="1"/>
          <p:nvPr>
            <p:ph idx="3" type="subTitle"/>
          </p:nvPr>
        </p:nvSpPr>
        <p:spPr>
          <a:xfrm>
            <a:off x="4999625" y="2889450"/>
            <a:ext cx="2229000" cy="4755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600">
                <a:solidFill>
                  <a:schemeClr val="accent5"/>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941" name="Google Shape;941;p25"/>
          <p:cNvSpPr/>
          <p:nvPr/>
        </p:nvSpPr>
        <p:spPr>
          <a:xfrm>
            <a:off x="5861325" y="38297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942" name="Shape 942"/>
        <p:cNvGrpSpPr/>
        <p:nvPr/>
      </p:nvGrpSpPr>
      <p:grpSpPr>
        <a:xfrm>
          <a:off x="0" y="0"/>
          <a:ext cx="0" cy="0"/>
          <a:chOff x="0" y="0"/>
          <a:chExt cx="0" cy="0"/>
        </a:xfrm>
      </p:grpSpPr>
      <p:sp>
        <p:nvSpPr>
          <p:cNvPr id="943" name="Google Shape;943;p26"/>
          <p:cNvSpPr txBox="1"/>
          <p:nvPr>
            <p:ph idx="1" type="body"/>
          </p:nvPr>
        </p:nvSpPr>
        <p:spPr>
          <a:xfrm>
            <a:off x="707325" y="1242600"/>
            <a:ext cx="6815100" cy="1675200"/>
          </a:xfrm>
          <a:prstGeom prst="rect">
            <a:avLst/>
          </a:prstGeom>
          <a:noFill/>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Font typeface="Barriecito"/>
              <a:buAutoNum type="arabicPeriod"/>
              <a:defRPr/>
            </a:lvl1pPr>
            <a:lvl2pPr indent="-317500" lvl="1" marL="914400" rtl="0">
              <a:lnSpc>
                <a:spcPct val="100000"/>
              </a:lnSpc>
              <a:spcBef>
                <a:spcPts val="0"/>
              </a:spcBef>
              <a:spcAft>
                <a:spcPts val="0"/>
              </a:spcAft>
              <a:buClr>
                <a:schemeClr val="lt2"/>
              </a:buClr>
              <a:buSzPts val="1400"/>
              <a:buFont typeface="Montserrat"/>
              <a:buAutoNum type="alphaLcPeriod"/>
              <a:defRPr/>
            </a:lvl2pPr>
            <a:lvl3pPr indent="-317500" lvl="2" marL="1371600" rtl="0">
              <a:spcBef>
                <a:spcPts val="0"/>
              </a:spcBef>
              <a:spcAft>
                <a:spcPts val="0"/>
              </a:spcAft>
              <a:buClr>
                <a:schemeClr val="lt2"/>
              </a:buClr>
              <a:buSzPts val="1400"/>
              <a:buFont typeface="Montserrat"/>
              <a:buAutoNum type="romanLcPeriod"/>
              <a:defRPr/>
            </a:lvl3pPr>
            <a:lvl4pPr indent="-317500" lvl="3" marL="1828800" rtl="0">
              <a:spcBef>
                <a:spcPts val="0"/>
              </a:spcBef>
              <a:spcAft>
                <a:spcPts val="0"/>
              </a:spcAft>
              <a:buClr>
                <a:schemeClr val="lt2"/>
              </a:buClr>
              <a:buSzPts val="1400"/>
              <a:buFont typeface="Montserrat"/>
              <a:buAutoNum type="arabicPeriod"/>
              <a:defRPr/>
            </a:lvl4pPr>
            <a:lvl5pPr indent="-317500" lvl="4" marL="2286000" rtl="0">
              <a:spcBef>
                <a:spcPts val="0"/>
              </a:spcBef>
              <a:spcAft>
                <a:spcPts val="0"/>
              </a:spcAft>
              <a:buClr>
                <a:schemeClr val="lt2"/>
              </a:buClr>
              <a:buSzPts val="1400"/>
              <a:buFont typeface="Montserrat"/>
              <a:buAutoNum type="alphaLcPeriod"/>
              <a:defRPr/>
            </a:lvl5pPr>
            <a:lvl6pPr indent="-317500" lvl="5" marL="2743200" rtl="0">
              <a:spcBef>
                <a:spcPts val="0"/>
              </a:spcBef>
              <a:spcAft>
                <a:spcPts val="0"/>
              </a:spcAft>
              <a:buClr>
                <a:schemeClr val="lt2"/>
              </a:buClr>
              <a:buSzPts val="1400"/>
              <a:buFont typeface="Montserrat"/>
              <a:buAutoNum type="romanLcPeriod"/>
              <a:defRPr/>
            </a:lvl6pPr>
            <a:lvl7pPr indent="-317500" lvl="6" marL="3200400" rtl="0">
              <a:spcBef>
                <a:spcPts val="0"/>
              </a:spcBef>
              <a:spcAft>
                <a:spcPts val="0"/>
              </a:spcAft>
              <a:buClr>
                <a:schemeClr val="lt2"/>
              </a:buClr>
              <a:buSzPts val="1400"/>
              <a:buFont typeface="Montserrat"/>
              <a:buAutoNum type="arabicPeriod"/>
              <a:defRPr/>
            </a:lvl7pPr>
            <a:lvl8pPr indent="-317500" lvl="7" marL="3657600" rtl="0">
              <a:spcBef>
                <a:spcPts val="0"/>
              </a:spcBef>
              <a:spcAft>
                <a:spcPts val="0"/>
              </a:spcAft>
              <a:buClr>
                <a:schemeClr val="lt2"/>
              </a:buClr>
              <a:buSzPts val="1400"/>
              <a:buFont typeface="Montserrat"/>
              <a:buAutoNum type="alphaLcPeriod"/>
              <a:defRPr/>
            </a:lvl8pPr>
            <a:lvl9pPr indent="-317500" lvl="8" marL="4114800" rtl="0">
              <a:spcBef>
                <a:spcPts val="0"/>
              </a:spcBef>
              <a:spcAft>
                <a:spcPts val="0"/>
              </a:spcAft>
              <a:buClr>
                <a:schemeClr val="lt2"/>
              </a:buClr>
              <a:buSzPts val="1400"/>
              <a:buFont typeface="Montserrat"/>
              <a:buAutoNum type="romanLcPeriod"/>
              <a:defRPr/>
            </a:lvl9pPr>
          </a:lstStyle>
          <a:p/>
        </p:txBody>
      </p:sp>
      <p:sp>
        <p:nvSpPr>
          <p:cNvPr id="944" name="Google Shape;944;p26"/>
          <p:cNvSpPr txBox="1"/>
          <p:nvPr>
            <p:ph type="title"/>
          </p:nvPr>
        </p:nvSpPr>
        <p:spPr>
          <a:xfrm>
            <a:off x="707325" y="535650"/>
            <a:ext cx="6815100" cy="612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500"/>
              <a:buNone/>
              <a:defRPr b="1">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945" name="Google Shape;945;p26"/>
          <p:cNvPicPr preferRelativeResize="0"/>
          <p:nvPr/>
        </p:nvPicPr>
        <p:blipFill rotWithShape="1">
          <a:blip r:embed="rId2">
            <a:alphaModFix amt="34000"/>
          </a:blip>
          <a:srcRect b="32014" l="0" r="32042" t="0"/>
          <a:stretch/>
        </p:blipFill>
        <p:spPr>
          <a:xfrm>
            <a:off x="1750" y="0"/>
            <a:ext cx="9140501" cy="5143500"/>
          </a:xfrm>
          <a:prstGeom prst="rect">
            <a:avLst/>
          </a:prstGeom>
          <a:noFill/>
          <a:ln>
            <a:noFill/>
          </a:ln>
        </p:spPr>
      </p:pic>
      <p:sp>
        <p:nvSpPr>
          <p:cNvPr id="946" name="Google Shape;946;p26"/>
          <p:cNvSpPr/>
          <p:nvPr/>
        </p:nvSpPr>
        <p:spPr>
          <a:xfrm>
            <a:off x="5648175" y="1856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6"/>
          <p:cNvSpPr/>
          <p:nvPr/>
        </p:nvSpPr>
        <p:spPr>
          <a:xfrm>
            <a:off x="5234125" y="32600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6"/>
          <p:cNvSpPr/>
          <p:nvPr/>
        </p:nvSpPr>
        <p:spPr>
          <a:xfrm>
            <a:off x="8303475" y="2606400"/>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6"/>
          <p:cNvSpPr/>
          <p:nvPr/>
        </p:nvSpPr>
        <p:spPr>
          <a:xfrm>
            <a:off x="400950" y="41279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6"/>
          <p:cNvSpPr/>
          <p:nvPr/>
        </p:nvSpPr>
        <p:spPr>
          <a:xfrm>
            <a:off x="6864722" y="3617116"/>
            <a:ext cx="2162700" cy="1094700"/>
          </a:xfrm>
          <a:prstGeom prst="triangle">
            <a:avLst>
              <a:gd fmla="val 4572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6"/>
          <p:cNvSpPr/>
          <p:nvPr/>
        </p:nvSpPr>
        <p:spPr>
          <a:xfrm>
            <a:off x="2575" y="4454431"/>
            <a:ext cx="9144002" cy="746995"/>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6"/>
          <p:cNvSpPr/>
          <p:nvPr/>
        </p:nvSpPr>
        <p:spPr>
          <a:xfrm flipH="1">
            <a:off x="-52"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6"/>
          <p:cNvSpPr/>
          <p:nvPr/>
        </p:nvSpPr>
        <p:spPr>
          <a:xfrm flipH="1">
            <a:off x="6297695" y="4109863"/>
            <a:ext cx="155459" cy="393065"/>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6"/>
          <p:cNvSpPr/>
          <p:nvPr/>
        </p:nvSpPr>
        <p:spPr>
          <a:xfrm flipH="1">
            <a:off x="6537480" y="4111192"/>
            <a:ext cx="128491" cy="393073"/>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6"/>
          <p:cNvSpPr/>
          <p:nvPr/>
        </p:nvSpPr>
        <p:spPr>
          <a:xfrm flipH="1">
            <a:off x="2401705" y="4106659"/>
            <a:ext cx="212996" cy="494204"/>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6"/>
          <p:cNvSpPr/>
          <p:nvPr/>
        </p:nvSpPr>
        <p:spPr>
          <a:xfrm flipH="1">
            <a:off x="1823233" y="4021685"/>
            <a:ext cx="176029" cy="494141"/>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6"/>
          <p:cNvSpPr/>
          <p:nvPr/>
        </p:nvSpPr>
        <p:spPr>
          <a:xfrm flipH="1">
            <a:off x="1456224" y="4021648"/>
            <a:ext cx="212996" cy="494204"/>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6"/>
          <p:cNvSpPr/>
          <p:nvPr/>
        </p:nvSpPr>
        <p:spPr>
          <a:xfrm flipH="1">
            <a:off x="5929876" y="4143618"/>
            <a:ext cx="155459" cy="393065"/>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959" name="Shape 959"/>
        <p:cNvGrpSpPr/>
        <p:nvPr/>
      </p:nvGrpSpPr>
      <p:grpSpPr>
        <a:xfrm>
          <a:off x="0" y="0"/>
          <a:ext cx="0" cy="0"/>
          <a:chOff x="0" y="0"/>
          <a:chExt cx="0" cy="0"/>
        </a:xfrm>
      </p:grpSpPr>
      <p:sp>
        <p:nvSpPr>
          <p:cNvPr id="960" name="Google Shape;960;p27"/>
          <p:cNvSpPr/>
          <p:nvPr/>
        </p:nvSpPr>
        <p:spPr>
          <a:xfrm>
            <a:off x="1115575" y="4390873"/>
            <a:ext cx="1419300" cy="807300"/>
          </a:xfrm>
          <a:prstGeom prst="triangle">
            <a:avLst>
              <a:gd fmla="val 45729"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a:off x="2689075" y="4756865"/>
            <a:ext cx="155412" cy="353831"/>
          </a:xfrm>
          <a:custGeom>
            <a:rect b="b" l="l" r="r" t="t"/>
            <a:pathLst>
              <a:path extrusionOk="0" h="10309" w="4528">
                <a:moveTo>
                  <a:pt x="1830" y="1"/>
                </a:moveTo>
                <a:lnTo>
                  <a:pt x="1055" y="4714"/>
                </a:lnTo>
                <a:lnTo>
                  <a:pt x="1376" y="4714"/>
                </a:lnTo>
                <a:lnTo>
                  <a:pt x="1" y="10308"/>
                </a:lnTo>
                <a:lnTo>
                  <a:pt x="4527" y="10308"/>
                </a:lnTo>
                <a:lnTo>
                  <a:pt x="1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a:off x="3385754" y="4554803"/>
            <a:ext cx="224261" cy="510553"/>
          </a:xfrm>
          <a:custGeom>
            <a:rect b="b" l="l" r="r" t="t"/>
            <a:pathLst>
              <a:path extrusionOk="0" h="10309" w="4528">
                <a:moveTo>
                  <a:pt x="1830" y="1"/>
                </a:moveTo>
                <a:lnTo>
                  <a:pt x="1056" y="4701"/>
                </a:lnTo>
                <a:lnTo>
                  <a:pt x="1376" y="4701"/>
                </a:lnTo>
                <a:lnTo>
                  <a:pt x="1" y="10309"/>
                </a:lnTo>
                <a:lnTo>
                  <a:pt x="4527" y="10309"/>
                </a:lnTo>
                <a:lnTo>
                  <a:pt x="1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a:off x="2863362" y="4638157"/>
            <a:ext cx="155417" cy="427203"/>
          </a:xfrm>
          <a:custGeom>
            <a:rect b="b" l="l" r="r" t="t"/>
            <a:pathLst>
              <a:path extrusionOk="0" h="8626" w="3138">
                <a:moveTo>
                  <a:pt x="1335" y="0"/>
                </a:moveTo>
                <a:lnTo>
                  <a:pt x="588" y="3338"/>
                </a:lnTo>
                <a:lnTo>
                  <a:pt x="935" y="3338"/>
                </a:lnTo>
                <a:lnTo>
                  <a:pt x="0" y="8626"/>
                </a:lnTo>
                <a:lnTo>
                  <a:pt x="3138" y="8626"/>
                </a:lnTo>
                <a:lnTo>
                  <a:pt x="1950" y="3338"/>
                </a:lnTo>
                <a:lnTo>
                  <a:pt x="2350" y="3338"/>
                </a:lnTo>
                <a:lnTo>
                  <a:pt x="13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p:nvPr/>
        </p:nvSpPr>
        <p:spPr>
          <a:xfrm>
            <a:off x="2575" y="4626051"/>
            <a:ext cx="9144002" cy="688122"/>
          </a:xfrm>
          <a:custGeom>
            <a:rect b="b" l="l" r="r" t="t"/>
            <a:pathLst>
              <a:path extrusionOk="0" h="17505" w="70474">
                <a:moveTo>
                  <a:pt x="70473" y="0"/>
                </a:moveTo>
                <a:lnTo>
                  <a:pt x="0" y="14154"/>
                </a:lnTo>
                <a:lnTo>
                  <a:pt x="0" y="17505"/>
                </a:lnTo>
                <a:lnTo>
                  <a:pt x="70473" y="17492"/>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27"/>
          <p:cNvGrpSpPr/>
          <p:nvPr/>
        </p:nvGrpSpPr>
        <p:grpSpPr>
          <a:xfrm>
            <a:off x="491925" y="329700"/>
            <a:ext cx="8240175" cy="1162100"/>
            <a:chOff x="491925" y="329700"/>
            <a:chExt cx="8240175" cy="1162100"/>
          </a:xfrm>
        </p:grpSpPr>
        <p:sp>
          <p:nvSpPr>
            <p:cNvPr id="966" name="Google Shape;966;p27"/>
            <p:cNvSpPr/>
            <p:nvPr/>
          </p:nvSpPr>
          <p:spPr>
            <a:xfrm>
              <a:off x="491925" y="12905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a:off x="8530800" y="5961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a:off x="1115575" y="329700"/>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a:off x="7682100" y="11534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27"/>
          <p:cNvSpPr/>
          <p:nvPr/>
        </p:nvSpPr>
        <p:spPr>
          <a:xfrm rot="-117226">
            <a:off x="1556147" y="4384920"/>
            <a:ext cx="451669" cy="281647"/>
          </a:xfrm>
          <a:custGeom>
            <a:rect b="b" l="l" r="r" t="t"/>
            <a:pathLst>
              <a:path extrusionOk="0" h="6970" w="12913">
                <a:moveTo>
                  <a:pt x="6076" y="0"/>
                </a:moveTo>
                <a:lnTo>
                  <a:pt x="1" y="6075"/>
                </a:lnTo>
                <a:lnTo>
                  <a:pt x="1" y="6075"/>
                </a:lnTo>
                <a:lnTo>
                  <a:pt x="3539" y="5101"/>
                </a:lnTo>
                <a:lnTo>
                  <a:pt x="2551" y="6129"/>
                </a:lnTo>
                <a:lnTo>
                  <a:pt x="4848" y="6970"/>
                </a:lnTo>
                <a:lnTo>
                  <a:pt x="8720" y="4299"/>
                </a:lnTo>
                <a:lnTo>
                  <a:pt x="12912" y="6970"/>
                </a:lnTo>
                <a:lnTo>
                  <a:pt x="12912" y="6970"/>
                </a:lnTo>
                <a:lnTo>
                  <a:pt x="60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1" name="Google Shape;971;p27"/>
          <p:cNvPicPr preferRelativeResize="0"/>
          <p:nvPr/>
        </p:nvPicPr>
        <p:blipFill rotWithShape="1">
          <a:blip r:embed="rId2">
            <a:alphaModFix amt="34000"/>
          </a:blip>
          <a:srcRect b="32014" l="0" r="32042" t="0"/>
          <a:stretch/>
        </p:blipFill>
        <p:spPr>
          <a:xfrm>
            <a:off x="1750" y="0"/>
            <a:ext cx="9140501" cy="5143500"/>
          </a:xfrm>
          <a:prstGeom prst="rect">
            <a:avLst/>
          </a:prstGeom>
          <a:noFill/>
          <a:ln>
            <a:noFill/>
          </a:ln>
        </p:spPr>
      </p:pic>
      <p:sp>
        <p:nvSpPr>
          <p:cNvPr id="972" name="Google Shape;972;p27"/>
          <p:cNvSpPr txBox="1"/>
          <p:nvPr>
            <p:ph type="title"/>
          </p:nvPr>
        </p:nvSpPr>
        <p:spPr>
          <a:xfrm>
            <a:off x="1653750" y="535650"/>
            <a:ext cx="5836500" cy="612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3" name="Google Shape;973;p27"/>
          <p:cNvSpPr txBox="1"/>
          <p:nvPr>
            <p:ph idx="1" type="subTitle"/>
          </p:nvPr>
        </p:nvSpPr>
        <p:spPr>
          <a:xfrm>
            <a:off x="1653750" y="1153400"/>
            <a:ext cx="58365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6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
    <p:spTree>
      <p:nvGrpSpPr>
        <p:cNvPr id="974" name="Shape 974"/>
        <p:cNvGrpSpPr/>
        <p:nvPr/>
      </p:nvGrpSpPr>
      <p:grpSpPr>
        <a:xfrm>
          <a:off x="0" y="0"/>
          <a:ext cx="0" cy="0"/>
          <a:chOff x="0" y="0"/>
          <a:chExt cx="0" cy="0"/>
        </a:xfrm>
      </p:grpSpPr>
      <p:sp>
        <p:nvSpPr>
          <p:cNvPr id="975" name="Google Shape;975;p28"/>
          <p:cNvSpPr/>
          <p:nvPr/>
        </p:nvSpPr>
        <p:spPr>
          <a:xfrm flipH="1">
            <a:off x="8550725" y="29360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flipH="1">
            <a:off x="2959800" y="269250"/>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flipH="1">
            <a:off x="6429675" y="814225"/>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flipH="1">
            <a:off x="6758725" y="1922588"/>
            <a:ext cx="1153371" cy="295430"/>
          </a:xfrm>
          <a:custGeom>
            <a:rect b="b" l="l" r="r" t="t"/>
            <a:pathLst>
              <a:path extrusionOk="0" h="6690" w="26118">
                <a:moveTo>
                  <a:pt x="11751" y="0"/>
                </a:moveTo>
                <a:cubicBezTo>
                  <a:pt x="10509" y="0"/>
                  <a:pt x="9521" y="1001"/>
                  <a:pt x="9521" y="2243"/>
                </a:cubicBezTo>
                <a:lnTo>
                  <a:pt x="9521" y="2310"/>
                </a:lnTo>
                <a:lnTo>
                  <a:pt x="7545" y="2310"/>
                </a:lnTo>
                <a:cubicBezTo>
                  <a:pt x="6183" y="2310"/>
                  <a:pt x="5141" y="3565"/>
                  <a:pt x="5408" y="4914"/>
                </a:cubicBezTo>
                <a:lnTo>
                  <a:pt x="1203" y="4914"/>
                </a:lnTo>
                <a:cubicBezTo>
                  <a:pt x="1" y="4914"/>
                  <a:pt x="1" y="6689"/>
                  <a:pt x="1203" y="6689"/>
                </a:cubicBezTo>
                <a:lnTo>
                  <a:pt x="20723" y="6689"/>
                </a:lnTo>
                <a:cubicBezTo>
                  <a:pt x="21938" y="6689"/>
                  <a:pt x="22927" y="5715"/>
                  <a:pt x="22927" y="4500"/>
                </a:cubicBezTo>
                <a:cubicBezTo>
                  <a:pt x="22927" y="4486"/>
                  <a:pt x="22927" y="4473"/>
                  <a:pt x="22927" y="4460"/>
                </a:cubicBezTo>
                <a:lnTo>
                  <a:pt x="23888" y="4460"/>
                </a:lnTo>
                <a:cubicBezTo>
                  <a:pt x="25116" y="4460"/>
                  <a:pt x="26118" y="3458"/>
                  <a:pt x="26118" y="2230"/>
                </a:cubicBezTo>
                <a:cubicBezTo>
                  <a:pt x="26118" y="1001"/>
                  <a:pt x="25116" y="0"/>
                  <a:pt x="238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flipH="1">
            <a:off x="1451044" y="960375"/>
            <a:ext cx="851050" cy="338404"/>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28"/>
          <p:cNvGrpSpPr/>
          <p:nvPr/>
        </p:nvGrpSpPr>
        <p:grpSpPr>
          <a:xfrm>
            <a:off x="579466" y="3864633"/>
            <a:ext cx="1525517" cy="685470"/>
            <a:chOff x="1774692" y="4107300"/>
            <a:chExt cx="1911915" cy="859093"/>
          </a:xfrm>
        </p:grpSpPr>
        <p:sp>
          <p:nvSpPr>
            <p:cNvPr id="981" name="Google Shape;981;p28"/>
            <p:cNvSpPr/>
            <p:nvPr/>
          </p:nvSpPr>
          <p:spPr>
            <a:xfrm>
              <a:off x="2051177" y="4378099"/>
              <a:ext cx="1362715" cy="588291"/>
            </a:xfrm>
            <a:custGeom>
              <a:rect b="b" l="l" r="r" t="t"/>
              <a:pathLst>
                <a:path extrusionOk="0" h="8266" w="19148">
                  <a:moveTo>
                    <a:pt x="9563" y="1"/>
                  </a:moveTo>
                  <a:cubicBezTo>
                    <a:pt x="7031" y="1"/>
                    <a:pt x="4554" y="993"/>
                    <a:pt x="2711" y="2845"/>
                  </a:cubicBezTo>
                  <a:cubicBezTo>
                    <a:pt x="1256" y="4314"/>
                    <a:pt x="308" y="6210"/>
                    <a:pt x="1" y="8266"/>
                  </a:cubicBezTo>
                  <a:lnTo>
                    <a:pt x="1843" y="8266"/>
                  </a:lnTo>
                  <a:cubicBezTo>
                    <a:pt x="2137" y="6704"/>
                    <a:pt x="2898" y="5262"/>
                    <a:pt x="4006" y="4140"/>
                  </a:cubicBezTo>
                  <a:cubicBezTo>
                    <a:pt x="5590" y="2561"/>
                    <a:pt x="7572" y="1837"/>
                    <a:pt x="9523" y="1837"/>
                  </a:cubicBezTo>
                  <a:cubicBezTo>
                    <a:pt x="13064" y="1837"/>
                    <a:pt x="16504" y="4222"/>
                    <a:pt x="17278" y="8199"/>
                  </a:cubicBezTo>
                  <a:lnTo>
                    <a:pt x="19148" y="8199"/>
                  </a:lnTo>
                  <a:cubicBezTo>
                    <a:pt x="18587" y="4594"/>
                    <a:pt x="16050" y="1616"/>
                    <a:pt x="12578" y="482"/>
                  </a:cubicBezTo>
                  <a:cubicBezTo>
                    <a:pt x="11589" y="158"/>
                    <a:pt x="10572" y="1"/>
                    <a:pt x="95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a:off x="1912472" y="4243162"/>
              <a:ext cx="1638276" cy="723230"/>
            </a:xfrm>
            <a:custGeom>
              <a:rect b="b" l="l" r="r" t="t"/>
              <a:pathLst>
                <a:path extrusionOk="0" h="10162" w="23020">
                  <a:moveTo>
                    <a:pt x="11510" y="1"/>
                  </a:moveTo>
                  <a:cubicBezTo>
                    <a:pt x="5662" y="1"/>
                    <a:pt x="721" y="4354"/>
                    <a:pt x="0" y="10162"/>
                  </a:cubicBezTo>
                  <a:lnTo>
                    <a:pt x="2230" y="10162"/>
                  </a:lnTo>
                  <a:cubicBezTo>
                    <a:pt x="2938" y="5582"/>
                    <a:pt x="6877" y="2204"/>
                    <a:pt x="11510" y="2204"/>
                  </a:cubicBezTo>
                  <a:cubicBezTo>
                    <a:pt x="16143" y="2204"/>
                    <a:pt x="20082" y="5582"/>
                    <a:pt x="20790" y="10162"/>
                  </a:cubicBezTo>
                  <a:lnTo>
                    <a:pt x="23019" y="10162"/>
                  </a:lnTo>
                  <a:cubicBezTo>
                    <a:pt x="22298" y="4354"/>
                    <a:pt x="17358" y="1"/>
                    <a:pt x="11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a:off x="1774692" y="4107300"/>
              <a:ext cx="1911915" cy="859093"/>
            </a:xfrm>
            <a:custGeom>
              <a:rect b="b" l="l" r="r" t="t"/>
              <a:pathLst>
                <a:path extrusionOk="0" h="12071" w="26865">
                  <a:moveTo>
                    <a:pt x="13433" y="0"/>
                  </a:moveTo>
                  <a:cubicBezTo>
                    <a:pt x="6529" y="0"/>
                    <a:pt x="735" y="5208"/>
                    <a:pt x="0" y="12071"/>
                  </a:cubicBezTo>
                  <a:lnTo>
                    <a:pt x="2016" y="12071"/>
                  </a:lnTo>
                  <a:cubicBezTo>
                    <a:pt x="2764" y="6329"/>
                    <a:pt x="7651" y="2030"/>
                    <a:pt x="13446" y="2030"/>
                  </a:cubicBezTo>
                  <a:cubicBezTo>
                    <a:pt x="19227" y="2030"/>
                    <a:pt x="24114" y="6329"/>
                    <a:pt x="24862" y="12071"/>
                  </a:cubicBezTo>
                  <a:lnTo>
                    <a:pt x="26865" y="12071"/>
                  </a:lnTo>
                  <a:cubicBezTo>
                    <a:pt x="26130" y="5208"/>
                    <a:pt x="20336" y="0"/>
                    <a:pt x="134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28"/>
          <p:cNvGrpSpPr/>
          <p:nvPr/>
        </p:nvGrpSpPr>
        <p:grpSpPr>
          <a:xfrm>
            <a:off x="7850732" y="535642"/>
            <a:ext cx="569107" cy="530000"/>
            <a:chOff x="691312" y="476976"/>
            <a:chExt cx="761449" cy="709125"/>
          </a:xfrm>
        </p:grpSpPr>
        <p:grpSp>
          <p:nvGrpSpPr>
            <p:cNvPr id="985" name="Google Shape;985;p28"/>
            <p:cNvGrpSpPr/>
            <p:nvPr/>
          </p:nvGrpSpPr>
          <p:grpSpPr>
            <a:xfrm>
              <a:off x="691312" y="476976"/>
              <a:ext cx="761449" cy="709125"/>
              <a:chOff x="-1702125" y="1153750"/>
              <a:chExt cx="824525" cy="767950"/>
            </a:xfrm>
          </p:grpSpPr>
          <p:sp>
            <p:nvSpPr>
              <p:cNvPr id="986" name="Google Shape;986;p28"/>
              <p:cNvSpPr/>
              <p:nvPr/>
            </p:nvSpPr>
            <p:spPr>
              <a:xfrm>
                <a:off x="-1702125" y="1153750"/>
                <a:ext cx="824525" cy="767950"/>
              </a:xfrm>
              <a:custGeom>
                <a:rect b="b" l="l" r="r" t="t"/>
                <a:pathLst>
                  <a:path extrusionOk="0" h="30718" w="32981">
                    <a:moveTo>
                      <a:pt x="16468" y="1"/>
                    </a:moveTo>
                    <a:cubicBezTo>
                      <a:pt x="9047" y="1"/>
                      <a:pt x="2516" y="5396"/>
                      <a:pt x="1322" y="12969"/>
                    </a:cubicBezTo>
                    <a:cubicBezTo>
                      <a:pt x="0" y="21341"/>
                      <a:pt x="5715" y="29205"/>
                      <a:pt x="14100" y="30527"/>
                    </a:cubicBezTo>
                    <a:cubicBezTo>
                      <a:pt x="14911" y="30655"/>
                      <a:pt x="15717" y="30717"/>
                      <a:pt x="16512" y="30717"/>
                    </a:cubicBezTo>
                    <a:cubicBezTo>
                      <a:pt x="23934" y="30717"/>
                      <a:pt x="30464" y="25322"/>
                      <a:pt x="31658" y="17749"/>
                    </a:cubicBezTo>
                    <a:cubicBezTo>
                      <a:pt x="32980" y="9377"/>
                      <a:pt x="27265" y="1513"/>
                      <a:pt x="18880" y="191"/>
                    </a:cubicBezTo>
                    <a:cubicBezTo>
                      <a:pt x="18069" y="63"/>
                      <a:pt x="17264" y="1"/>
                      <a:pt x="16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a:off x="-1106625" y="1213600"/>
                <a:ext cx="125200" cy="131175"/>
              </a:xfrm>
              <a:custGeom>
                <a:rect b="b" l="l" r="r" t="t"/>
                <a:pathLst>
                  <a:path extrusionOk="0" h="5247" w="5008">
                    <a:moveTo>
                      <a:pt x="868" y="0"/>
                    </a:moveTo>
                    <a:lnTo>
                      <a:pt x="54" y="2270"/>
                    </a:lnTo>
                    <a:cubicBezTo>
                      <a:pt x="0" y="2417"/>
                      <a:pt x="27" y="2590"/>
                      <a:pt x="121" y="2724"/>
                    </a:cubicBezTo>
                    <a:lnTo>
                      <a:pt x="334" y="3031"/>
                    </a:lnTo>
                    <a:cubicBezTo>
                      <a:pt x="414" y="3151"/>
                      <a:pt x="441" y="3298"/>
                      <a:pt x="414" y="3432"/>
                    </a:cubicBezTo>
                    <a:lnTo>
                      <a:pt x="147" y="4620"/>
                    </a:lnTo>
                    <a:cubicBezTo>
                      <a:pt x="76" y="4955"/>
                      <a:pt x="325" y="5246"/>
                      <a:pt x="646" y="5246"/>
                    </a:cubicBezTo>
                    <a:cubicBezTo>
                      <a:pt x="684" y="5246"/>
                      <a:pt x="722" y="5242"/>
                      <a:pt x="762" y="5234"/>
                    </a:cubicBezTo>
                    <a:lnTo>
                      <a:pt x="1763" y="5007"/>
                    </a:lnTo>
                    <a:cubicBezTo>
                      <a:pt x="2003" y="4954"/>
                      <a:pt x="2177" y="4753"/>
                      <a:pt x="2164" y="4513"/>
                    </a:cubicBezTo>
                    <a:cubicBezTo>
                      <a:pt x="2164" y="4223"/>
                      <a:pt x="2394" y="3998"/>
                      <a:pt x="2665" y="3998"/>
                    </a:cubicBezTo>
                    <a:cubicBezTo>
                      <a:pt x="2693" y="3998"/>
                      <a:pt x="2722" y="4001"/>
                      <a:pt x="2751" y="4006"/>
                    </a:cubicBezTo>
                    <a:lnTo>
                      <a:pt x="4260" y="4246"/>
                    </a:lnTo>
                    <a:cubicBezTo>
                      <a:pt x="4290" y="4251"/>
                      <a:pt x="4319" y="4254"/>
                      <a:pt x="4348" y="4254"/>
                    </a:cubicBezTo>
                    <a:cubicBezTo>
                      <a:pt x="4461" y="4254"/>
                      <a:pt x="4565" y="4214"/>
                      <a:pt x="4660" y="4139"/>
                    </a:cubicBezTo>
                    <a:lnTo>
                      <a:pt x="5008" y="3859"/>
                    </a:lnTo>
                    <a:cubicBezTo>
                      <a:pt x="3873" y="2323"/>
                      <a:pt x="2471" y="1015"/>
                      <a:pt x="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a:off x="-1605325" y="1160175"/>
                <a:ext cx="345850" cy="327500"/>
              </a:xfrm>
              <a:custGeom>
                <a:rect b="b" l="l" r="r" t="t"/>
                <a:pathLst>
                  <a:path extrusionOk="0" h="13100" w="13834">
                    <a:moveTo>
                      <a:pt x="9988" y="1"/>
                    </a:moveTo>
                    <a:cubicBezTo>
                      <a:pt x="5942" y="695"/>
                      <a:pt x="2337" y="2992"/>
                      <a:pt x="0" y="6370"/>
                    </a:cubicBezTo>
                    <a:lnTo>
                      <a:pt x="0" y="9240"/>
                    </a:lnTo>
                    <a:cubicBezTo>
                      <a:pt x="0" y="9467"/>
                      <a:pt x="174" y="9681"/>
                      <a:pt x="401" y="9721"/>
                    </a:cubicBezTo>
                    <a:lnTo>
                      <a:pt x="2310" y="10122"/>
                    </a:lnTo>
                    <a:cubicBezTo>
                      <a:pt x="2457" y="10148"/>
                      <a:pt x="2577" y="10242"/>
                      <a:pt x="2644" y="10375"/>
                    </a:cubicBezTo>
                    <a:lnTo>
                      <a:pt x="3138" y="11270"/>
                    </a:lnTo>
                    <a:cubicBezTo>
                      <a:pt x="3165" y="11323"/>
                      <a:pt x="3191" y="11377"/>
                      <a:pt x="3205" y="11443"/>
                    </a:cubicBezTo>
                    <a:lnTo>
                      <a:pt x="3378" y="12659"/>
                    </a:lnTo>
                    <a:cubicBezTo>
                      <a:pt x="3418" y="12912"/>
                      <a:pt x="3632" y="13099"/>
                      <a:pt x="3886" y="13099"/>
                    </a:cubicBezTo>
                    <a:lnTo>
                      <a:pt x="3939" y="13099"/>
                    </a:lnTo>
                    <a:cubicBezTo>
                      <a:pt x="4220" y="13099"/>
                      <a:pt x="4447" y="12872"/>
                      <a:pt x="4447" y="12592"/>
                    </a:cubicBezTo>
                    <a:lnTo>
                      <a:pt x="4447" y="11283"/>
                    </a:lnTo>
                    <a:cubicBezTo>
                      <a:pt x="4447" y="11216"/>
                      <a:pt x="4460" y="11136"/>
                      <a:pt x="4500" y="11070"/>
                    </a:cubicBezTo>
                    <a:lnTo>
                      <a:pt x="4861" y="10322"/>
                    </a:lnTo>
                    <a:cubicBezTo>
                      <a:pt x="4927" y="10162"/>
                      <a:pt x="4927" y="9988"/>
                      <a:pt x="4834" y="9841"/>
                    </a:cubicBezTo>
                    <a:lnTo>
                      <a:pt x="4380" y="9040"/>
                    </a:lnTo>
                    <a:cubicBezTo>
                      <a:pt x="4292" y="8877"/>
                      <a:pt x="4123" y="8785"/>
                      <a:pt x="3948" y="8785"/>
                    </a:cubicBezTo>
                    <a:cubicBezTo>
                      <a:pt x="3936" y="8785"/>
                      <a:pt x="3924" y="8786"/>
                      <a:pt x="3913" y="8786"/>
                    </a:cubicBezTo>
                    <a:lnTo>
                      <a:pt x="2764" y="8853"/>
                    </a:lnTo>
                    <a:cubicBezTo>
                      <a:pt x="2757" y="8853"/>
                      <a:pt x="2750" y="8854"/>
                      <a:pt x="2742" y="8854"/>
                    </a:cubicBezTo>
                    <a:cubicBezTo>
                      <a:pt x="2407" y="8854"/>
                      <a:pt x="2165" y="8552"/>
                      <a:pt x="2230" y="8226"/>
                    </a:cubicBezTo>
                    <a:lnTo>
                      <a:pt x="2404" y="7505"/>
                    </a:lnTo>
                    <a:cubicBezTo>
                      <a:pt x="2444" y="7304"/>
                      <a:pt x="2591" y="7157"/>
                      <a:pt x="2791" y="7117"/>
                    </a:cubicBezTo>
                    <a:lnTo>
                      <a:pt x="4380" y="6784"/>
                    </a:lnTo>
                    <a:cubicBezTo>
                      <a:pt x="4415" y="6776"/>
                      <a:pt x="4451" y="6772"/>
                      <a:pt x="4486" y="6772"/>
                    </a:cubicBezTo>
                    <a:cubicBezTo>
                      <a:pt x="4688" y="6772"/>
                      <a:pt x="4874" y="6897"/>
                      <a:pt x="4954" y="7091"/>
                    </a:cubicBezTo>
                    <a:lnTo>
                      <a:pt x="5248" y="7785"/>
                    </a:lnTo>
                    <a:cubicBezTo>
                      <a:pt x="5329" y="7971"/>
                      <a:pt x="5512" y="8086"/>
                      <a:pt x="5708" y="8086"/>
                    </a:cubicBezTo>
                    <a:cubicBezTo>
                      <a:pt x="5737" y="8086"/>
                      <a:pt x="5766" y="8084"/>
                      <a:pt x="5795" y="8079"/>
                    </a:cubicBezTo>
                    <a:lnTo>
                      <a:pt x="6636" y="7945"/>
                    </a:lnTo>
                    <a:cubicBezTo>
                      <a:pt x="6890" y="7919"/>
                      <a:pt x="7064" y="7705"/>
                      <a:pt x="7064" y="7451"/>
                    </a:cubicBezTo>
                    <a:lnTo>
                      <a:pt x="7064" y="6303"/>
                    </a:lnTo>
                    <a:cubicBezTo>
                      <a:pt x="7064" y="6116"/>
                      <a:pt x="7170" y="5942"/>
                      <a:pt x="7331" y="5862"/>
                    </a:cubicBezTo>
                    <a:lnTo>
                      <a:pt x="10228" y="4300"/>
                    </a:lnTo>
                    <a:cubicBezTo>
                      <a:pt x="10301" y="4254"/>
                      <a:pt x="10380" y="4234"/>
                      <a:pt x="10462" y="4234"/>
                    </a:cubicBezTo>
                    <a:cubicBezTo>
                      <a:pt x="10499" y="4234"/>
                      <a:pt x="10537" y="4238"/>
                      <a:pt x="10575" y="4247"/>
                    </a:cubicBezTo>
                    <a:lnTo>
                      <a:pt x="12044" y="4580"/>
                    </a:lnTo>
                    <a:cubicBezTo>
                      <a:pt x="12080" y="4588"/>
                      <a:pt x="12116" y="4592"/>
                      <a:pt x="12153" y="4592"/>
                    </a:cubicBezTo>
                    <a:cubicBezTo>
                      <a:pt x="12305" y="4592"/>
                      <a:pt x="12454" y="4526"/>
                      <a:pt x="12551" y="4407"/>
                    </a:cubicBezTo>
                    <a:lnTo>
                      <a:pt x="13620" y="3058"/>
                    </a:lnTo>
                    <a:cubicBezTo>
                      <a:pt x="13833" y="2778"/>
                      <a:pt x="13726" y="2377"/>
                      <a:pt x="13406" y="2257"/>
                    </a:cubicBezTo>
                    <a:lnTo>
                      <a:pt x="11176" y="1429"/>
                    </a:lnTo>
                    <a:cubicBezTo>
                      <a:pt x="11083" y="1389"/>
                      <a:pt x="11003" y="1336"/>
                      <a:pt x="10949" y="1256"/>
                    </a:cubicBezTo>
                    <a:lnTo>
                      <a:pt x="9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a:off x="-1474475" y="1421225"/>
                <a:ext cx="334150" cy="454000"/>
              </a:xfrm>
              <a:custGeom>
                <a:rect b="b" l="l" r="r" t="t"/>
                <a:pathLst>
                  <a:path extrusionOk="0" h="18160" w="13366">
                    <a:moveTo>
                      <a:pt x="5141" y="0"/>
                    </a:moveTo>
                    <a:lnTo>
                      <a:pt x="2310" y="240"/>
                    </a:lnTo>
                    <a:cubicBezTo>
                      <a:pt x="2163" y="240"/>
                      <a:pt x="2030" y="321"/>
                      <a:pt x="1950" y="441"/>
                    </a:cubicBezTo>
                    <a:lnTo>
                      <a:pt x="534" y="2350"/>
                    </a:lnTo>
                    <a:cubicBezTo>
                      <a:pt x="494" y="2403"/>
                      <a:pt x="454" y="2484"/>
                      <a:pt x="441" y="2564"/>
                    </a:cubicBezTo>
                    <a:lnTo>
                      <a:pt x="27" y="5020"/>
                    </a:lnTo>
                    <a:cubicBezTo>
                      <a:pt x="0" y="5207"/>
                      <a:pt x="80" y="5408"/>
                      <a:pt x="241" y="5515"/>
                    </a:cubicBezTo>
                    <a:lnTo>
                      <a:pt x="1082" y="6102"/>
                    </a:lnTo>
                    <a:cubicBezTo>
                      <a:pt x="1215" y="6195"/>
                      <a:pt x="1296" y="6356"/>
                      <a:pt x="1296" y="6516"/>
                    </a:cubicBezTo>
                    <a:lnTo>
                      <a:pt x="1296" y="7584"/>
                    </a:lnTo>
                    <a:cubicBezTo>
                      <a:pt x="1296" y="7862"/>
                      <a:pt x="1523" y="8080"/>
                      <a:pt x="1796" y="8080"/>
                    </a:cubicBezTo>
                    <a:cubicBezTo>
                      <a:pt x="1812" y="8080"/>
                      <a:pt x="1827" y="8080"/>
                      <a:pt x="1843" y="8078"/>
                    </a:cubicBezTo>
                    <a:lnTo>
                      <a:pt x="2471" y="8025"/>
                    </a:lnTo>
                    <a:cubicBezTo>
                      <a:pt x="2482" y="8024"/>
                      <a:pt x="2494" y="8023"/>
                      <a:pt x="2506" y="8023"/>
                    </a:cubicBezTo>
                    <a:cubicBezTo>
                      <a:pt x="2681" y="8023"/>
                      <a:pt x="2851" y="8115"/>
                      <a:pt x="2951" y="8265"/>
                    </a:cubicBezTo>
                    <a:lnTo>
                      <a:pt x="3539" y="9226"/>
                    </a:lnTo>
                    <a:cubicBezTo>
                      <a:pt x="3592" y="9307"/>
                      <a:pt x="3619" y="9413"/>
                      <a:pt x="3605" y="9507"/>
                    </a:cubicBezTo>
                    <a:lnTo>
                      <a:pt x="3579" y="10829"/>
                    </a:lnTo>
                    <a:cubicBezTo>
                      <a:pt x="3579" y="10949"/>
                      <a:pt x="3525" y="11069"/>
                      <a:pt x="3432" y="11162"/>
                    </a:cubicBezTo>
                    <a:lnTo>
                      <a:pt x="2577" y="12044"/>
                    </a:lnTo>
                    <a:cubicBezTo>
                      <a:pt x="2484" y="12137"/>
                      <a:pt x="2430" y="12271"/>
                      <a:pt x="2430" y="12404"/>
                    </a:cubicBezTo>
                    <a:lnTo>
                      <a:pt x="2471" y="14888"/>
                    </a:lnTo>
                    <a:cubicBezTo>
                      <a:pt x="2471" y="14995"/>
                      <a:pt x="2511" y="15088"/>
                      <a:pt x="2564" y="15168"/>
                    </a:cubicBezTo>
                    <a:lnTo>
                      <a:pt x="3031" y="15836"/>
                    </a:lnTo>
                    <a:cubicBezTo>
                      <a:pt x="3071" y="15889"/>
                      <a:pt x="3098" y="15956"/>
                      <a:pt x="3111" y="16023"/>
                    </a:cubicBezTo>
                    <a:lnTo>
                      <a:pt x="3485" y="17758"/>
                    </a:lnTo>
                    <a:cubicBezTo>
                      <a:pt x="3539" y="17985"/>
                      <a:pt x="3739" y="18159"/>
                      <a:pt x="3979" y="18159"/>
                    </a:cubicBezTo>
                    <a:lnTo>
                      <a:pt x="4367" y="18159"/>
                    </a:lnTo>
                    <a:cubicBezTo>
                      <a:pt x="4607" y="18159"/>
                      <a:pt x="4821" y="17972"/>
                      <a:pt x="4861" y="17718"/>
                    </a:cubicBezTo>
                    <a:lnTo>
                      <a:pt x="5194" y="15435"/>
                    </a:lnTo>
                    <a:cubicBezTo>
                      <a:pt x="5221" y="15302"/>
                      <a:pt x="5288" y="15181"/>
                      <a:pt x="5408" y="15101"/>
                    </a:cubicBezTo>
                    <a:lnTo>
                      <a:pt x="9080" y="12484"/>
                    </a:lnTo>
                    <a:cubicBezTo>
                      <a:pt x="9160" y="12418"/>
                      <a:pt x="9227" y="12324"/>
                      <a:pt x="9267" y="12217"/>
                    </a:cubicBezTo>
                    <a:lnTo>
                      <a:pt x="9614" y="11162"/>
                    </a:lnTo>
                    <a:cubicBezTo>
                      <a:pt x="9667" y="10989"/>
                      <a:pt x="9801" y="10869"/>
                      <a:pt x="9974" y="10829"/>
                    </a:cubicBezTo>
                    <a:lnTo>
                      <a:pt x="11470" y="10468"/>
                    </a:lnTo>
                    <a:cubicBezTo>
                      <a:pt x="11697" y="10401"/>
                      <a:pt x="11844" y="10214"/>
                      <a:pt x="11857" y="9987"/>
                    </a:cubicBezTo>
                    <a:lnTo>
                      <a:pt x="11964" y="7824"/>
                    </a:lnTo>
                    <a:cubicBezTo>
                      <a:pt x="11977" y="7718"/>
                      <a:pt x="12004" y="7611"/>
                      <a:pt x="12071" y="7531"/>
                    </a:cubicBezTo>
                    <a:lnTo>
                      <a:pt x="13219" y="6049"/>
                    </a:lnTo>
                    <a:cubicBezTo>
                      <a:pt x="13366" y="5862"/>
                      <a:pt x="13366" y="5608"/>
                      <a:pt x="13219" y="5421"/>
                    </a:cubicBezTo>
                    <a:lnTo>
                      <a:pt x="12324" y="4286"/>
                    </a:lnTo>
                    <a:cubicBezTo>
                      <a:pt x="12231" y="4170"/>
                      <a:pt x="12088" y="4094"/>
                      <a:pt x="11938" y="4094"/>
                    </a:cubicBezTo>
                    <a:cubicBezTo>
                      <a:pt x="11915" y="4094"/>
                      <a:pt x="11893" y="4096"/>
                      <a:pt x="11870" y="4099"/>
                    </a:cubicBezTo>
                    <a:lnTo>
                      <a:pt x="9868" y="4366"/>
                    </a:lnTo>
                    <a:cubicBezTo>
                      <a:pt x="9842" y="4370"/>
                      <a:pt x="9816" y="4372"/>
                      <a:pt x="9791" y="4372"/>
                    </a:cubicBezTo>
                    <a:cubicBezTo>
                      <a:pt x="9465" y="4372"/>
                      <a:pt x="9208" y="4061"/>
                      <a:pt x="9307" y="3739"/>
                    </a:cubicBezTo>
                    <a:lnTo>
                      <a:pt x="9400" y="3338"/>
                    </a:lnTo>
                    <a:cubicBezTo>
                      <a:pt x="9440" y="3138"/>
                      <a:pt x="9360" y="2938"/>
                      <a:pt x="9200" y="2817"/>
                    </a:cubicBezTo>
                    <a:lnTo>
                      <a:pt x="5475" y="107"/>
                    </a:lnTo>
                    <a:cubicBezTo>
                      <a:pt x="5368" y="27"/>
                      <a:pt x="5261" y="0"/>
                      <a:pt x="5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a:off x="-1106625" y="1348775"/>
                <a:ext cx="200650" cy="402575"/>
              </a:xfrm>
              <a:custGeom>
                <a:rect b="b" l="l" r="r" t="t"/>
                <a:pathLst>
                  <a:path extrusionOk="0" h="16103" w="8026">
                    <a:moveTo>
                      <a:pt x="2524" y="1"/>
                    </a:moveTo>
                    <a:cubicBezTo>
                      <a:pt x="2431" y="1"/>
                      <a:pt x="2337" y="14"/>
                      <a:pt x="2257" y="67"/>
                    </a:cubicBezTo>
                    <a:lnTo>
                      <a:pt x="281" y="1216"/>
                    </a:lnTo>
                    <a:cubicBezTo>
                      <a:pt x="94" y="1323"/>
                      <a:pt x="0" y="1536"/>
                      <a:pt x="27" y="1750"/>
                    </a:cubicBezTo>
                    <a:lnTo>
                      <a:pt x="454" y="4167"/>
                    </a:lnTo>
                    <a:lnTo>
                      <a:pt x="454" y="4233"/>
                    </a:lnTo>
                    <a:lnTo>
                      <a:pt x="561" y="7131"/>
                    </a:lnTo>
                    <a:cubicBezTo>
                      <a:pt x="575" y="7318"/>
                      <a:pt x="681" y="7491"/>
                      <a:pt x="855" y="7571"/>
                    </a:cubicBezTo>
                    <a:lnTo>
                      <a:pt x="1616" y="7945"/>
                    </a:lnTo>
                    <a:cubicBezTo>
                      <a:pt x="1690" y="7979"/>
                      <a:pt x="1770" y="7995"/>
                      <a:pt x="1848" y="7995"/>
                    </a:cubicBezTo>
                    <a:cubicBezTo>
                      <a:pt x="1927" y="7995"/>
                      <a:pt x="2003" y="7979"/>
                      <a:pt x="2070" y="7945"/>
                    </a:cubicBezTo>
                    <a:lnTo>
                      <a:pt x="2818" y="7571"/>
                    </a:lnTo>
                    <a:cubicBezTo>
                      <a:pt x="2895" y="7533"/>
                      <a:pt x="2978" y="7513"/>
                      <a:pt x="3060" y="7513"/>
                    </a:cubicBezTo>
                    <a:cubicBezTo>
                      <a:pt x="3148" y="7513"/>
                      <a:pt x="3236" y="7536"/>
                      <a:pt x="3312" y="7585"/>
                    </a:cubicBezTo>
                    <a:lnTo>
                      <a:pt x="4460" y="8279"/>
                    </a:lnTo>
                    <a:cubicBezTo>
                      <a:pt x="4634" y="8386"/>
                      <a:pt x="4727" y="8586"/>
                      <a:pt x="4700" y="8786"/>
                    </a:cubicBezTo>
                    <a:lnTo>
                      <a:pt x="4540" y="9988"/>
                    </a:lnTo>
                    <a:cubicBezTo>
                      <a:pt x="4527" y="10095"/>
                      <a:pt x="4473" y="10202"/>
                      <a:pt x="4407" y="10282"/>
                    </a:cubicBezTo>
                    <a:lnTo>
                      <a:pt x="3445" y="11297"/>
                    </a:lnTo>
                    <a:cubicBezTo>
                      <a:pt x="3352" y="11377"/>
                      <a:pt x="3298" y="11497"/>
                      <a:pt x="3298" y="11630"/>
                    </a:cubicBezTo>
                    <a:lnTo>
                      <a:pt x="3112" y="15235"/>
                    </a:lnTo>
                    <a:cubicBezTo>
                      <a:pt x="3098" y="15382"/>
                      <a:pt x="3152" y="15516"/>
                      <a:pt x="3258" y="15623"/>
                    </a:cubicBezTo>
                    <a:lnTo>
                      <a:pt x="3619" y="15956"/>
                    </a:lnTo>
                    <a:cubicBezTo>
                      <a:pt x="3718" y="16055"/>
                      <a:pt x="3845" y="16103"/>
                      <a:pt x="3972" y="16103"/>
                    </a:cubicBezTo>
                    <a:cubicBezTo>
                      <a:pt x="4119" y="16103"/>
                      <a:pt x="4266" y="16038"/>
                      <a:pt x="4367" y="15916"/>
                    </a:cubicBezTo>
                    <a:lnTo>
                      <a:pt x="6089" y="13807"/>
                    </a:lnTo>
                    <a:cubicBezTo>
                      <a:pt x="6169" y="13713"/>
                      <a:pt x="6209" y="13607"/>
                      <a:pt x="6209" y="13486"/>
                    </a:cubicBezTo>
                    <a:lnTo>
                      <a:pt x="6209" y="12418"/>
                    </a:lnTo>
                    <a:cubicBezTo>
                      <a:pt x="6209" y="12338"/>
                      <a:pt x="6223" y="12271"/>
                      <a:pt x="6249" y="12205"/>
                    </a:cubicBezTo>
                    <a:lnTo>
                      <a:pt x="7998" y="8252"/>
                    </a:lnTo>
                    <a:cubicBezTo>
                      <a:pt x="7998" y="8025"/>
                      <a:pt x="8025" y="7798"/>
                      <a:pt x="8025" y="7558"/>
                    </a:cubicBezTo>
                    <a:cubicBezTo>
                      <a:pt x="8025" y="5342"/>
                      <a:pt x="7544" y="3152"/>
                      <a:pt x="6610" y="1136"/>
                    </a:cubicBezTo>
                    <a:lnTo>
                      <a:pt x="4073" y="41"/>
                    </a:lnTo>
                    <a:cubicBezTo>
                      <a:pt x="4006" y="14"/>
                      <a:pt x="3926" y="1"/>
                      <a:pt x="3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28"/>
            <p:cNvGrpSpPr/>
            <p:nvPr/>
          </p:nvGrpSpPr>
          <p:grpSpPr>
            <a:xfrm>
              <a:off x="833882" y="595666"/>
              <a:ext cx="558322" cy="537520"/>
              <a:chOff x="-1543250" y="1284350"/>
              <a:chExt cx="581525" cy="559975"/>
            </a:xfrm>
          </p:grpSpPr>
          <p:sp>
            <p:nvSpPr>
              <p:cNvPr id="992" name="Google Shape;992;p28"/>
              <p:cNvSpPr/>
              <p:nvPr/>
            </p:nvSpPr>
            <p:spPr>
              <a:xfrm>
                <a:off x="-1116975" y="1284350"/>
                <a:ext cx="20400" cy="29400"/>
              </a:xfrm>
              <a:custGeom>
                <a:rect b="b" l="l" r="r" t="t"/>
                <a:pathLst>
                  <a:path extrusionOk="0" h="1176" w="816">
                    <a:moveTo>
                      <a:pt x="1" y="1"/>
                    </a:moveTo>
                    <a:lnTo>
                      <a:pt x="1" y="1"/>
                    </a:lnTo>
                    <a:cubicBezTo>
                      <a:pt x="254" y="375"/>
                      <a:pt x="495" y="762"/>
                      <a:pt x="695" y="1176"/>
                    </a:cubicBezTo>
                    <a:lnTo>
                      <a:pt x="815" y="628"/>
                    </a:lnTo>
                    <a:cubicBezTo>
                      <a:pt x="561" y="401"/>
                      <a:pt x="281" y="201"/>
                      <a:pt x="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a:off x="-1543250" y="1710625"/>
                <a:ext cx="147250" cy="114850"/>
              </a:xfrm>
              <a:custGeom>
                <a:rect b="b" l="l" r="r" t="t"/>
                <a:pathLst>
                  <a:path extrusionOk="0" h="4594" w="5890">
                    <a:moveTo>
                      <a:pt x="1" y="0"/>
                    </a:moveTo>
                    <a:lnTo>
                      <a:pt x="1" y="0"/>
                    </a:lnTo>
                    <a:cubicBezTo>
                      <a:pt x="1443" y="2110"/>
                      <a:pt x="3499" y="3712"/>
                      <a:pt x="5889" y="4594"/>
                    </a:cubicBezTo>
                    <a:lnTo>
                      <a:pt x="5849" y="4447"/>
                    </a:lnTo>
                    <a:cubicBezTo>
                      <a:pt x="5836" y="4380"/>
                      <a:pt x="5809" y="4326"/>
                      <a:pt x="5769" y="4273"/>
                    </a:cubicBezTo>
                    <a:lnTo>
                      <a:pt x="5315" y="3605"/>
                    </a:lnTo>
                    <a:cubicBezTo>
                      <a:pt x="5248" y="3512"/>
                      <a:pt x="5222" y="3419"/>
                      <a:pt x="5222" y="3312"/>
                    </a:cubicBezTo>
                    <a:lnTo>
                      <a:pt x="5195" y="2017"/>
                    </a:lnTo>
                    <a:cubicBezTo>
                      <a:pt x="3339" y="1763"/>
                      <a:pt x="1550" y="1069"/>
                      <a:pt x="1"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a:off x="-1084925" y="1337100"/>
                <a:ext cx="37400" cy="29050"/>
              </a:xfrm>
              <a:custGeom>
                <a:rect b="b" l="l" r="r" t="t"/>
                <a:pathLst>
                  <a:path extrusionOk="0" h="1162" w="1496">
                    <a:moveTo>
                      <a:pt x="1069" y="0"/>
                    </a:moveTo>
                    <a:cubicBezTo>
                      <a:pt x="1015" y="27"/>
                      <a:pt x="962" y="54"/>
                      <a:pt x="908" y="67"/>
                    </a:cubicBezTo>
                    <a:lnTo>
                      <a:pt x="0" y="267"/>
                    </a:lnTo>
                    <a:cubicBezTo>
                      <a:pt x="121" y="561"/>
                      <a:pt x="227" y="868"/>
                      <a:pt x="321" y="1162"/>
                    </a:cubicBezTo>
                    <a:lnTo>
                      <a:pt x="1402" y="534"/>
                    </a:lnTo>
                    <a:cubicBezTo>
                      <a:pt x="1429" y="521"/>
                      <a:pt x="1469" y="521"/>
                      <a:pt x="1496" y="508"/>
                    </a:cubicBezTo>
                    <a:cubicBezTo>
                      <a:pt x="1362" y="334"/>
                      <a:pt x="1215" y="161"/>
                      <a:pt x="1069"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a:off x="-1349300" y="1536575"/>
                <a:ext cx="361200" cy="307750"/>
              </a:xfrm>
              <a:custGeom>
                <a:rect b="b" l="l" r="r" t="t"/>
                <a:pathLst>
                  <a:path extrusionOk="0" h="12310" w="14448">
                    <a:moveTo>
                      <a:pt x="12780" y="1"/>
                    </a:moveTo>
                    <a:cubicBezTo>
                      <a:pt x="12698" y="1"/>
                      <a:pt x="12615" y="21"/>
                      <a:pt x="12538" y="59"/>
                    </a:cubicBezTo>
                    <a:lnTo>
                      <a:pt x="11790" y="433"/>
                    </a:lnTo>
                    <a:cubicBezTo>
                      <a:pt x="11724" y="467"/>
                      <a:pt x="11647" y="483"/>
                      <a:pt x="11570" y="483"/>
                    </a:cubicBezTo>
                    <a:cubicBezTo>
                      <a:pt x="11493" y="483"/>
                      <a:pt x="11417" y="467"/>
                      <a:pt x="11350" y="433"/>
                    </a:cubicBezTo>
                    <a:lnTo>
                      <a:pt x="10949" y="246"/>
                    </a:lnTo>
                    <a:cubicBezTo>
                      <a:pt x="9868" y="3985"/>
                      <a:pt x="7064" y="7002"/>
                      <a:pt x="3405" y="8351"/>
                    </a:cubicBezTo>
                    <a:lnTo>
                      <a:pt x="401" y="10487"/>
                    </a:lnTo>
                    <a:cubicBezTo>
                      <a:pt x="294" y="10567"/>
                      <a:pt x="214" y="10688"/>
                      <a:pt x="187" y="10821"/>
                    </a:cubicBezTo>
                    <a:lnTo>
                      <a:pt x="0" y="12076"/>
                    </a:lnTo>
                    <a:cubicBezTo>
                      <a:pt x="795" y="12233"/>
                      <a:pt x="1592" y="12309"/>
                      <a:pt x="2381" y="12309"/>
                    </a:cubicBezTo>
                    <a:cubicBezTo>
                      <a:pt x="6628" y="12309"/>
                      <a:pt x="10645" y="10100"/>
                      <a:pt x="12885" y="6362"/>
                    </a:cubicBezTo>
                    <a:lnTo>
                      <a:pt x="13005" y="4105"/>
                    </a:lnTo>
                    <a:cubicBezTo>
                      <a:pt x="13005" y="3972"/>
                      <a:pt x="13059" y="3865"/>
                      <a:pt x="13152" y="3785"/>
                    </a:cubicBezTo>
                    <a:lnTo>
                      <a:pt x="14127" y="2770"/>
                    </a:lnTo>
                    <a:cubicBezTo>
                      <a:pt x="14194" y="2690"/>
                      <a:pt x="14247" y="2583"/>
                      <a:pt x="14261" y="2476"/>
                    </a:cubicBezTo>
                    <a:lnTo>
                      <a:pt x="14421" y="1261"/>
                    </a:lnTo>
                    <a:cubicBezTo>
                      <a:pt x="14448" y="1061"/>
                      <a:pt x="14354" y="874"/>
                      <a:pt x="14180" y="767"/>
                    </a:cubicBezTo>
                    <a:lnTo>
                      <a:pt x="13032" y="73"/>
                    </a:lnTo>
                    <a:cubicBezTo>
                      <a:pt x="12956" y="24"/>
                      <a:pt x="12869" y="1"/>
                      <a:pt x="1278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a:off x="-1099625" y="1299700"/>
                <a:ext cx="41425" cy="44100"/>
              </a:xfrm>
              <a:custGeom>
                <a:rect b="b" l="l" r="r" t="t"/>
                <a:pathLst>
                  <a:path extrusionOk="0" h="1764" w="1657">
                    <a:moveTo>
                      <a:pt x="121" y="1"/>
                    </a:moveTo>
                    <a:lnTo>
                      <a:pt x="1" y="548"/>
                    </a:lnTo>
                    <a:cubicBezTo>
                      <a:pt x="215" y="949"/>
                      <a:pt x="415" y="1349"/>
                      <a:pt x="575" y="1763"/>
                    </a:cubicBezTo>
                    <a:lnTo>
                      <a:pt x="1483" y="1563"/>
                    </a:lnTo>
                    <a:cubicBezTo>
                      <a:pt x="1550" y="1550"/>
                      <a:pt x="1603" y="1523"/>
                      <a:pt x="1657" y="1483"/>
                    </a:cubicBezTo>
                    <a:cubicBezTo>
                      <a:pt x="1189" y="949"/>
                      <a:pt x="682" y="455"/>
                      <a:pt x="12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a:off x="-1077250" y="1349775"/>
                <a:ext cx="115525" cy="346175"/>
              </a:xfrm>
              <a:custGeom>
                <a:rect b="b" l="l" r="r" t="t"/>
                <a:pathLst>
                  <a:path extrusionOk="0" h="13847" w="4621">
                    <a:moveTo>
                      <a:pt x="1189" y="1"/>
                    </a:moveTo>
                    <a:cubicBezTo>
                      <a:pt x="1149" y="1"/>
                      <a:pt x="1122" y="14"/>
                      <a:pt x="1095" y="27"/>
                    </a:cubicBezTo>
                    <a:lnTo>
                      <a:pt x="0" y="655"/>
                    </a:lnTo>
                    <a:cubicBezTo>
                      <a:pt x="721" y="2952"/>
                      <a:pt x="748" y="5408"/>
                      <a:pt x="67" y="7718"/>
                    </a:cubicBezTo>
                    <a:lnTo>
                      <a:pt x="454" y="7905"/>
                    </a:lnTo>
                    <a:cubicBezTo>
                      <a:pt x="528" y="7939"/>
                      <a:pt x="605" y="7955"/>
                      <a:pt x="681" y="7955"/>
                    </a:cubicBezTo>
                    <a:cubicBezTo>
                      <a:pt x="758" y="7955"/>
                      <a:pt x="835" y="7939"/>
                      <a:pt x="908" y="7905"/>
                    </a:cubicBezTo>
                    <a:lnTo>
                      <a:pt x="1656" y="7531"/>
                    </a:lnTo>
                    <a:cubicBezTo>
                      <a:pt x="1730" y="7495"/>
                      <a:pt x="1809" y="7478"/>
                      <a:pt x="1887" y="7478"/>
                    </a:cubicBezTo>
                    <a:cubicBezTo>
                      <a:pt x="1979" y="7478"/>
                      <a:pt x="2071" y="7501"/>
                      <a:pt x="2150" y="7545"/>
                    </a:cubicBezTo>
                    <a:lnTo>
                      <a:pt x="3298" y="8239"/>
                    </a:lnTo>
                    <a:cubicBezTo>
                      <a:pt x="3472" y="8346"/>
                      <a:pt x="3566" y="8546"/>
                      <a:pt x="3539" y="8746"/>
                    </a:cubicBezTo>
                    <a:lnTo>
                      <a:pt x="3379" y="9948"/>
                    </a:lnTo>
                    <a:cubicBezTo>
                      <a:pt x="3365" y="10068"/>
                      <a:pt x="3312" y="10162"/>
                      <a:pt x="3245" y="10242"/>
                    </a:cubicBezTo>
                    <a:lnTo>
                      <a:pt x="2270" y="11257"/>
                    </a:lnTo>
                    <a:cubicBezTo>
                      <a:pt x="2177" y="11337"/>
                      <a:pt x="2123" y="11457"/>
                      <a:pt x="2123" y="11590"/>
                    </a:cubicBezTo>
                    <a:lnTo>
                      <a:pt x="2003" y="13847"/>
                    </a:lnTo>
                    <a:cubicBezTo>
                      <a:pt x="4620" y="9507"/>
                      <a:pt x="4300" y="4006"/>
                      <a:pt x="1189"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a:off x="-1413050" y="1745350"/>
                <a:ext cx="148900" cy="93475"/>
              </a:xfrm>
              <a:custGeom>
                <a:rect b="b" l="l" r="r" t="t"/>
                <a:pathLst>
                  <a:path extrusionOk="0" h="3739" w="5956">
                    <a:moveTo>
                      <a:pt x="5955" y="0"/>
                    </a:moveTo>
                    <a:lnTo>
                      <a:pt x="5955" y="0"/>
                    </a:lnTo>
                    <a:cubicBezTo>
                      <a:pt x="4593" y="494"/>
                      <a:pt x="3165" y="761"/>
                      <a:pt x="1723" y="761"/>
                    </a:cubicBezTo>
                    <a:cubicBezTo>
                      <a:pt x="1148" y="761"/>
                      <a:pt x="561" y="721"/>
                      <a:pt x="0" y="641"/>
                    </a:cubicBezTo>
                    <a:lnTo>
                      <a:pt x="0" y="641"/>
                    </a:lnTo>
                    <a:lnTo>
                      <a:pt x="14" y="1936"/>
                    </a:lnTo>
                    <a:cubicBezTo>
                      <a:pt x="14" y="2030"/>
                      <a:pt x="54" y="2136"/>
                      <a:pt x="107" y="2216"/>
                    </a:cubicBezTo>
                    <a:lnTo>
                      <a:pt x="574" y="2884"/>
                    </a:lnTo>
                    <a:cubicBezTo>
                      <a:pt x="614" y="2937"/>
                      <a:pt x="641" y="3004"/>
                      <a:pt x="654" y="3071"/>
                    </a:cubicBezTo>
                    <a:lnTo>
                      <a:pt x="681" y="3218"/>
                    </a:lnTo>
                    <a:cubicBezTo>
                      <a:pt x="1295" y="3445"/>
                      <a:pt x="1923" y="3618"/>
                      <a:pt x="2564" y="3739"/>
                    </a:cubicBezTo>
                    <a:lnTo>
                      <a:pt x="2737" y="2484"/>
                    </a:lnTo>
                    <a:cubicBezTo>
                      <a:pt x="2764" y="2350"/>
                      <a:pt x="2831" y="2216"/>
                      <a:pt x="2951" y="2136"/>
                    </a:cubicBezTo>
                    <a:lnTo>
                      <a:pt x="5955" y="0"/>
                    </a:ln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9" name="Google Shape;999;p28"/>
          <p:cNvSpPr/>
          <p:nvPr/>
        </p:nvSpPr>
        <p:spPr>
          <a:xfrm flipH="1">
            <a:off x="663225" y="1769388"/>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a:off x="2577" y="3928150"/>
            <a:ext cx="9144002" cy="1278128"/>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flipH="1">
            <a:off x="-52" y="4515877"/>
            <a:ext cx="9144002" cy="685489"/>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flipH="1">
            <a:off x="2732974" y="4033888"/>
            <a:ext cx="228471" cy="530108"/>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flipH="1">
            <a:off x="3094676" y="4204533"/>
            <a:ext cx="179524" cy="503973"/>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flipH="1">
            <a:off x="5596076" y="3948647"/>
            <a:ext cx="179517" cy="416523"/>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flipH="1">
            <a:off x="6560856" y="3835026"/>
            <a:ext cx="179517" cy="416523"/>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flipH="1">
            <a:off x="6009622" y="3948663"/>
            <a:ext cx="148368" cy="416509"/>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28"/>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1008" name="Google Shape;1008;p28"/>
          <p:cNvSpPr txBox="1"/>
          <p:nvPr>
            <p:ph type="title"/>
          </p:nvPr>
        </p:nvSpPr>
        <p:spPr>
          <a:xfrm>
            <a:off x="2961450" y="2424100"/>
            <a:ext cx="3242400" cy="53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9" name="Google Shape;1009;p28"/>
          <p:cNvSpPr txBox="1"/>
          <p:nvPr>
            <p:ph idx="1" type="subTitle"/>
          </p:nvPr>
        </p:nvSpPr>
        <p:spPr>
          <a:xfrm>
            <a:off x="2961450" y="3011200"/>
            <a:ext cx="3242400" cy="530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6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1010" name="Shape 1010"/>
        <p:cNvGrpSpPr/>
        <p:nvPr/>
      </p:nvGrpSpPr>
      <p:grpSpPr>
        <a:xfrm>
          <a:off x="0" y="0"/>
          <a:ext cx="0" cy="0"/>
          <a:chOff x="0" y="0"/>
          <a:chExt cx="0" cy="0"/>
        </a:xfrm>
      </p:grpSpPr>
      <p:sp>
        <p:nvSpPr>
          <p:cNvPr id="1011" name="Google Shape;1011;p29"/>
          <p:cNvSpPr/>
          <p:nvPr/>
        </p:nvSpPr>
        <p:spPr>
          <a:xfrm>
            <a:off x="6347575" y="2407088"/>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a:off x="506025" y="40365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a:off x="8336025" y="40365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a:off x="7838950" y="2725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5" name="Google Shape;1015;p29"/>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1016" name="Google Shape;1016;p29"/>
          <p:cNvSpPr txBox="1"/>
          <p:nvPr>
            <p:ph type="title"/>
          </p:nvPr>
        </p:nvSpPr>
        <p:spPr>
          <a:xfrm>
            <a:off x="768450" y="535650"/>
            <a:ext cx="7607100" cy="61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7" name="Google Shape;1017;p29"/>
          <p:cNvSpPr txBox="1"/>
          <p:nvPr>
            <p:ph idx="1" type="subTitle"/>
          </p:nvPr>
        </p:nvSpPr>
        <p:spPr>
          <a:xfrm>
            <a:off x="1188015" y="2822625"/>
            <a:ext cx="6268200" cy="35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arriecito"/>
              <a:buNone/>
              <a:defRPr b="1" sz="2000">
                <a:solidFill>
                  <a:schemeClr val="accent2"/>
                </a:solidFill>
                <a:latin typeface="Barriecito"/>
                <a:ea typeface="Barriecito"/>
                <a:cs typeface="Barriecito"/>
                <a:sym typeface="Barriecito"/>
              </a:defRPr>
            </a:lvl1pPr>
            <a:lvl2pPr lvl="1"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2pPr>
            <a:lvl3pPr lvl="2"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3pPr>
            <a:lvl4pPr lvl="3"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4pPr>
            <a:lvl5pPr lvl="4"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5pPr>
            <a:lvl6pPr lvl="5"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6pPr>
            <a:lvl7pPr lvl="6"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7pPr>
            <a:lvl8pPr lvl="7"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8pPr>
            <a:lvl9pPr lvl="8"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9pPr>
          </a:lstStyle>
          <a:p/>
        </p:txBody>
      </p:sp>
      <p:sp>
        <p:nvSpPr>
          <p:cNvPr id="1018" name="Google Shape;1018;p29"/>
          <p:cNvSpPr txBox="1"/>
          <p:nvPr>
            <p:ph idx="2" type="body"/>
          </p:nvPr>
        </p:nvSpPr>
        <p:spPr>
          <a:xfrm>
            <a:off x="1188015" y="3174525"/>
            <a:ext cx="6268200" cy="1433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sp>
        <p:nvSpPr>
          <p:cNvPr id="1019" name="Google Shape;1019;p29"/>
          <p:cNvSpPr txBox="1"/>
          <p:nvPr>
            <p:ph idx="3" type="subTitle"/>
          </p:nvPr>
        </p:nvSpPr>
        <p:spPr>
          <a:xfrm>
            <a:off x="1188015" y="1773500"/>
            <a:ext cx="6268200" cy="35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Font typeface="Barriecito"/>
              <a:buNone/>
              <a:defRPr b="1" sz="2000">
                <a:solidFill>
                  <a:schemeClr val="accent2"/>
                </a:solidFill>
                <a:latin typeface="Barriecito"/>
                <a:ea typeface="Barriecito"/>
                <a:cs typeface="Barriecito"/>
                <a:sym typeface="Barriecito"/>
              </a:defRPr>
            </a:lvl1pPr>
            <a:lvl2pPr lvl="1"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2pPr>
            <a:lvl3pPr lvl="2"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3pPr>
            <a:lvl4pPr lvl="3"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4pPr>
            <a:lvl5pPr lvl="4"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5pPr>
            <a:lvl6pPr lvl="5"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6pPr>
            <a:lvl7pPr lvl="6"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7pPr>
            <a:lvl8pPr lvl="7"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8pPr>
            <a:lvl9pPr lvl="8" rtl="0" algn="ctr">
              <a:lnSpc>
                <a:spcPct val="100000"/>
              </a:lnSpc>
              <a:spcBef>
                <a:spcPts val="0"/>
              </a:spcBef>
              <a:spcAft>
                <a:spcPts val="0"/>
              </a:spcAft>
              <a:buClr>
                <a:schemeClr val="dk1"/>
              </a:buClr>
              <a:buSzPts val="2000"/>
              <a:buFont typeface="Barriecito"/>
              <a:buNone/>
              <a:defRPr b="1" sz="2000">
                <a:solidFill>
                  <a:schemeClr val="dk1"/>
                </a:solidFill>
                <a:latin typeface="Barriecito"/>
                <a:ea typeface="Barriecito"/>
                <a:cs typeface="Barriecito"/>
                <a:sym typeface="Barriecito"/>
              </a:defRPr>
            </a:lvl9pPr>
          </a:lstStyle>
          <a:p/>
        </p:txBody>
      </p:sp>
      <p:sp>
        <p:nvSpPr>
          <p:cNvPr id="1020" name="Google Shape;1020;p29"/>
          <p:cNvSpPr txBox="1"/>
          <p:nvPr>
            <p:ph idx="4" type="body"/>
          </p:nvPr>
        </p:nvSpPr>
        <p:spPr>
          <a:xfrm>
            <a:off x="1188015" y="2125361"/>
            <a:ext cx="6268200" cy="460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sp>
        <p:nvSpPr>
          <p:cNvPr id="1021" name="Google Shape;1021;p29"/>
          <p:cNvSpPr txBox="1"/>
          <p:nvPr>
            <p:ph idx="5" type="subTitle"/>
          </p:nvPr>
        </p:nvSpPr>
        <p:spPr>
          <a:xfrm>
            <a:off x="2276500" y="1208876"/>
            <a:ext cx="4591200" cy="47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600"/>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1022" name="Google Shape;1022;p29"/>
          <p:cNvSpPr/>
          <p:nvPr/>
        </p:nvSpPr>
        <p:spPr>
          <a:xfrm>
            <a:off x="1951050" y="5968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023" name="Shape 1023"/>
        <p:cNvGrpSpPr/>
        <p:nvPr/>
      </p:nvGrpSpPr>
      <p:grpSpPr>
        <a:xfrm>
          <a:off x="0" y="0"/>
          <a:ext cx="0" cy="0"/>
          <a:chOff x="0" y="0"/>
          <a:chExt cx="0" cy="0"/>
        </a:xfrm>
      </p:grpSpPr>
      <p:sp>
        <p:nvSpPr>
          <p:cNvPr id="1024" name="Google Shape;1024;p30"/>
          <p:cNvSpPr/>
          <p:nvPr/>
        </p:nvSpPr>
        <p:spPr>
          <a:xfrm flipH="1">
            <a:off x="-52" y="3928150"/>
            <a:ext cx="9144002" cy="1278128"/>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5" name="Google Shape;1025;p30"/>
          <p:cNvGrpSpPr/>
          <p:nvPr/>
        </p:nvGrpSpPr>
        <p:grpSpPr>
          <a:xfrm>
            <a:off x="1010398" y="3120176"/>
            <a:ext cx="1749026" cy="1633825"/>
            <a:chOff x="825998" y="3120176"/>
            <a:chExt cx="1749026" cy="1633825"/>
          </a:xfrm>
        </p:grpSpPr>
        <p:sp>
          <p:nvSpPr>
            <p:cNvPr id="1026" name="Google Shape;1026;p30"/>
            <p:cNvSpPr/>
            <p:nvPr/>
          </p:nvSpPr>
          <p:spPr>
            <a:xfrm>
              <a:off x="886975" y="3706723"/>
              <a:ext cx="1604043" cy="1047270"/>
            </a:xfrm>
            <a:custGeom>
              <a:rect b="b" l="l" r="r" t="t"/>
              <a:pathLst>
                <a:path extrusionOk="0" h="10322" w="15810">
                  <a:moveTo>
                    <a:pt x="1" y="1"/>
                  </a:moveTo>
                  <a:lnTo>
                    <a:pt x="281" y="5916"/>
                  </a:lnTo>
                  <a:lnTo>
                    <a:pt x="495" y="10322"/>
                  </a:lnTo>
                  <a:lnTo>
                    <a:pt x="15529" y="10322"/>
                  </a:lnTo>
                  <a:lnTo>
                    <a:pt x="15650" y="5916"/>
                  </a:lnTo>
                  <a:lnTo>
                    <a:pt x="15810" y="241"/>
                  </a:lnTo>
                  <a:lnTo>
                    <a:pt x="9761" y="14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0"/>
            <p:cNvSpPr/>
            <p:nvPr/>
          </p:nvSpPr>
          <p:spPr>
            <a:xfrm>
              <a:off x="825998" y="3120176"/>
              <a:ext cx="1749026" cy="608354"/>
            </a:xfrm>
            <a:custGeom>
              <a:rect b="b" l="l" r="r" t="t"/>
              <a:pathLst>
                <a:path extrusionOk="0" h="5996" w="17239">
                  <a:moveTo>
                    <a:pt x="3740" y="0"/>
                  </a:moveTo>
                  <a:lnTo>
                    <a:pt x="1" y="5995"/>
                  </a:lnTo>
                  <a:lnTo>
                    <a:pt x="17239" y="5995"/>
                  </a:lnTo>
                  <a:lnTo>
                    <a:pt x="133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0"/>
            <p:cNvSpPr/>
            <p:nvPr/>
          </p:nvSpPr>
          <p:spPr>
            <a:xfrm>
              <a:off x="1878637" y="3255626"/>
              <a:ext cx="612397" cy="1498361"/>
            </a:xfrm>
            <a:custGeom>
              <a:rect b="b" l="l" r="r" t="t"/>
              <a:pathLst>
                <a:path extrusionOk="0" h="14768" w="6036">
                  <a:moveTo>
                    <a:pt x="3058" y="0"/>
                  </a:moveTo>
                  <a:lnTo>
                    <a:pt x="1" y="4660"/>
                  </a:lnTo>
                  <a:lnTo>
                    <a:pt x="174" y="10362"/>
                  </a:lnTo>
                  <a:lnTo>
                    <a:pt x="321" y="14768"/>
                  </a:lnTo>
                  <a:lnTo>
                    <a:pt x="5755" y="14768"/>
                  </a:lnTo>
                  <a:lnTo>
                    <a:pt x="5876" y="10362"/>
                  </a:lnTo>
                  <a:lnTo>
                    <a:pt x="6036" y="4660"/>
                  </a:lnTo>
                  <a:lnTo>
                    <a:pt x="30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0"/>
            <p:cNvSpPr/>
            <p:nvPr/>
          </p:nvSpPr>
          <p:spPr>
            <a:xfrm>
              <a:off x="2123864" y="3920806"/>
              <a:ext cx="150461" cy="296771"/>
            </a:xfrm>
            <a:custGeom>
              <a:rect b="b" l="l" r="r" t="t"/>
              <a:pathLst>
                <a:path extrusionOk="0" h="2925" w="1483">
                  <a:moveTo>
                    <a:pt x="0" y="0"/>
                  </a:moveTo>
                  <a:lnTo>
                    <a:pt x="0" y="2924"/>
                  </a:lnTo>
                  <a:lnTo>
                    <a:pt x="1482" y="2924"/>
                  </a:lnTo>
                  <a:lnTo>
                    <a:pt x="1482" y="0"/>
                  </a:ln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0"/>
            <p:cNvSpPr/>
            <p:nvPr/>
          </p:nvSpPr>
          <p:spPr>
            <a:xfrm>
              <a:off x="1502021" y="3920806"/>
              <a:ext cx="150461" cy="296771"/>
            </a:xfrm>
            <a:custGeom>
              <a:rect b="b" l="l" r="r" t="t"/>
              <a:pathLst>
                <a:path extrusionOk="0" h="2925" w="1483">
                  <a:moveTo>
                    <a:pt x="1" y="0"/>
                  </a:moveTo>
                  <a:lnTo>
                    <a:pt x="1" y="2924"/>
                  </a:lnTo>
                  <a:lnTo>
                    <a:pt x="1483" y="2924"/>
                  </a:lnTo>
                  <a:lnTo>
                    <a:pt x="1483" y="0"/>
                  </a:ln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0"/>
            <p:cNvSpPr/>
            <p:nvPr/>
          </p:nvSpPr>
          <p:spPr>
            <a:xfrm>
              <a:off x="1129463" y="3920806"/>
              <a:ext cx="150461" cy="296771"/>
            </a:xfrm>
            <a:custGeom>
              <a:rect b="b" l="l" r="r" t="t"/>
              <a:pathLst>
                <a:path extrusionOk="0" h="2925" w="1483">
                  <a:moveTo>
                    <a:pt x="1" y="0"/>
                  </a:moveTo>
                  <a:lnTo>
                    <a:pt x="1" y="2924"/>
                  </a:lnTo>
                  <a:lnTo>
                    <a:pt x="1483" y="2924"/>
                  </a:lnTo>
                  <a:lnTo>
                    <a:pt x="1483" y="0"/>
                  </a:ln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0"/>
            <p:cNvSpPr/>
            <p:nvPr/>
          </p:nvSpPr>
          <p:spPr>
            <a:xfrm>
              <a:off x="2188899" y="3920806"/>
              <a:ext cx="28510" cy="296771"/>
            </a:xfrm>
            <a:custGeom>
              <a:rect b="b" l="l" r="r" t="t"/>
              <a:pathLst>
                <a:path extrusionOk="0" h="2925" w="281">
                  <a:moveTo>
                    <a:pt x="0" y="0"/>
                  </a:moveTo>
                  <a:lnTo>
                    <a:pt x="0" y="2924"/>
                  </a:lnTo>
                  <a:lnTo>
                    <a:pt x="281" y="2924"/>
                  </a:lnTo>
                  <a:lnTo>
                    <a:pt x="2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0"/>
            <p:cNvSpPr/>
            <p:nvPr/>
          </p:nvSpPr>
          <p:spPr>
            <a:xfrm>
              <a:off x="2123864" y="4075230"/>
              <a:ext cx="150461" cy="13596"/>
            </a:xfrm>
            <a:custGeom>
              <a:rect b="b" l="l" r="r" t="t"/>
              <a:pathLst>
                <a:path extrusionOk="0" h="134" w="1483">
                  <a:moveTo>
                    <a:pt x="0" y="0"/>
                  </a:moveTo>
                  <a:lnTo>
                    <a:pt x="0" y="134"/>
                  </a:lnTo>
                  <a:lnTo>
                    <a:pt x="1482" y="134"/>
                  </a:lnTo>
                  <a:lnTo>
                    <a:pt x="14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0"/>
            <p:cNvSpPr/>
            <p:nvPr/>
          </p:nvSpPr>
          <p:spPr>
            <a:xfrm>
              <a:off x="1565737" y="3920806"/>
              <a:ext cx="28510" cy="296771"/>
            </a:xfrm>
            <a:custGeom>
              <a:rect b="b" l="l" r="r" t="t"/>
              <a:pathLst>
                <a:path extrusionOk="0" h="2925" w="281">
                  <a:moveTo>
                    <a:pt x="0" y="0"/>
                  </a:moveTo>
                  <a:lnTo>
                    <a:pt x="0" y="2924"/>
                  </a:lnTo>
                  <a:lnTo>
                    <a:pt x="281" y="2924"/>
                  </a:lnTo>
                  <a:lnTo>
                    <a:pt x="2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0"/>
            <p:cNvSpPr/>
            <p:nvPr/>
          </p:nvSpPr>
          <p:spPr>
            <a:xfrm>
              <a:off x="1502021" y="4075230"/>
              <a:ext cx="150461" cy="13596"/>
            </a:xfrm>
            <a:custGeom>
              <a:rect b="b" l="l" r="r" t="t"/>
              <a:pathLst>
                <a:path extrusionOk="0" h="134" w="1483">
                  <a:moveTo>
                    <a:pt x="1" y="0"/>
                  </a:moveTo>
                  <a:lnTo>
                    <a:pt x="1" y="134"/>
                  </a:lnTo>
                  <a:lnTo>
                    <a:pt x="1483" y="134"/>
                  </a:lnTo>
                  <a:lnTo>
                    <a:pt x="14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0"/>
            <p:cNvSpPr/>
            <p:nvPr/>
          </p:nvSpPr>
          <p:spPr>
            <a:xfrm>
              <a:off x="1190440" y="3920806"/>
              <a:ext cx="28611" cy="296771"/>
            </a:xfrm>
            <a:custGeom>
              <a:rect b="b" l="l" r="r" t="t"/>
              <a:pathLst>
                <a:path extrusionOk="0" h="2925" w="282">
                  <a:moveTo>
                    <a:pt x="1" y="0"/>
                  </a:moveTo>
                  <a:lnTo>
                    <a:pt x="1" y="2924"/>
                  </a:lnTo>
                  <a:lnTo>
                    <a:pt x="281" y="2924"/>
                  </a:lnTo>
                  <a:lnTo>
                    <a:pt x="2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0"/>
            <p:cNvSpPr/>
            <p:nvPr/>
          </p:nvSpPr>
          <p:spPr>
            <a:xfrm>
              <a:off x="1129463" y="4075230"/>
              <a:ext cx="150461" cy="13596"/>
            </a:xfrm>
            <a:custGeom>
              <a:rect b="b" l="l" r="r" t="t"/>
              <a:pathLst>
                <a:path extrusionOk="0" h="134" w="1483">
                  <a:moveTo>
                    <a:pt x="1" y="0"/>
                  </a:moveTo>
                  <a:lnTo>
                    <a:pt x="1" y="134"/>
                  </a:lnTo>
                  <a:lnTo>
                    <a:pt x="1483" y="134"/>
                  </a:lnTo>
                  <a:lnTo>
                    <a:pt x="14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0"/>
            <p:cNvSpPr/>
            <p:nvPr/>
          </p:nvSpPr>
          <p:spPr>
            <a:xfrm>
              <a:off x="2085918" y="4385498"/>
              <a:ext cx="234468" cy="368503"/>
            </a:xfrm>
            <a:custGeom>
              <a:rect b="b" l="l" r="r" t="t"/>
              <a:pathLst>
                <a:path extrusionOk="0" h="3632" w="2311">
                  <a:moveTo>
                    <a:pt x="1149" y="0"/>
                  </a:moveTo>
                  <a:cubicBezTo>
                    <a:pt x="0" y="0"/>
                    <a:pt x="374" y="3632"/>
                    <a:pt x="374" y="3632"/>
                  </a:cubicBezTo>
                  <a:lnTo>
                    <a:pt x="2137" y="3632"/>
                  </a:lnTo>
                  <a:cubicBezTo>
                    <a:pt x="2137" y="3632"/>
                    <a:pt x="2310" y="0"/>
                    <a:pt x="1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0"/>
            <p:cNvSpPr/>
            <p:nvPr/>
          </p:nvSpPr>
          <p:spPr>
            <a:xfrm>
              <a:off x="1187700" y="3206823"/>
              <a:ext cx="929452" cy="85429"/>
            </a:xfrm>
            <a:custGeom>
              <a:rect b="b" l="l" r="r" t="t"/>
              <a:pathLst>
                <a:path extrusionOk="0" h="842" w="9161">
                  <a:moveTo>
                    <a:pt x="9161" y="1"/>
                  </a:moveTo>
                  <a:lnTo>
                    <a:pt x="281" y="415"/>
                  </a:lnTo>
                  <a:lnTo>
                    <a:pt x="1" y="842"/>
                  </a:lnTo>
                  <a:lnTo>
                    <a:pt x="8626" y="842"/>
                  </a:lnTo>
                  <a:lnTo>
                    <a:pt x="9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0"/>
            <p:cNvSpPr/>
            <p:nvPr/>
          </p:nvSpPr>
          <p:spPr>
            <a:xfrm>
              <a:off x="1076704" y="3363987"/>
              <a:ext cx="940207" cy="107142"/>
            </a:xfrm>
            <a:custGeom>
              <a:rect b="b" l="l" r="r" t="t"/>
              <a:pathLst>
                <a:path extrusionOk="0" h="1056" w="9267">
                  <a:moveTo>
                    <a:pt x="668" y="1"/>
                  </a:moveTo>
                  <a:lnTo>
                    <a:pt x="0" y="1055"/>
                  </a:lnTo>
                  <a:lnTo>
                    <a:pt x="8919" y="561"/>
                  </a:lnTo>
                  <a:lnTo>
                    <a:pt x="92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0"/>
            <p:cNvSpPr/>
            <p:nvPr/>
          </p:nvSpPr>
          <p:spPr>
            <a:xfrm>
              <a:off x="1026583" y="3521150"/>
              <a:ext cx="894145" cy="63717"/>
            </a:xfrm>
            <a:custGeom>
              <a:rect b="b" l="l" r="r" t="t"/>
              <a:pathLst>
                <a:path extrusionOk="0" h="628" w="8813">
                  <a:moveTo>
                    <a:pt x="174" y="0"/>
                  </a:moveTo>
                  <a:lnTo>
                    <a:pt x="0" y="321"/>
                  </a:lnTo>
                  <a:lnTo>
                    <a:pt x="8425" y="628"/>
                  </a:lnTo>
                  <a:lnTo>
                    <a:pt x="88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0"/>
            <p:cNvSpPr/>
            <p:nvPr/>
          </p:nvSpPr>
          <p:spPr>
            <a:xfrm>
              <a:off x="976462" y="3595623"/>
              <a:ext cx="873853" cy="54281"/>
            </a:xfrm>
            <a:custGeom>
              <a:rect b="b" l="l" r="r" t="t"/>
              <a:pathLst>
                <a:path extrusionOk="0" h="535" w="8613">
                  <a:moveTo>
                    <a:pt x="214" y="1"/>
                  </a:moveTo>
                  <a:lnTo>
                    <a:pt x="0" y="361"/>
                  </a:lnTo>
                  <a:lnTo>
                    <a:pt x="8505" y="535"/>
                  </a:lnTo>
                  <a:lnTo>
                    <a:pt x="8612" y="361"/>
                  </a:lnTo>
                  <a:lnTo>
                    <a:pt x="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0"/>
            <p:cNvSpPr/>
            <p:nvPr/>
          </p:nvSpPr>
          <p:spPr>
            <a:xfrm>
              <a:off x="1980198" y="3423646"/>
              <a:ext cx="412019" cy="304887"/>
            </a:xfrm>
            <a:custGeom>
              <a:rect b="b" l="l" r="r" t="t"/>
              <a:pathLst>
                <a:path extrusionOk="0" h="3005" w="4061">
                  <a:moveTo>
                    <a:pt x="2151" y="0"/>
                  </a:moveTo>
                  <a:lnTo>
                    <a:pt x="1" y="3004"/>
                  </a:lnTo>
                  <a:lnTo>
                    <a:pt x="4060" y="3004"/>
                  </a:lnTo>
                  <a:lnTo>
                    <a:pt x="2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30"/>
          <p:cNvSpPr/>
          <p:nvPr/>
        </p:nvSpPr>
        <p:spPr>
          <a:xfrm>
            <a:off x="2577" y="4515877"/>
            <a:ext cx="9144002" cy="685489"/>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 name="Google Shape;1045;p30"/>
          <p:cNvGrpSpPr/>
          <p:nvPr/>
        </p:nvGrpSpPr>
        <p:grpSpPr>
          <a:xfrm>
            <a:off x="2999661" y="1684970"/>
            <a:ext cx="736053" cy="685549"/>
            <a:chOff x="2999661" y="1684970"/>
            <a:chExt cx="736053" cy="685549"/>
          </a:xfrm>
        </p:grpSpPr>
        <p:sp>
          <p:nvSpPr>
            <p:cNvPr id="1046" name="Google Shape;1046;p30"/>
            <p:cNvSpPr/>
            <p:nvPr/>
          </p:nvSpPr>
          <p:spPr>
            <a:xfrm>
              <a:off x="2999661" y="1684970"/>
              <a:ext cx="736053" cy="685549"/>
            </a:xfrm>
            <a:custGeom>
              <a:rect b="b" l="l" r="r" t="t"/>
              <a:pathLst>
                <a:path extrusionOk="0" h="30718" w="32981">
                  <a:moveTo>
                    <a:pt x="16468" y="1"/>
                  </a:moveTo>
                  <a:cubicBezTo>
                    <a:pt x="9047" y="1"/>
                    <a:pt x="2516" y="5396"/>
                    <a:pt x="1322" y="12969"/>
                  </a:cubicBezTo>
                  <a:cubicBezTo>
                    <a:pt x="0" y="21341"/>
                    <a:pt x="5715" y="29205"/>
                    <a:pt x="14100" y="30527"/>
                  </a:cubicBezTo>
                  <a:cubicBezTo>
                    <a:pt x="14911" y="30655"/>
                    <a:pt x="15717" y="30717"/>
                    <a:pt x="16512" y="30717"/>
                  </a:cubicBezTo>
                  <a:cubicBezTo>
                    <a:pt x="23934" y="30717"/>
                    <a:pt x="30464" y="25322"/>
                    <a:pt x="31658" y="17749"/>
                  </a:cubicBezTo>
                  <a:cubicBezTo>
                    <a:pt x="32980" y="9377"/>
                    <a:pt x="27265" y="1513"/>
                    <a:pt x="18880" y="191"/>
                  </a:cubicBezTo>
                  <a:cubicBezTo>
                    <a:pt x="18069" y="63"/>
                    <a:pt x="17264" y="1"/>
                    <a:pt x="16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30"/>
            <p:cNvGrpSpPr/>
            <p:nvPr/>
          </p:nvGrpSpPr>
          <p:grpSpPr>
            <a:xfrm>
              <a:off x="3148300" y="1818168"/>
              <a:ext cx="532154" cy="512377"/>
              <a:chOff x="-1543250" y="1284350"/>
              <a:chExt cx="581525" cy="559975"/>
            </a:xfrm>
          </p:grpSpPr>
          <p:sp>
            <p:nvSpPr>
              <p:cNvPr id="1048" name="Google Shape;1048;p30"/>
              <p:cNvSpPr/>
              <p:nvPr/>
            </p:nvSpPr>
            <p:spPr>
              <a:xfrm>
                <a:off x="-1116975" y="1284350"/>
                <a:ext cx="20400" cy="29400"/>
              </a:xfrm>
              <a:custGeom>
                <a:rect b="b" l="l" r="r" t="t"/>
                <a:pathLst>
                  <a:path extrusionOk="0" h="1176" w="816">
                    <a:moveTo>
                      <a:pt x="1" y="1"/>
                    </a:moveTo>
                    <a:lnTo>
                      <a:pt x="1" y="1"/>
                    </a:lnTo>
                    <a:cubicBezTo>
                      <a:pt x="254" y="375"/>
                      <a:pt x="495" y="762"/>
                      <a:pt x="695" y="1176"/>
                    </a:cubicBezTo>
                    <a:lnTo>
                      <a:pt x="815" y="628"/>
                    </a:lnTo>
                    <a:cubicBezTo>
                      <a:pt x="561" y="401"/>
                      <a:pt x="281" y="201"/>
                      <a:pt x="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0"/>
              <p:cNvSpPr/>
              <p:nvPr/>
            </p:nvSpPr>
            <p:spPr>
              <a:xfrm>
                <a:off x="-1543250" y="1710625"/>
                <a:ext cx="147250" cy="114850"/>
              </a:xfrm>
              <a:custGeom>
                <a:rect b="b" l="l" r="r" t="t"/>
                <a:pathLst>
                  <a:path extrusionOk="0" h="4594" w="5890">
                    <a:moveTo>
                      <a:pt x="1" y="0"/>
                    </a:moveTo>
                    <a:lnTo>
                      <a:pt x="1" y="0"/>
                    </a:lnTo>
                    <a:cubicBezTo>
                      <a:pt x="1443" y="2110"/>
                      <a:pt x="3499" y="3712"/>
                      <a:pt x="5889" y="4594"/>
                    </a:cubicBezTo>
                    <a:lnTo>
                      <a:pt x="5849" y="4447"/>
                    </a:lnTo>
                    <a:cubicBezTo>
                      <a:pt x="5836" y="4380"/>
                      <a:pt x="5809" y="4326"/>
                      <a:pt x="5769" y="4273"/>
                    </a:cubicBezTo>
                    <a:lnTo>
                      <a:pt x="5315" y="3605"/>
                    </a:lnTo>
                    <a:cubicBezTo>
                      <a:pt x="5248" y="3512"/>
                      <a:pt x="5222" y="3419"/>
                      <a:pt x="5222" y="3312"/>
                    </a:cubicBezTo>
                    <a:lnTo>
                      <a:pt x="5195" y="2017"/>
                    </a:lnTo>
                    <a:cubicBezTo>
                      <a:pt x="3339" y="1763"/>
                      <a:pt x="1550" y="1069"/>
                      <a:pt x="1"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0"/>
              <p:cNvSpPr/>
              <p:nvPr/>
            </p:nvSpPr>
            <p:spPr>
              <a:xfrm>
                <a:off x="-1084925" y="1337100"/>
                <a:ext cx="37400" cy="29050"/>
              </a:xfrm>
              <a:custGeom>
                <a:rect b="b" l="l" r="r" t="t"/>
                <a:pathLst>
                  <a:path extrusionOk="0" h="1162" w="1496">
                    <a:moveTo>
                      <a:pt x="1069" y="0"/>
                    </a:moveTo>
                    <a:cubicBezTo>
                      <a:pt x="1015" y="27"/>
                      <a:pt x="962" y="54"/>
                      <a:pt x="908" y="67"/>
                    </a:cubicBezTo>
                    <a:lnTo>
                      <a:pt x="0" y="267"/>
                    </a:lnTo>
                    <a:cubicBezTo>
                      <a:pt x="121" y="561"/>
                      <a:pt x="227" y="868"/>
                      <a:pt x="321" y="1162"/>
                    </a:cubicBezTo>
                    <a:lnTo>
                      <a:pt x="1402" y="534"/>
                    </a:lnTo>
                    <a:cubicBezTo>
                      <a:pt x="1429" y="521"/>
                      <a:pt x="1469" y="521"/>
                      <a:pt x="1496" y="508"/>
                    </a:cubicBezTo>
                    <a:cubicBezTo>
                      <a:pt x="1362" y="334"/>
                      <a:pt x="1215" y="161"/>
                      <a:pt x="1069"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0"/>
              <p:cNvSpPr/>
              <p:nvPr/>
            </p:nvSpPr>
            <p:spPr>
              <a:xfrm>
                <a:off x="-1349300" y="1536575"/>
                <a:ext cx="361200" cy="307750"/>
              </a:xfrm>
              <a:custGeom>
                <a:rect b="b" l="l" r="r" t="t"/>
                <a:pathLst>
                  <a:path extrusionOk="0" h="12310" w="14448">
                    <a:moveTo>
                      <a:pt x="12780" y="1"/>
                    </a:moveTo>
                    <a:cubicBezTo>
                      <a:pt x="12698" y="1"/>
                      <a:pt x="12615" y="21"/>
                      <a:pt x="12538" y="59"/>
                    </a:cubicBezTo>
                    <a:lnTo>
                      <a:pt x="11790" y="433"/>
                    </a:lnTo>
                    <a:cubicBezTo>
                      <a:pt x="11724" y="467"/>
                      <a:pt x="11647" y="483"/>
                      <a:pt x="11570" y="483"/>
                    </a:cubicBezTo>
                    <a:cubicBezTo>
                      <a:pt x="11493" y="483"/>
                      <a:pt x="11417" y="467"/>
                      <a:pt x="11350" y="433"/>
                    </a:cubicBezTo>
                    <a:lnTo>
                      <a:pt x="10949" y="246"/>
                    </a:lnTo>
                    <a:cubicBezTo>
                      <a:pt x="9868" y="3985"/>
                      <a:pt x="7064" y="7002"/>
                      <a:pt x="3405" y="8351"/>
                    </a:cubicBezTo>
                    <a:lnTo>
                      <a:pt x="401" y="10487"/>
                    </a:lnTo>
                    <a:cubicBezTo>
                      <a:pt x="294" y="10567"/>
                      <a:pt x="214" y="10688"/>
                      <a:pt x="187" y="10821"/>
                    </a:cubicBezTo>
                    <a:lnTo>
                      <a:pt x="0" y="12076"/>
                    </a:lnTo>
                    <a:cubicBezTo>
                      <a:pt x="795" y="12233"/>
                      <a:pt x="1592" y="12309"/>
                      <a:pt x="2381" y="12309"/>
                    </a:cubicBezTo>
                    <a:cubicBezTo>
                      <a:pt x="6628" y="12309"/>
                      <a:pt x="10645" y="10100"/>
                      <a:pt x="12885" y="6362"/>
                    </a:cubicBezTo>
                    <a:lnTo>
                      <a:pt x="13005" y="4105"/>
                    </a:lnTo>
                    <a:cubicBezTo>
                      <a:pt x="13005" y="3972"/>
                      <a:pt x="13059" y="3865"/>
                      <a:pt x="13152" y="3785"/>
                    </a:cubicBezTo>
                    <a:lnTo>
                      <a:pt x="14127" y="2770"/>
                    </a:lnTo>
                    <a:cubicBezTo>
                      <a:pt x="14194" y="2690"/>
                      <a:pt x="14247" y="2583"/>
                      <a:pt x="14261" y="2476"/>
                    </a:cubicBezTo>
                    <a:lnTo>
                      <a:pt x="14421" y="1261"/>
                    </a:lnTo>
                    <a:cubicBezTo>
                      <a:pt x="14448" y="1061"/>
                      <a:pt x="14354" y="874"/>
                      <a:pt x="14180" y="767"/>
                    </a:cubicBezTo>
                    <a:lnTo>
                      <a:pt x="13032" y="73"/>
                    </a:lnTo>
                    <a:cubicBezTo>
                      <a:pt x="12956" y="24"/>
                      <a:pt x="12869" y="1"/>
                      <a:pt x="1278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0"/>
              <p:cNvSpPr/>
              <p:nvPr/>
            </p:nvSpPr>
            <p:spPr>
              <a:xfrm>
                <a:off x="-1099625" y="1299700"/>
                <a:ext cx="41425" cy="44100"/>
              </a:xfrm>
              <a:custGeom>
                <a:rect b="b" l="l" r="r" t="t"/>
                <a:pathLst>
                  <a:path extrusionOk="0" h="1764" w="1657">
                    <a:moveTo>
                      <a:pt x="121" y="1"/>
                    </a:moveTo>
                    <a:lnTo>
                      <a:pt x="1" y="548"/>
                    </a:lnTo>
                    <a:cubicBezTo>
                      <a:pt x="215" y="949"/>
                      <a:pt x="415" y="1349"/>
                      <a:pt x="575" y="1763"/>
                    </a:cubicBezTo>
                    <a:lnTo>
                      <a:pt x="1483" y="1563"/>
                    </a:lnTo>
                    <a:cubicBezTo>
                      <a:pt x="1550" y="1550"/>
                      <a:pt x="1603" y="1523"/>
                      <a:pt x="1657" y="1483"/>
                    </a:cubicBezTo>
                    <a:cubicBezTo>
                      <a:pt x="1189" y="949"/>
                      <a:pt x="682" y="455"/>
                      <a:pt x="12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0"/>
              <p:cNvSpPr/>
              <p:nvPr/>
            </p:nvSpPr>
            <p:spPr>
              <a:xfrm>
                <a:off x="-1077250" y="1349775"/>
                <a:ext cx="115525" cy="346175"/>
              </a:xfrm>
              <a:custGeom>
                <a:rect b="b" l="l" r="r" t="t"/>
                <a:pathLst>
                  <a:path extrusionOk="0" h="13847" w="4621">
                    <a:moveTo>
                      <a:pt x="1189" y="1"/>
                    </a:moveTo>
                    <a:cubicBezTo>
                      <a:pt x="1149" y="1"/>
                      <a:pt x="1122" y="14"/>
                      <a:pt x="1095" y="27"/>
                    </a:cubicBezTo>
                    <a:lnTo>
                      <a:pt x="0" y="655"/>
                    </a:lnTo>
                    <a:cubicBezTo>
                      <a:pt x="721" y="2952"/>
                      <a:pt x="748" y="5408"/>
                      <a:pt x="67" y="7718"/>
                    </a:cubicBezTo>
                    <a:lnTo>
                      <a:pt x="454" y="7905"/>
                    </a:lnTo>
                    <a:cubicBezTo>
                      <a:pt x="528" y="7939"/>
                      <a:pt x="605" y="7955"/>
                      <a:pt x="681" y="7955"/>
                    </a:cubicBezTo>
                    <a:cubicBezTo>
                      <a:pt x="758" y="7955"/>
                      <a:pt x="835" y="7939"/>
                      <a:pt x="908" y="7905"/>
                    </a:cubicBezTo>
                    <a:lnTo>
                      <a:pt x="1656" y="7531"/>
                    </a:lnTo>
                    <a:cubicBezTo>
                      <a:pt x="1730" y="7495"/>
                      <a:pt x="1809" y="7478"/>
                      <a:pt x="1887" y="7478"/>
                    </a:cubicBezTo>
                    <a:cubicBezTo>
                      <a:pt x="1979" y="7478"/>
                      <a:pt x="2071" y="7501"/>
                      <a:pt x="2150" y="7545"/>
                    </a:cubicBezTo>
                    <a:lnTo>
                      <a:pt x="3298" y="8239"/>
                    </a:lnTo>
                    <a:cubicBezTo>
                      <a:pt x="3472" y="8346"/>
                      <a:pt x="3566" y="8546"/>
                      <a:pt x="3539" y="8746"/>
                    </a:cubicBezTo>
                    <a:lnTo>
                      <a:pt x="3379" y="9948"/>
                    </a:lnTo>
                    <a:cubicBezTo>
                      <a:pt x="3365" y="10068"/>
                      <a:pt x="3312" y="10162"/>
                      <a:pt x="3245" y="10242"/>
                    </a:cubicBezTo>
                    <a:lnTo>
                      <a:pt x="2270" y="11257"/>
                    </a:lnTo>
                    <a:cubicBezTo>
                      <a:pt x="2177" y="11337"/>
                      <a:pt x="2123" y="11457"/>
                      <a:pt x="2123" y="11590"/>
                    </a:cubicBezTo>
                    <a:lnTo>
                      <a:pt x="2003" y="13847"/>
                    </a:lnTo>
                    <a:cubicBezTo>
                      <a:pt x="4620" y="9507"/>
                      <a:pt x="4300" y="4006"/>
                      <a:pt x="1189"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1413050" y="1745350"/>
                <a:ext cx="148900" cy="93475"/>
              </a:xfrm>
              <a:custGeom>
                <a:rect b="b" l="l" r="r" t="t"/>
                <a:pathLst>
                  <a:path extrusionOk="0" h="3739" w="5956">
                    <a:moveTo>
                      <a:pt x="5955" y="0"/>
                    </a:moveTo>
                    <a:lnTo>
                      <a:pt x="5955" y="0"/>
                    </a:lnTo>
                    <a:cubicBezTo>
                      <a:pt x="4593" y="494"/>
                      <a:pt x="3165" y="761"/>
                      <a:pt x="1723" y="761"/>
                    </a:cubicBezTo>
                    <a:cubicBezTo>
                      <a:pt x="1148" y="761"/>
                      <a:pt x="561" y="721"/>
                      <a:pt x="0" y="641"/>
                    </a:cubicBezTo>
                    <a:lnTo>
                      <a:pt x="0" y="641"/>
                    </a:lnTo>
                    <a:lnTo>
                      <a:pt x="14" y="1936"/>
                    </a:lnTo>
                    <a:cubicBezTo>
                      <a:pt x="14" y="2030"/>
                      <a:pt x="54" y="2136"/>
                      <a:pt x="107" y="2216"/>
                    </a:cubicBezTo>
                    <a:lnTo>
                      <a:pt x="574" y="2884"/>
                    </a:lnTo>
                    <a:cubicBezTo>
                      <a:pt x="614" y="2937"/>
                      <a:pt x="641" y="3004"/>
                      <a:pt x="654" y="3071"/>
                    </a:cubicBezTo>
                    <a:lnTo>
                      <a:pt x="681" y="3218"/>
                    </a:lnTo>
                    <a:cubicBezTo>
                      <a:pt x="1295" y="3445"/>
                      <a:pt x="1923" y="3618"/>
                      <a:pt x="2564" y="3739"/>
                    </a:cubicBezTo>
                    <a:lnTo>
                      <a:pt x="2737" y="2484"/>
                    </a:lnTo>
                    <a:cubicBezTo>
                      <a:pt x="2764" y="2350"/>
                      <a:pt x="2831" y="2216"/>
                      <a:pt x="2951" y="2136"/>
                    </a:cubicBezTo>
                    <a:lnTo>
                      <a:pt x="5955" y="0"/>
                    </a:ln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5" name="Google Shape;1055;p30"/>
          <p:cNvSpPr/>
          <p:nvPr/>
        </p:nvSpPr>
        <p:spPr>
          <a:xfrm>
            <a:off x="2575025" y="1927148"/>
            <a:ext cx="784390" cy="201048"/>
          </a:xfrm>
          <a:custGeom>
            <a:rect b="b" l="l" r="r" t="t"/>
            <a:pathLst>
              <a:path extrusionOk="0" h="6691" w="26105">
                <a:moveTo>
                  <a:pt x="11751" y="1"/>
                </a:moveTo>
                <a:cubicBezTo>
                  <a:pt x="10522" y="1"/>
                  <a:pt x="9521" y="1002"/>
                  <a:pt x="9521" y="2231"/>
                </a:cubicBezTo>
                <a:lnTo>
                  <a:pt x="9521" y="2311"/>
                </a:lnTo>
                <a:lnTo>
                  <a:pt x="7545" y="2311"/>
                </a:lnTo>
                <a:cubicBezTo>
                  <a:pt x="7537" y="2311"/>
                  <a:pt x="7530" y="2311"/>
                  <a:pt x="7523" y="2311"/>
                </a:cubicBezTo>
                <a:cubicBezTo>
                  <a:pt x="6159" y="2311"/>
                  <a:pt x="5129" y="3560"/>
                  <a:pt x="5395" y="4915"/>
                </a:cubicBezTo>
                <a:lnTo>
                  <a:pt x="1189" y="4915"/>
                </a:lnTo>
                <a:cubicBezTo>
                  <a:pt x="1" y="4915"/>
                  <a:pt x="1" y="6690"/>
                  <a:pt x="1189" y="6690"/>
                </a:cubicBezTo>
                <a:lnTo>
                  <a:pt x="20710" y="6690"/>
                </a:lnTo>
                <a:cubicBezTo>
                  <a:pt x="21925" y="6690"/>
                  <a:pt x="22913" y="5716"/>
                  <a:pt x="22913" y="4501"/>
                </a:cubicBezTo>
                <a:lnTo>
                  <a:pt x="22913" y="4461"/>
                </a:lnTo>
                <a:lnTo>
                  <a:pt x="23874" y="4461"/>
                </a:lnTo>
                <a:cubicBezTo>
                  <a:pt x="25103" y="4461"/>
                  <a:pt x="26104" y="3459"/>
                  <a:pt x="26104" y="2231"/>
                </a:cubicBezTo>
                <a:cubicBezTo>
                  <a:pt x="26104" y="1002"/>
                  <a:pt x="25103" y="1"/>
                  <a:pt x="238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a:off x="624450" y="744305"/>
            <a:ext cx="1478497" cy="295194"/>
          </a:xfrm>
          <a:custGeom>
            <a:rect b="b" l="l" r="r" t="t"/>
            <a:pathLst>
              <a:path extrusionOk="0" h="7478" w="37454">
                <a:moveTo>
                  <a:pt x="22592" y="0"/>
                </a:moveTo>
                <a:cubicBezTo>
                  <a:pt x="21484" y="0"/>
                  <a:pt x="20589" y="908"/>
                  <a:pt x="20589" y="2003"/>
                </a:cubicBezTo>
                <a:cubicBezTo>
                  <a:pt x="20589" y="2096"/>
                  <a:pt x="20589" y="2177"/>
                  <a:pt x="20603" y="2270"/>
                </a:cubicBezTo>
                <a:lnTo>
                  <a:pt x="12765" y="2270"/>
                </a:lnTo>
                <a:cubicBezTo>
                  <a:pt x="11336" y="2270"/>
                  <a:pt x="10175" y="3432"/>
                  <a:pt x="10161" y="4874"/>
                </a:cubicBezTo>
                <a:lnTo>
                  <a:pt x="10161" y="4981"/>
                </a:lnTo>
                <a:lnTo>
                  <a:pt x="1269" y="4981"/>
                </a:lnTo>
                <a:cubicBezTo>
                  <a:pt x="1253" y="4980"/>
                  <a:pt x="1237" y="4980"/>
                  <a:pt x="1221" y="4980"/>
                </a:cubicBezTo>
                <a:cubicBezTo>
                  <a:pt x="548" y="4980"/>
                  <a:pt x="0" y="5531"/>
                  <a:pt x="0" y="6209"/>
                </a:cubicBezTo>
                <a:cubicBezTo>
                  <a:pt x="0" y="6887"/>
                  <a:pt x="548" y="7438"/>
                  <a:pt x="1221" y="7438"/>
                </a:cubicBezTo>
                <a:cubicBezTo>
                  <a:pt x="1237" y="7438"/>
                  <a:pt x="1253" y="7438"/>
                  <a:pt x="1269" y="7437"/>
                </a:cubicBezTo>
                <a:lnTo>
                  <a:pt x="12324" y="7437"/>
                </a:lnTo>
                <a:cubicBezTo>
                  <a:pt x="12471" y="7464"/>
                  <a:pt x="12618" y="7477"/>
                  <a:pt x="12765" y="7477"/>
                </a:cubicBezTo>
                <a:lnTo>
                  <a:pt x="34849" y="7477"/>
                </a:lnTo>
                <a:cubicBezTo>
                  <a:pt x="36292" y="7477"/>
                  <a:pt x="37453" y="6316"/>
                  <a:pt x="37453" y="4874"/>
                </a:cubicBezTo>
                <a:cubicBezTo>
                  <a:pt x="37453" y="3432"/>
                  <a:pt x="36292" y="2270"/>
                  <a:pt x="34849" y="2270"/>
                </a:cubicBezTo>
                <a:lnTo>
                  <a:pt x="34689" y="2270"/>
                </a:lnTo>
                <a:cubicBezTo>
                  <a:pt x="34703" y="2177"/>
                  <a:pt x="34703" y="2096"/>
                  <a:pt x="34703" y="2003"/>
                </a:cubicBezTo>
                <a:cubicBezTo>
                  <a:pt x="34703" y="908"/>
                  <a:pt x="33808" y="0"/>
                  <a:pt x="327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0"/>
          <p:cNvSpPr/>
          <p:nvPr/>
        </p:nvSpPr>
        <p:spPr>
          <a:xfrm>
            <a:off x="304050" y="3726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0"/>
          <p:cNvSpPr/>
          <p:nvPr/>
        </p:nvSpPr>
        <p:spPr>
          <a:xfrm>
            <a:off x="8522025" y="5739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a:off x="1115050" y="238317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0"/>
          <p:cNvSpPr/>
          <p:nvPr/>
        </p:nvSpPr>
        <p:spPr>
          <a:xfrm>
            <a:off x="3359425" y="7443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0"/>
          <p:cNvSpPr/>
          <p:nvPr/>
        </p:nvSpPr>
        <p:spPr>
          <a:xfrm flipH="1">
            <a:off x="2990319" y="3987507"/>
            <a:ext cx="138692" cy="321799"/>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flipH="1">
            <a:off x="3791158" y="4045910"/>
            <a:ext cx="138692" cy="321799"/>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0"/>
          <p:cNvSpPr/>
          <p:nvPr/>
        </p:nvSpPr>
        <p:spPr>
          <a:xfrm flipH="1">
            <a:off x="3165812" y="4045910"/>
            <a:ext cx="114624" cy="32178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0"/>
          <p:cNvSpPr/>
          <p:nvPr/>
        </p:nvSpPr>
        <p:spPr>
          <a:xfrm>
            <a:off x="7690575" y="180007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0"/>
          <p:cNvSpPr txBox="1"/>
          <p:nvPr>
            <p:ph type="ctrTitle"/>
          </p:nvPr>
        </p:nvSpPr>
        <p:spPr>
          <a:xfrm>
            <a:off x="4756400" y="535650"/>
            <a:ext cx="3064500" cy="712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200"/>
              <a:buNone/>
              <a:defRPr sz="6000">
                <a:solidFill>
                  <a:schemeClr val="accen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66" name="Google Shape;1066;p30"/>
          <p:cNvSpPr txBox="1"/>
          <p:nvPr>
            <p:ph idx="1" type="subTitle"/>
          </p:nvPr>
        </p:nvSpPr>
        <p:spPr>
          <a:xfrm>
            <a:off x="4756400" y="1816688"/>
            <a:ext cx="3064500" cy="71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7" name="Google Shape;1067;p30"/>
          <p:cNvSpPr txBox="1"/>
          <p:nvPr>
            <p:ph idx="2" type="subTitle"/>
          </p:nvPr>
        </p:nvSpPr>
        <p:spPr>
          <a:xfrm>
            <a:off x="4756400" y="1365363"/>
            <a:ext cx="3064500" cy="43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068" name="Google Shape;1068;p30"/>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1069" name="Google Shape;1069;p30"/>
          <p:cNvSpPr txBox="1"/>
          <p:nvPr/>
        </p:nvSpPr>
        <p:spPr>
          <a:xfrm>
            <a:off x="4756400" y="3250150"/>
            <a:ext cx="3377100" cy="62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dk1"/>
                </a:solidFill>
                <a:latin typeface="Syne"/>
                <a:ea typeface="Syne"/>
                <a:cs typeface="Syne"/>
                <a:sym typeface="Syne"/>
              </a:rPr>
              <a:t>CREDITS: This presentation template was created by </a:t>
            </a:r>
            <a:r>
              <a:rPr lang="en" sz="1200">
                <a:solidFill>
                  <a:schemeClr val="accent2"/>
                </a:solidFill>
                <a:uFill>
                  <a:noFill/>
                </a:uFill>
                <a:latin typeface="Syne"/>
                <a:ea typeface="Syne"/>
                <a:cs typeface="Syne"/>
                <a:sym typeface="Syne"/>
                <a:hlinkClick r:id="rId3">
                  <a:extLst>
                    <a:ext uri="{A12FA001-AC4F-418D-AE19-62706E023703}">
                      <ahyp:hlinkClr val="tx"/>
                    </a:ext>
                  </a:extLst>
                </a:hlinkClick>
              </a:rPr>
              <a:t>Slidesgo</a:t>
            </a:r>
            <a:r>
              <a:rPr lang="en" sz="1200">
                <a:solidFill>
                  <a:schemeClr val="dk1"/>
                </a:solidFill>
                <a:latin typeface="Syne"/>
                <a:ea typeface="Syne"/>
                <a:cs typeface="Syne"/>
                <a:sym typeface="Syne"/>
              </a:rPr>
              <a:t>, including icons by </a:t>
            </a:r>
            <a:r>
              <a:rPr lang="en" sz="1200">
                <a:solidFill>
                  <a:schemeClr val="accent2"/>
                </a:solidFill>
                <a:uFill>
                  <a:noFill/>
                </a:uFill>
                <a:latin typeface="Syne"/>
                <a:ea typeface="Syne"/>
                <a:cs typeface="Syne"/>
                <a:sym typeface="Syne"/>
                <a:hlinkClick r:id="rId4">
                  <a:extLst>
                    <a:ext uri="{A12FA001-AC4F-418D-AE19-62706E023703}">
                      <ahyp:hlinkClr val="tx"/>
                    </a:ext>
                  </a:extLst>
                </a:hlinkClick>
              </a:rPr>
              <a:t>Flaticon</a:t>
            </a:r>
            <a:r>
              <a:rPr lang="en" sz="1200">
                <a:solidFill>
                  <a:schemeClr val="dk1"/>
                </a:solidFill>
                <a:latin typeface="Syne"/>
                <a:ea typeface="Syne"/>
                <a:cs typeface="Syne"/>
                <a:sym typeface="Syne"/>
              </a:rPr>
              <a:t>, and infographics &amp; images by </a:t>
            </a:r>
            <a:r>
              <a:rPr lang="en" sz="1200">
                <a:solidFill>
                  <a:schemeClr val="accent2"/>
                </a:solidFill>
                <a:uFill>
                  <a:noFill/>
                </a:uFill>
                <a:latin typeface="Syne"/>
                <a:ea typeface="Syne"/>
                <a:cs typeface="Syne"/>
                <a:sym typeface="Syne"/>
                <a:hlinkClick r:id="rId5">
                  <a:extLst>
                    <a:ext uri="{A12FA001-AC4F-418D-AE19-62706E023703}">
                      <ahyp:hlinkClr val="tx"/>
                    </a:ext>
                  </a:extLst>
                </a:hlinkClick>
              </a:rPr>
              <a:t>Freepik</a:t>
            </a:r>
            <a:endParaRPr sz="1200" u="sng">
              <a:solidFill>
                <a:schemeClr val="accent2"/>
              </a:solidFill>
              <a:latin typeface="Syne"/>
              <a:ea typeface="Syne"/>
              <a:cs typeface="Syne"/>
              <a:sym typeface="Syn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4"/>
          <p:cNvSpPr/>
          <p:nvPr/>
        </p:nvSpPr>
        <p:spPr>
          <a:xfrm>
            <a:off x="8496300" y="22728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5937575" y="4659575"/>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505950" y="32695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txBox="1"/>
          <p:nvPr>
            <p:ph idx="1" type="body"/>
          </p:nvPr>
        </p:nvSpPr>
        <p:spPr>
          <a:xfrm>
            <a:off x="707250" y="1090175"/>
            <a:ext cx="7729500" cy="3517500"/>
          </a:xfrm>
          <a:prstGeom prst="rect">
            <a:avLst/>
          </a:prstGeom>
          <a:noFill/>
        </p:spPr>
        <p:txBody>
          <a:bodyPr anchorCtr="0" anchor="ctr" bIns="91425" lIns="91425" spcFirstLastPara="1" rIns="91425" wrap="square" tIns="91425">
            <a:noAutofit/>
          </a:bodyPr>
          <a:lstStyle>
            <a:lvl1pPr indent="-317500" lvl="0" marL="457200">
              <a:spcBef>
                <a:spcPts val="0"/>
              </a:spcBef>
              <a:spcAft>
                <a:spcPts val="0"/>
              </a:spcAft>
              <a:buClr>
                <a:schemeClr val="accent1"/>
              </a:buClr>
              <a:buSzPts val="1400"/>
              <a:buChar char="●"/>
              <a:defRPr sz="12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72" name="Google Shape;72;p4"/>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73" name="Google Shape;73;p4"/>
          <p:cNvSpPr txBox="1"/>
          <p:nvPr>
            <p:ph type="title"/>
          </p:nvPr>
        </p:nvSpPr>
        <p:spPr>
          <a:xfrm>
            <a:off x="707250" y="535650"/>
            <a:ext cx="7729500" cy="613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500"/>
              <a:buNone/>
              <a:defRPr b="1">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4" name="Google Shape;74;p4"/>
          <p:cNvSpPr/>
          <p:nvPr/>
        </p:nvSpPr>
        <p:spPr>
          <a:xfrm>
            <a:off x="6677925" y="2131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070" name="Shape 1070"/>
        <p:cNvGrpSpPr/>
        <p:nvPr/>
      </p:nvGrpSpPr>
      <p:grpSpPr>
        <a:xfrm>
          <a:off x="0" y="0"/>
          <a:ext cx="0" cy="0"/>
          <a:chOff x="0" y="0"/>
          <a:chExt cx="0" cy="0"/>
        </a:xfrm>
      </p:grpSpPr>
      <p:grpSp>
        <p:nvGrpSpPr>
          <p:cNvPr id="1071" name="Google Shape;1071;p31"/>
          <p:cNvGrpSpPr/>
          <p:nvPr/>
        </p:nvGrpSpPr>
        <p:grpSpPr>
          <a:xfrm>
            <a:off x="248983" y="3507208"/>
            <a:ext cx="2726209" cy="2538996"/>
            <a:chOff x="248983" y="3507208"/>
            <a:chExt cx="2726209" cy="2538996"/>
          </a:xfrm>
        </p:grpSpPr>
        <p:grpSp>
          <p:nvGrpSpPr>
            <p:cNvPr id="1072" name="Google Shape;1072;p31"/>
            <p:cNvGrpSpPr/>
            <p:nvPr/>
          </p:nvGrpSpPr>
          <p:grpSpPr>
            <a:xfrm>
              <a:off x="248983" y="3507208"/>
              <a:ext cx="2726209" cy="2538996"/>
              <a:chOff x="-1702125" y="1153750"/>
              <a:chExt cx="824525" cy="767950"/>
            </a:xfrm>
          </p:grpSpPr>
          <p:sp>
            <p:nvSpPr>
              <p:cNvPr id="1073" name="Google Shape;1073;p31"/>
              <p:cNvSpPr/>
              <p:nvPr/>
            </p:nvSpPr>
            <p:spPr>
              <a:xfrm>
                <a:off x="-1702125" y="1153750"/>
                <a:ext cx="824525" cy="767950"/>
              </a:xfrm>
              <a:custGeom>
                <a:rect b="b" l="l" r="r" t="t"/>
                <a:pathLst>
                  <a:path extrusionOk="0" h="30718" w="32981">
                    <a:moveTo>
                      <a:pt x="16468" y="1"/>
                    </a:moveTo>
                    <a:cubicBezTo>
                      <a:pt x="9047" y="1"/>
                      <a:pt x="2516" y="5396"/>
                      <a:pt x="1322" y="12969"/>
                    </a:cubicBezTo>
                    <a:cubicBezTo>
                      <a:pt x="0" y="21341"/>
                      <a:pt x="5715" y="29205"/>
                      <a:pt x="14100" y="30527"/>
                    </a:cubicBezTo>
                    <a:cubicBezTo>
                      <a:pt x="14911" y="30655"/>
                      <a:pt x="15717" y="30717"/>
                      <a:pt x="16512" y="30717"/>
                    </a:cubicBezTo>
                    <a:cubicBezTo>
                      <a:pt x="23934" y="30717"/>
                      <a:pt x="30464" y="25322"/>
                      <a:pt x="31658" y="17749"/>
                    </a:cubicBezTo>
                    <a:cubicBezTo>
                      <a:pt x="32980" y="9377"/>
                      <a:pt x="27265" y="1513"/>
                      <a:pt x="18880" y="191"/>
                    </a:cubicBezTo>
                    <a:cubicBezTo>
                      <a:pt x="18069" y="63"/>
                      <a:pt x="17264" y="1"/>
                      <a:pt x="16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1"/>
              <p:cNvSpPr/>
              <p:nvPr/>
            </p:nvSpPr>
            <p:spPr>
              <a:xfrm>
                <a:off x="-1106625" y="1213600"/>
                <a:ext cx="125200" cy="131175"/>
              </a:xfrm>
              <a:custGeom>
                <a:rect b="b" l="l" r="r" t="t"/>
                <a:pathLst>
                  <a:path extrusionOk="0" h="5247" w="5008">
                    <a:moveTo>
                      <a:pt x="868" y="0"/>
                    </a:moveTo>
                    <a:lnTo>
                      <a:pt x="54" y="2270"/>
                    </a:lnTo>
                    <a:cubicBezTo>
                      <a:pt x="0" y="2417"/>
                      <a:pt x="27" y="2590"/>
                      <a:pt x="121" y="2724"/>
                    </a:cubicBezTo>
                    <a:lnTo>
                      <a:pt x="334" y="3031"/>
                    </a:lnTo>
                    <a:cubicBezTo>
                      <a:pt x="414" y="3151"/>
                      <a:pt x="441" y="3298"/>
                      <a:pt x="414" y="3432"/>
                    </a:cubicBezTo>
                    <a:lnTo>
                      <a:pt x="147" y="4620"/>
                    </a:lnTo>
                    <a:cubicBezTo>
                      <a:pt x="76" y="4955"/>
                      <a:pt x="325" y="5246"/>
                      <a:pt x="646" y="5246"/>
                    </a:cubicBezTo>
                    <a:cubicBezTo>
                      <a:pt x="684" y="5246"/>
                      <a:pt x="722" y="5242"/>
                      <a:pt x="762" y="5234"/>
                    </a:cubicBezTo>
                    <a:lnTo>
                      <a:pt x="1763" y="5007"/>
                    </a:lnTo>
                    <a:cubicBezTo>
                      <a:pt x="2003" y="4954"/>
                      <a:pt x="2177" y="4753"/>
                      <a:pt x="2164" y="4513"/>
                    </a:cubicBezTo>
                    <a:cubicBezTo>
                      <a:pt x="2164" y="4223"/>
                      <a:pt x="2394" y="3998"/>
                      <a:pt x="2665" y="3998"/>
                    </a:cubicBezTo>
                    <a:cubicBezTo>
                      <a:pt x="2693" y="3998"/>
                      <a:pt x="2722" y="4001"/>
                      <a:pt x="2751" y="4006"/>
                    </a:cubicBezTo>
                    <a:lnTo>
                      <a:pt x="4260" y="4246"/>
                    </a:lnTo>
                    <a:cubicBezTo>
                      <a:pt x="4290" y="4251"/>
                      <a:pt x="4319" y="4254"/>
                      <a:pt x="4348" y="4254"/>
                    </a:cubicBezTo>
                    <a:cubicBezTo>
                      <a:pt x="4461" y="4254"/>
                      <a:pt x="4565" y="4214"/>
                      <a:pt x="4660" y="4139"/>
                    </a:cubicBezTo>
                    <a:lnTo>
                      <a:pt x="5008" y="3859"/>
                    </a:lnTo>
                    <a:cubicBezTo>
                      <a:pt x="3873" y="2323"/>
                      <a:pt x="2471" y="1015"/>
                      <a:pt x="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a:off x="-1605325" y="1160175"/>
                <a:ext cx="345850" cy="327500"/>
              </a:xfrm>
              <a:custGeom>
                <a:rect b="b" l="l" r="r" t="t"/>
                <a:pathLst>
                  <a:path extrusionOk="0" h="13100" w="13834">
                    <a:moveTo>
                      <a:pt x="9988" y="1"/>
                    </a:moveTo>
                    <a:cubicBezTo>
                      <a:pt x="5942" y="695"/>
                      <a:pt x="2337" y="2992"/>
                      <a:pt x="0" y="6370"/>
                    </a:cubicBezTo>
                    <a:lnTo>
                      <a:pt x="0" y="9240"/>
                    </a:lnTo>
                    <a:cubicBezTo>
                      <a:pt x="0" y="9467"/>
                      <a:pt x="174" y="9681"/>
                      <a:pt x="401" y="9721"/>
                    </a:cubicBezTo>
                    <a:lnTo>
                      <a:pt x="2310" y="10122"/>
                    </a:lnTo>
                    <a:cubicBezTo>
                      <a:pt x="2457" y="10148"/>
                      <a:pt x="2577" y="10242"/>
                      <a:pt x="2644" y="10375"/>
                    </a:cubicBezTo>
                    <a:lnTo>
                      <a:pt x="3138" y="11270"/>
                    </a:lnTo>
                    <a:cubicBezTo>
                      <a:pt x="3165" y="11323"/>
                      <a:pt x="3191" y="11377"/>
                      <a:pt x="3205" y="11443"/>
                    </a:cubicBezTo>
                    <a:lnTo>
                      <a:pt x="3378" y="12659"/>
                    </a:lnTo>
                    <a:cubicBezTo>
                      <a:pt x="3418" y="12912"/>
                      <a:pt x="3632" y="13099"/>
                      <a:pt x="3886" y="13099"/>
                    </a:cubicBezTo>
                    <a:lnTo>
                      <a:pt x="3939" y="13099"/>
                    </a:lnTo>
                    <a:cubicBezTo>
                      <a:pt x="4220" y="13099"/>
                      <a:pt x="4447" y="12872"/>
                      <a:pt x="4447" y="12592"/>
                    </a:cubicBezTo>
                    <a:lnTo>
                      <a:pt x="4447" y="11283"/>
                    </a:lnTo>
                    <a:cubicBezTo>
                      <a:pt x="4447" y="11216"/>
                      <a:pt x="4460" y="11136"/>
                      <a:pt x="4500" y="11070"/>
                    </a:cubicBezTo>
                    <a:lnTo>
                      <a:pt x="4861" y="10322"/>
                    </a:lnTo>
                    <a:cubicBezTo>
                      <a:pt x="4927" y="10162"/>
                      <a:pt x="4927" y="9988"/>
                      <a:pt x="4834" y="9841"/>
                    </a:cubicBezTo>
                    <a:lnTo>
                      <a:pt x="4380" y="9040"/>
                    </a:lnTo>
                    <a:cubicBezTo>
                      <a:pt x="4292" y="8877"/>
                      <a:pt x="4123" y="8785"/>
                      <a:pt x="3948" y="8785"/>
                    </a:cubicBezTo>
                    <a:cubicBezTo>
                      <a:pt x="3936" y="8785"/>
                      <a:pt x="3924" y="8786"/>
                      <a:pt x="3913" y="8786"/>
                    </a:cubicBezTo>
                    <a:lnTo>
                      <a:pt x="2764" y="8853"/>
                    </a:lnTo>
                    <a:cubicBezTo>
                      <a:pt x="2757" y="8853"/>
                      <a:pt x="2750" y="8854"/>
                      <a:pt x="2742" y="8854"/>
                    </a:cubicBezTo>
                    <a:cubicBezTo>
                      <a:pt x="2407" y="8854"/>
                      <a:pt x="2165" y="8552"/>
                      <a:pt x="2230" y="8226"/>
                    </a:cubicBezTo>
                    <a:lnTo>
                      <a:pt x="2404" y="7505"/>
                    </a:lnTo>
                    <a:cubicBezTo>
                      <a:pt x="2444" y="7304"/>
                      <a:pt x="2591" y="7157"/>
                      <a:pt x="2791" y="7117"/>
                    </a:cubicBezTo>
                    <a:lnTo>
                      <a:pt x="4380" y="6784"/>
                    </a:lnTo>
                    <a:cubicBezTo>
                      <a:pt x="4415" y="6776"/>
                      <a:pt x="4451" y="6772"/>
                      <a:pt x="4486" y="6772"/>
                    </a:cubicBezTo>
                    <a:cubicBezTo>
                      <a:pt x="4688" y="6772"/>
                      <a:pt x="4874" y="6897"/>
                      <a:pt x="4954" y="7091"/>
                    </a:cubicBezTo>
                    <a:lnTo>
                      <a:pt x="5248" y="7785"/>
                    </a:lnTo>
                    <a:cubicBezTo>
                      <a:pt x="5329" y="7971"/>
                      <a:pt x="5512" y="8086"/>
                      <a:pt x="5708" y="8086"/>
                    </a:cubicBezTo>
                    <a:cubicBezTo>
                      <a:pt x="5737" y="8086"/>
                      <a:pt x="5766" y="8084"/>
                      <a:pt x="5795" y="8079"/>
                    </a:cubicBezTo>
                    <a:lnTo>
                      <a:pt x="6636" y="7945"/>
                    </a:lnTo>
                    <a:cubicBezTo>
                      <a:pt x="6890" y="7919"/>
                      <a:pt x="7064" y="7705"/>
                      <a:pt x="7064" y="7451"/>
                    </a:cubicBezTo>
                    <a:lnTo>
                      <a:pt x="7064" y="6303"/>
                    </a:lnTo>
                    <a:cubicBezTo>
                      <a:pt x="7064" y="6116"/>
                      <a:pt x="7170" y="5942"/>
                      <a:pt x="7331" y="5862"/>
                    </a:cubicBezTo>
                    <a:lnTo>
                      <a:pt x="10228" y="4300"/>
                    </a:lnTo>
                    <a:cubicBezTo>
                      <a:pt x="10301" y="4254"/>
                      <a:pt x="10380" y="4234"/>
                      <a:pt x="10462" y="4234"/>
                    </a:cubicBezTo>
                    <a:cubicBezTo>
                      <a:pt x="10499" y="4234"/>
                      <a:pt x="10537" y="4238"/>
                      <a:pt x="10575" y="4247"/>
                    </a:cubicBezTo>
                    <a:lnTo>
                      <a:pt x="12044" y="4580"/>
                    </a:lnTo>
                    <a:cubicBezTo>
                      <a:pt x="12080" y="4588"/>
                      <a:pt x="12116" y="4592"/>
                      <a:pt x="12153" y="4592"/>
                    </a:cubicBezTo>
                    <a:cubicBezTo>
                      <a:pt x="12305" y="4592"/>
                      <a:pt x="12454" y="4526"/>
                      <a:pt x="12551" y="4407"/>
                    </a:cubicBezTo>
                    <a:lnTo>
                      <a:pt x="13620" y="3058"/>
                    </a:lnTo>
                    <a:cubicBezTo>
                      <a:pt x="13833" y="2778"/>
                      <a:pt x="13726" y="2377"/>
                      <a:pt x="13406" y="2257"/>
                    </a:cubicBezTo>
                    <a:lnTo>
                      <a:pt x="11176" y="1429"/>
                    </a:lnTo>
                    <a:cubicBezTo>
                      <a:pt x="11083" y="1389"/>
                      <a:pt x="11003" y="1336"/>
                      <a:pt x="10949" y="1256"/>
                    </a:cubicBezTo>
                    <a:lnTo>
                      <a:pt x="9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1474475" y="1421225"/>
                <a:ext cx="334150" cy="454000"/>
              </a:xfrm>
              <a:custGeom>
                <a:rect b="b" l="l" r="r" t="t"/>
                <a:pathLst>
                  <a:path extrusionOk="0" h="18160" w="13366">
                    <a:moveTo>
                      <a:pt x="5141" y="0"/>
                    </a:moveTo>
                    <a:lnTo>
                      <a:pt x="2310" y="240"/>
                    </a:lnTo>
                    <a:cubicBezTo>
                      <a:pt x="2163" y="240"/>
                      <a:pt x="2030" y="321"/>
                      <a:pt x="1950" y="441"/>
                    </a:cubicBezTo>
                    <a:lnTo>
                      <a:pt x="534" y="2350"/>
                    </a:lnTo>
                    <a:cubicBezTo>
                      <a:pt x="494" y="2403"/>
                      <a:pt x="454" y="2484"/>
                      <a:pt x="441" y="2564"/>
                    </a:cubicBezTo>
                    <a:lnTo>
                      <a:pt x="27" y="5020"/>
                    </a:lnTo>
                    <a:cubicBezTo>
                      <a:pt x="0" y="5207"/>
                      <a:pt x="80" y="5408"/>
                      <a:pt x="241" y="5515"/>
                    </a:cubicBezTo>
                    <a:lnTo>
                      <a:pt x="1082" y="6102"/>
                    </a:lnTo>
                    <a:cubicBezTo>
                      <a:pt x="1215" y="6195"/>
                      <a:pt x="1296" y="6356"/>
                      <a:pt x="1296" y="6516"/>
                    </a:cubicBezTo>
                    <a:lnTo>
                      <a:pt x="1296" y="7584"/>
                    </a:lnTo>
                    <a:cubicBezTo>
                      <a:pt x="1296" y="7862"/>
                      <a:pt x="1523" y="8080"/>
                      <a:pt x="1796" y="8080"/>
                    </a:cubicBezTo>
                    <a:cubicBezTo>
                      <a:pt x="1812" y="8080"/>
                      <a:pt x="1827" y="8080"/>
                      <a:pt x="1843" y="8078"/>
                    </a:cubicBezTo>
                    <a:lnTo>
                      <a:pt x="2471" y="8025"/>
                    </a:lnTo>
                    <a:cubicBezTo>
                      <a:pt x="2482" y="8024"/>
                      <a:pt x="2494" y="8023"/>
                      <a:pt x="2506" y="8023"/>
                    </a:cubicBezTo>
                    <a:cubicBezTo>
                      <a:pt x="2681" y="8023"/>
                      <a:pt x="2851" y="8115"/>
                      <a:pt x="2951" y="8265"/>
                    </a:cubicBezTo>
                    <a:lnTo>
                      <a:pt x="3539" y="9226"/>
                    </a:lnTo>
                    <a:cubicBezTo>
                      <a:pt x="3592" y="9307"/>
                      <a:pt x="3619" y="9413"/>
                      <a:pt x="3605" y="9507"/>
                    </a:cubicBezTo>
                    <a:lnTo>
                      <a:pt x="3579" y="10829"/>
                    </a:lnTo>
                    <a:cubicBezTo>
                      <a:pt x="3579" y="10949"/>
                      <a:pt x="3525" y="11069"/>
                      <a:pt x="3432" y="11162"/>
                    </a:cubicBezTo>
                    <a:lnTo>
                      <a:pt x="2577" y="12044"/>
                    </a:lnTo>
                    <a:cubicBezTo>
                      <a:pt x="2484" y="12137"/>
                      <a:pt x="2430" y="12271"/>
                      <a:pt x="2430" y="12404"/>
                    </a:cubicBezTo>
                    <a:lnTo>
                      <a:pt x="2471" y="14888"/>
                    </a:lnTo>
                    <a:cubicBezTo>
                      <a:pt x="2471" y="14995"/>
                      <a:pt x="2511" y="15088"/>
                      <a:pt x="2564" y="15168"/>
                    </a:cubicBezTo>
                    <a:lnTo>
                      <a:pt x="3031" y="15836"/>
                    </a:lnTo>
                    <a:cubicBezTo>
                      <a:pt x="3071" y="15889"/>
                      <a:pt x="3098" y="15956"/>
                      <a:pt x="3111" y="16023"/>
                    </a:cubicBezTo>
                    <a:lnTo>
                      <a:pt x="3485" y="17758"/>
                    </a:lnTo>
                    <a:cubicBezTo>
                      <a:pt x="3539" y="17985"/>
                      <a:pt x="3739" y="18159"/>
                      <a:pt x="3979" y="18159"/>
                    </a:cubicBezTo>
                    <a:lnTo>
                      <a:pt x="4367" y="18159"/>
                    </a:lnTo>
                    <a:cubicBezTo>
                      <a:pt x="4607" y="18159"/>
                      <a:pt x="4821" y="17972"/>
                      <a:pt x="4861" y="17718"/>
                    </a:cubicBezTo>
                    <a:lnTo>
                      <a:pt x="5194" y="15435"/>
                    </a:lnTo>
                    <a:cubicBezTo>
                      <a:pt x="5221" y="15302"/>
                      <a:pt x="5288" y="15181"/>
                      <a:pt x="5408" y="15101"/>
                    </a:cubicBezTo>
                    <a:lnTo>
                      <a:pt x="9080" y="12484"/>
                    </a:lnTo>
                    <a:cubicBezTo>
                      <a:pt x="9160" y="12418"/>
                      <a:pt x="9227" y="12324"/>
                      <a:pt x="9267" y="12217"/>
                    </a:cubicBezTo>
                    <a:lnTo>
                      <a:pt x="9614" y="11162"/>
                    </a:lnTo>
                    <a:cubicBezTo>
                      <a:pt x="9667" y="10989"/>
                      <a:pt x="9801" y="10869"/>
                      <a:pt x="9974" y="10829"/>
                    </a:cubicBezTo>
                    <a:lnTo>
                      <a:pt x="11470" y="10468"/>
                    </a:lnTo>
                    <a:cubicBezTo>
                      <a:pt x="11697" y="10401"/>
                      <a:pt x="11844" y="10214"/>
                      <a:pt x="11857" y="9987"/>
                    </a:cubicBezTo>
                    <a:lnTo>
                      <a:pt x="11964" y="7824"/>
                    </a:lnTo>
                    <a:cubicBezTo>
                      <a:pt x="11977" y="7718"/>
                      <a:pt x="12004" y="7611"/>
                      <a:pt x="12071" y="7531"/>
                    </a:cubicBezTo>
                    <a:lnTo>
                      <a:pt x="13219" y="6049"/>
                    </a:lnTo>
                    <a:cubicBezTo>
                      <a:pt x="13366" y="5862"/>
                      <a:pt x="13366" y="5608"/>
                      <a:pt x="13219" y="5421"/>
                    </a:cubicBezTo>
                    <a:lnTo>
                      <a:pt x="12324" y="4286"/>
                    </a:lnTo>
                    <a:cubicBezTo>
                      <a:pt x="12231" y="4170"/>
                      <a:pt x="12088" y="4094"/>
                      <a:pt x="11938" y="4094"/>
                    </a:cubicBezTo>
                    <a:cubicBezTo>
                      <a:pt x="11915" y="4094"/>
                      <a:pt x="11893" y="4096"/>
                      <a:pt x="11870" y="4099"/>
                    </a:cubicBezTo>
                    <a:lnTo>
                      <a:pt x="9868" y="4366"/>
                    </a:lnTo>
                    <a:cubicBezTo>
                      <a:pt x="9842" y="4370"/>
                      <a:pt x="9816" y="4372"/>
                      <a:pt x="9791" y="4372"/>
                    </a:cubicBezTo>
                    <a:cubicBezTo>
                      <a:pt x="9465" y="4372"/>
                      <a:pt x="9208" y="4061"/>
                      <a:pt x="9307" y="3739"/>
                    </a:cubicBezTo>
                    <a:lnTo>
                      <a:pt x="9400" y="3338"/>
                    </a:lnTo>
                    <a:cubicBezTo>
                      <a:pt x="9440" y="3138"/>
                      <a:pt x="9360" y="2938"/>
                      <a:pt x="9200" y="2817"/>
                    </a:cubicBezTo>
                    <a:lnTo>
                      <a:pt x="5475" y="107"/>
                    </a:lnTo>
                    <a:cubicBezTo>
                      <a:pt x="5368" y="27"/>
                      <a:pt x="5261" y="0"/>
                      <a:pt x="5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1106625" y="1348775"/>
                <a:ext cx="200650" cy="402575"/>
              </a:xfrm>
              <a:custGeom>
                <a:rect b="b" l="l" r="r" t="t"/>
                <a:pathLst>
                  <a:path extrusionOk="0" h="16103" w="8026">
                    <a:moveTo>
                      <a:pt x="2524" y="1"/>
                    </a:moveTo>
                    <a:cubicBezTo>
                      <a:pt x="2431" y="1"/>
                      <a:pt x="2337" y="14"/>
                      <a:pt x="2257" y="67"/>
                    </a:cubicBezTo>
                    <a:lnTo>
                      <a:pt x="281" y="1216"/>
                    </a:lnTo>
                    <a:cubicBezTo>
                      <a:pt x="94" y="1323"/>
                      <a:pt x="0" y="1536"/>
                      <a:pt x="27" y="1750"/>
                    </a:cubicBezTo>
                    <a:lnTo>
                      <a:pt x="454" y="4167"/>
                    </a:lnTo>
                    <a:lnTo>
                      <a:pt x="454" y="4233"/>
                    </a:lnTo>
                    <a:lnTo>
                      <a:pt x="561" y="7131"/>
                    </a:lnTo>
                    <a:cubicBezTo>
                      <a:pt x="575" y="7318"/>
                      <a:pt x="681" y="7491"/>
                      <a:pt x="855" y="7571"/>
                    </a:cubicBezTo>
                    <a:lnTo>
                      <a:pt x="1616" y="7945"/>
                    </a:lnTo>
                    <a:cubicBezTo>
                      <a:pt x="1690" y="7979"/>
                      <a:pt x="1770" y="7995"/>
                      <a:pt x="1848" y="7995"/>
                    </a:cubicBezTo>
                    <a:cubicBezTo>
                      <a:pt x="1927" y="7995"/>
                      <a:pt x="2003" y="7979"/>
                      <a:pt x="2070" y="7945"/>
                    </a:cubicBezTo>
                    <a:lnTo>
                      <a:pt x="2818" y="7571"/>
                    </a:lnTo>
                    <a:cubicBezTo>
                      <a:pt x="2895" y="7533"/>
                      <a:pt x="2978" y="7513"/>
                      <a:pt x="3060" y="7513"/>
                    </a:cubicBezTo>
                    <a:cubicBezTo>
                      <a:pt x="3148" y="7513"/>
                      <a:pt x="3236" y="7536"/>
                      <a:pt x="3312" y="7585"/>
                    </a:cubicBezTo>
                    <a:lnTo>
                      <a:pt x="4460" y="8279"/>
                    </a:lnTo>
                    <a:cubicBezTo>
                      <a:pt x="4634" y="8386"/>
                      <a:pt x="4727" y="8586"/>
                      <a:pt x="4700" y="8786"/>
                    </a:cubicBezTo>
                    <a:lnTo>
                      <a:pt x="4540" y="9988"/>
                    </a:lnTo>
                    <a:cubicBezTo>
                      <a:pt x="4527" y="10095"/>
                      <a:pt x="4473" y="10202"/>
                      <a:pt x="4407" y="10282"/>
                    </a:cubicBezTo>
                    <a:lnTo>
                      <a:pt x="3445" y="11297"/>
                    </a:lnTo>
                    <a:cubicBezTo>
                      <a:pt x="3352" y="11377"/>
                      <a:pt x="3298" y="11497"/>
                      <a:pt x="3298" y="11630"/>
                    </a:cubicBezTo>
                    <a:lnTo>
                      <a:pt x="3112" y="15235"/>
                    </a:lnTo>
                    <a:cubicBezTo>
                      <a:pt x="3098" y="15382"/>
                      <a:pt x="3152" y="15516"/>
                      <a:pt x="3258" y="15623"/>
                    </a:cubicBezTo>
                    <a:lnTo>
                      <a:pt x="3619" y="15956"/>
                    </a:lnTo>
                    <a:cubicBezTo>
                      <a:pt x="3718" y="16055"/>
                      <a:pt x="3845" y="16103"/>
                      <a:pt x="3972" y="16103"/>
                    </a:cubicBezTo>
                    <a:cubicBezTo>
                      <a:pt x="4119" y="16103"/>
                      <a:pt x="4266" y="16038"/>
                      <a:pt x="4367" y="15916"/>
                    </a:cubicBezTo>
                    <a:lnTo>
                      <a:pt x="6089" y="13807"/>
                    </a:lnTo>
                    <a:cubicBezTo>
                      <a:pt x="6169" y="13713"/>
                      <a:pt x="6209" y="13607"/>
                      <a:pt x="6209" y="13486"/>
                    </a:cubicBezTo>
                    <a:lnTo>
                      <a:pt x="6209" y="12418"/>
                    </a:lnTo>
                    <a:cubicBezTo>
                      <a:pt x="6209" y="12338"/>
                      <a:pt x="6223" y="12271"/>
                      <a:pt x="6249" y="12205"/>
                    </a:cubicBezTo>
                    <a:lnTo>
                      <a:pt x="7998" y="8252"/>
                    </a:lnTo>
                    <a:cubicBezTo>
                      <a:pt x="7998" y="8025"/>
                      <a:pt x="8025" y="7798"/>
                      <a:pt x="8025" y="7558"/>
                    </a:cubicBezTo>
                    <a:cubicBezTo>
                      <a:pt x="8025" y="5342"/>
                      <a:pt x="7544" y="3152"/>
                      <a:pt x="6610" y="1136"/>
                    </a:cubicBezTo>
                    <a:lnTo>
                      <a:pt x="4073" y="41"/>
                    </a:lnTo>
                    <a:cubicBezTo>
                      <a:pt x="4006" y="14"/>
                      <a:pt x="3926" y="1"/>
                      <a:pt x="3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31"/>
            <p:cNvSpPr/>
            <p:nvPr/>
          </p:nvSpPr>
          <p:spPr>
            <a:xfrm>
              <a:off x="790351" y="3889388"/>
              <a:ext cx="2097598" cy="1938481"/>
            </a:xfrm>
            <a:custGeom>
              <a:rect b="b" l="l" r="r" t="t"/>
              <a:pathLst>
                <a:path extrusionOk="0" h="19889" w="21521">
                  <a:moveTo>
                    <a:pt x="15150" y="1"/>
                  </a:moveTo>
                  <a:cubicBezTo>
                    <a:pt x="18095" y="4337"/>
                    <a:pt x="17559" y="10145"/>
                    <a:pt x="13839" y="13839"/>
                  </a:cubicBezTo>
                  <a:cubicBezTo>
                    <a:pt x="11737" y="15956"/>
                    <a:pt x="8950" y="17042"/>
                    <a:pt x="6140" y="17042"/>
                  </a:cubicBezTo>
                  <a:cubicBezTo>
                    <a:pt x="4011" y="17042"/>
                    <a:pt x="1869" y="16419"/>
                    <a:pt x="1" y="15150"/>
                  </a:cubicBezTo>
                  <a:lnTo>
                    <a:pt x="1" y="15150"/>
                  </a:lnTo>
                  <a:cubicBezTo>
                    <a:pt x="2140" y="18269"/>
                    <a:pt x="5556" y="19888"/>
                    <a:pt x="9001" y="19888"/>
                  </a:cubicBezTo>
                  <a:cubicBezTo>
                    <a:pt x="11765" y="19888"/>
                    <a:pt x="14546" y="18847"/>
                    <a:pt x="16703" y="16703"/>
                  </a:cubicBezTo>
                  <a:cubicBezTo>
                    <a:pt x="21521" y="11858"/>
                    <a:pt x="20771" y="3855"/>
                    <a:pt x="1515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31"/>
          <p:cNvGrpSpPr/>
          <p:nvPr/>
        </p:nvGrpSpPr>
        <p:grpSpPr>
          <a:xfrm>
            <a:off x="568800" y="566400"/>
            <a:ext cx="8138325" cy="3253150"/>
            <a:chOff x="568800" y="566400"/>
            <a:chExt cx="8138325" cy="3253150"/>
          </a:xfrm>
        </p:grpSpPr>
        <p:sp>
          <p:nvSpPr>
            <p:cNvPr id="1080" name="Google Shape;1080;p31"/>
            <p:cNvSpPr/>
            <p:nvPr/>
          </p:nvSpPr>
          <p:spPr>
            <a:xfrm>
              <a:off x="1388450" y="230295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a:off x="2629575" y="56640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6534450" y="792213"/>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8505825" y="36182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1"/>
            <p:cNvSpPr/>
            <p:nvPr/>
          </p:nvSpPr>
          <p:spPr>
            <a:xfrm>
              <a:off x="568800" y="9935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 name="Google Shape;1085;p31"/>
          <p:cNvSpPr/>
          <p:nvPr/>
        </p:nvSpPr>
        <p:spPr>
          <a:xfrm flipH="1">
            <a:off x="-52"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1"/>
          <p:cNvSpPr/>
          <p:nvPr/>
        </p:nvSpPr>
        <p:spPr>
          <a:xfrm>
            <a:off x="2577" y="4515877"/>
            <a:ext cx="9144002" cy="685489"/>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1"/>
          <p:cNvSpPr/>
          <p:nvPr/>
        </p:nvSpPr>
        <p:spPr>
          <a:xfrm flipH="1">
            <a:off x="7790730" y="694175"/>
            <a:ext cx="999347" cy="397372"/>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1"/>
          <p:cNvSpPr/>
          <p:nvPr/>
        </p:nvSpPr>
        <p:spPr>
          <a:xfrm>
            <a:off x="7153746" y="4144154"/>
            <a:ext cx="187811" cy="435767"/>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1"/>
          <p:cNvSpPr/>
          <p:nvPr/>
        </p:nvSpPr>
        <p:spPr>
          <a:xfrm>
            <a:off x="7790734" y="4144154"/>
            <a:ext cx="187811" cy="435767"/>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1"/>
          <p:cNvSpPr/>
          <p:nvPr/>
        </p:nvSpPr>
        <p:spPr>
          <a:xfrm>
            <a:off x="6942750" y="4172078"/>
            <a:ext cx="155229" cy="43577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1" name="Google Shape;1091;p31"/>
          <p:cNvGrpSpPr/>
          <p:nvPr/>
        </p:nvGrpSpPr>
        <p:grpSpPr>
          <a:xfrm flipH="1">
            <a:off x="7153747" y="1824547"/>
            <a:ext cx="1098732" cy="1171590"/>
            <a:chOff x="3559266" y="344698"/>
            <a:chExt cx="794111" cy="846769"/>
          </a:xfrm>
        </p:grpSpPr>
        <p:sp>
          <p:nvSpPr>
            <p:cNvPr id="1092" name="Google Shape;1092;p31"/>
            <p:cNvSpPr/>
            <p:nvPr/>
          </p:nvSpPr>
          <p:spPr>
            <a:xfrm flipH="1" rot="2399499">
              <a:off x="3875841" y="482769"/>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flipH="1" rot="2399499">
              <a:off x="4199870" y="754564"/>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1"/>
            <p:cNvSpPr/>
            <p:nvPr/>
          </p:nvSpPr>
          <p:spPr>
            <a:xfrm>
              <a:off x="4239900" y="756750"/>
              <a:ext cx="30900" cy="3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1"/>
            <p:cNvSpPr/>
            <p:nvPr/>
          </p:nvSpPr>
          <p:spPr>
            <a:xfrm>
              <a:off x="3916650" y="485675"/>
              <a:ext cx="30300" cy="3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1"/>
            <p:cNvSpPr/>
            <p:nvPr/>
          </p:nvSpPr>
          <p:spPr>
            <a:xfrm>
              <a:off x="3870125" y="5188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4193375" y="7905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flipH="1" rot="2399298">
              <a:off x="3647225" y="658151"/>
              <a:ext cx="122802" cy="25299"/>
            </a:xfrm>
            <a:custGeom>
              <a:rect b="b" l="l" r="r" t="t"/>
              <a:pathLst>
                <a:path extrusionOk="0" h="695" w="3753">
                  <a:moveTo>
                    <a:pt x="1" y="0"/>
                  </a:moveTo>
                  <a:lnTo>
                    <a:pt x="1" y="694"/>
                  </a:lnTo>
                  <a:lnTo>
                    <a:pt x="3753" y="694"/>
                  </a:lnTo>
                  <a:cubicBezTo>
                    <a:pt x="3753" y="467"/>
                    <a:pt x="3726" y="227"/>
                    <a:pt x="36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1"/>
            <p:cNvSpPr/>
            <p:nvPr/>
          </p:nvSpPr>
          <p:spPr>
            <a:xfrm flipH="1" rot="2399499">
              <a:off x="3675698" y="607377"/>
              <a:ext cx="217180" cy="100093"/>
            </a:xfrm>
            <a:custGeom>
              <a:rect b="b" l="l" r="r" t="t"/>
              <a:pathLst>
                <a:path extrusionOk="0" h="3059" w="6637">
                  <a:moveTo>
                    <a:pt x="1" y="0"/>
                  </a:moveTo>
                  <a:lnTo>
                    <a:pt x="1" y="1255"/>
                  </a:lnTo>
                  <a:lnTo>
                    <a:pt x="2952" y="1255"/>
                  </a:lnTo>
                  <a:lnTo>
                    <a:pt x="2952" y="3058"/>
                  </a:lnTo>
                  <a:lnTo>
                    <a:pt x="6637" y="3058"/>
                  </a:lnTo>
                  <a:cubicBezTo>
                    <a:pt x="6303" y="1349"/>
                    <a:pt x="4861" y="94"/>
                    <a:pt x="3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1"/>
            <p:cNvSpPr/>
            <p:nvPr/>
          </p:nvSpPr>
          <p:spPr>
            <a:xfrm flipH="1" rot="2399499">
              <a:off x="4013914" y="891001"/>
              <a:ext cx="217180" cy="99635"/>
            </a:xfrm>
            <a:custGeom>
              <a:rect b="b" l="l" r="r" t="t"/>
              <a:pathLst>
                <a:path extrusionOk="0" h="3045" w="6637">
                  <a:moveTo>
                    <a:pt x="3498" y="0"/>
                  </a:moveTo>
                  <a:cubicBezTo>
                    <a:pt x="1763" y="80"/>
                    <a:pt x="321" y="1349"/>
                    <a:pt x="0" y="3045"/>
                  </a:cubicBezTo>
                  <a:lnTo>
                    <a:pt x="3699" y="3045"/>
                  </a:lnTo>
                  <a:lnTo>
                    <a:pt x="3699" y="1255"/>
                  </a:lnTo>
                  <a:lnTo>
                    <a:pt x="6636" y="1255"/>
                  </a:lnTo>
                  <a:lnTo>
                    <a:pt x="66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1"/>
            <p:cNvSpPr/>
            <p:nvPr/>
          </p:nvSpPr>
          <p:spPr>
            <a:xfrm flipH="1" rot="2399161">
              <a:off x="4060713" y="1004638"/>
              <a:ext cx="123248" cy="25747"/>
            </a:xfrm>
            <a:custGeom>
              <a:rect b="b" l="l" r="r" t="t"/>
              <a:pathLst>
                <a:path extrusionOk="0" h="695" w="3766">
                  <a:moveTo>
                    <a:pt x="67" y="0"/>
                  </a:moveTo>
                  <a:cubicBezTo>
                    <a:pt x="27" y="227"/>
                    <a:pt x="0" y="467"/>
                    <a:pt x="0" y="694"/>
                  </a:cubicBezTo>
                  <a:lnTo>
                    <a:pt x="3766" y="694"/>
                  </a:lnTo>
                  <a:lnTo>
                    <a:pt x="3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1"/>
            <p:cNvSpPr/>
            <p:nvPr/>
          </p:nvSpPr>
          <p:spPr>
            <a:xfrm flipH="1" rot="2399499">
              <a:off x="4157775" y="388115"/>
              <a:ext cx="178305" cy="118720"/>
            </a:xfrm>
            <a:custGeom>
              <a:rect b="b" l="l" r="r" t="t"/>
              <a:pathLst>
                <a:path extrusionOk="0" h="3539" w="5449">
                  <a:moveTo>
                    <a:pt x="2684" y="1"/>
                  </a:moveTo>
                  <a:lnTo>
                    <a:pt x="1082" y="2778"/>
                  </a:lnTo>
                  <a:cubicBezTo>
                    <a:pt x="681" y="2965"/>
                    <a:pt x="321" y="3218"/>
                    <a:pt x="0" y="3539"/>
                  </a:cubicBezTo>
                  <a:lnTo>
                    <a:pt x="5448" y="3539"/>
                  </a:lnTo>
                  <a:cubicBezTo>
                    <a:pt x="5101" y="3192"/>
                    <a:pt x="4700" y="2925"/>
                    <a:pt x="4273" y="2738"/>
                  </a:cubicBezTo>
                  <a:lnTo>
                    <a:pt x="26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1"/>
            <p:cNvSpPr/>
            <p:nvPr/>
          </p:nvSpPr>
          <p:spPr>
            <a:xfrm flipH="1" rot="2399129">
              <a:off x="3789866" y="826775"/>
              <a:ext cx="252588" cy="30029"/>
            </a:xfrm>
            <a:custGeom>
              <a:rect b="b" l="l" r="r" t="t"/>
              <a:pathLst>
                <a:path extrusionOk="0" h="695" w="7719">
                  <a:moveTo>
                    <a:pt x="1" y="0"/>
                  </a:moveTo>
                  <a:lnTo>
                    <a:pt x="1" y="694"/>
                  </a:lnTo>
                  <a:lnTo>
                    <a:pt x="7718" y="694"/>
                  </a:lnTo>
                  <a:lnTo>
                    <a:pt x="7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1"/>
            <p:cNvSpPr/>
            <p:nvPr/>
          </p:nvSpPr>
          <p:spPr>
            <a:xfrm flipH="1" rot="2399499">
              <a:off x="3939209" y="437866"/>
              <a:ext cx="252585" cy="451811"/>
            </a:xfrm>
            <a:custGeom>
              <a:rect b="b" l="l" r="r" t="t"/>
              <a:pathLst>
                <a:path extrusionOk="0" h="13808" w="7719">
                  <a:moveTo>
                    <a:pt x="1135" y="1"/>
                  </a:moveTo>
                  <a:cubicBezTo>
                    <a:pt x="401" y="722"/>
                    <a:pt x="1" y="1697"/>
                    <a:pt x="1" y="2738"/>
                  </a:cubicBezTo>
                  <a:lnTo>
                    <a:pt x="1" y="13807"/>
                  </a:lnTo>
                  <a:lnTo>
                    <a:pt x="7718" y="13807"/>
                  </a:lnTo>
                  <a:lnTo>
                    <a:pt x="7718" y="2738"/>
                  </a:lnTo>
                  <a:cubicBezTo>
                    <a:pt x="7718" y="1697"/>
                    <a:pt x="7304" y="722"/>
                    <a:pt x="6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1"/>
            <p:cNvSpPr/>
            <p:nvPr/>
          </p:nvSpPr>
          <p:spPr>
            <a:xfrm flipH="1" rot="2399499">
              <a:off x="4253617" y="763022"/>
              <a:ext cx="15314" cy="30169"/>
            </a:xfrm>
            <a:custGeom>
              <a:rect b="b" l="l" r="r" t="t"/>
              <a:pathLst>
                <a:path extrusionOk="0" h="922" w="468">
                  <a:moveTo>
                    <a:pt x="467" y="0"/>
                  </a:moveTo>
                  <a:cubicBezTo>
                    <a:pt x="214" y="0"/>
                    <a:pt x="0" y="200"/>
                    <a:pt x="0" y="454"/>
                  </a:cubicBezTo>
                  <a:cubicBezTo>
                    <a:pt x="0" y="708"/>
                    <a:pt x="214" y="921"/>
                    <a:pt x="467" y="921"/>
                  </a:cubicBezTo>
                  <a:lnTo>
                    <a:pt x="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1"/>
            <p:cNvSpPr/>
            <p:nvPr/>
          </p:nvSpPr>
          <p:spPr>
            <a:xfrm flipH="1" rot="2399499">
              <a:off x="4237661" y="751656"/>
              <a:ext cx="20124" cy="30169"/>
            </a:xfrm>
            <a:custGeom>
              <a:rect b="b" l="l" r="r" t="t"/>
              <a:pathLst>
                <a:path extrusionOk="0" h="922" w="615">
                  <a:moveTo>
                    <a:pt x="0" y="0"/>
                  </a:moveTo>
                  <a:lnTo>
                    <a:pt x="0" y="921"/>
                  </a:lnTo>
                  <a:cubicBezTo>
                    <a:pt x="615" y="921"/>
                    <a:pt x="615"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1"/>
            <p:cNvSpPr/>
            <p:nvPr/>
          </p:nvSpPr>
          <p:spPr>
            <a:xfrm flipH="1" rot="2399499">
              <a:off x="4064461" y="546857"/>
              <a:ext cx="131087" cy="11265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flipH="1" rot="2399499">
              <a:off x="4202314" y="794144"/>
              <a:ext cx="47219" cy="44730"/>
            </a:xfrm>
            <a:custGeom>
              <a:rect b="b" l="l" r="r" t="t"/>
              <a:pathLst>
                <a:path extrusionOk="0" h="1367" w="1443">
                  <a:moveTo>
                    <a:pt x="881" y="1"/>
                  </a:moveTo>
                  <a:cubicBezTo>
                    <a:pt x="678" y="1"/>
                    <a:pt x="474" y="78"/>
                    <a:pt x="321" y="231"/>
                  </a:cubicBezTo>
                  <a:cubicBezTo>
                    <a:pt x="0" y="552"/>
                    <a:pt x="0" y="1059"/>
                    <a:pt x="321"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1"/>
            <p:cNvSpPr/>
            <p:nvPr/>
          </p:nvSpPr>
          <p:spPr>
            <a:xfrm flipH="1" rot="2399499">
              <a:off x="3929219" y="491072"/>
              <a:ext cx="15772" cy="30201"/>
            </a:xfrm>
            <a:custGeom>
              <a:rect b="b" l="l" r="r" t="t"/>
              <a:pathLst>
                <a:path extrusionOk="0" h="923" w="482">
                  <a:moveTo>
                    <a:pt x="458" y="0"/>
                  </a:moveTo>
                  <a:cubicBezTo>
                    <a:pt x="202" y="0"/>
                    <a:pt x="1" y="209"/>
                    <a:pt x="1" y="455"/>
                  </a:cubicBezTo>
                  <a:cubicBezTo>
                    <a:pt x="1" y="722"/>
                    <a:pt x="215" y="922"/>
                    <a:pt x="482" y="922"/>
                  </a:cubicBezTo>
                  <a:lnTo>
                    <a:pt x="482" y="1"/>
                  </a:lnTo>
                  <a:cubicBezTo>
                    <a:pt x="474" y="1"/>
                    <a:pt x="466"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1"/>
            <p:cNvSpPr/>
            <p:nvPr/>
          </p:nvSpPr>
          <p:spPr>
            <a:xfrm flipH="1" rot="2399499">
              <a:off x="3913317" y="479559"/>
              <a:ext cx="20124" cy="30201"/>
            </a:xfrm>
            <a:custGeom>
              <a:rect b="b" l="l" r="r" t="t"/>
              <a:pathLst>
                <a:path extrusionOk="0" h="923" w="615">
                  <a:moveTo>
                    <a:pt x="14" y="1"/>
                  </a:moveTo>
                  <a:cubicBezTo>
                    <a:pt x="9" y="1"/>
                    <a:pt x="5" y="1"/>
                    <a:pt x="1" y="1"/>
                  </a:cubicBezTo>
                  <a:lnTo>
                    <a:pt x="1" y="922"/>
                  </a:lnTo>
                  <a:cubicBezTo>
                    <a:pt x="610" y="922"/>
                    <a:pt x="615" y="1"/>
                    <a:pt x="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flipH="1" rot="2399499">
              <a:off x="3878285" y="522349"/>
              <a:ext cx="47219" cy="44730"/>
            </a:xfrm>
            <a:custGeom>
              <a:rect b="b" l="l" r="r" t="t"/>
              <a:pathLst>
                <a:path extrusionOk="0" h="1367" w="1443">
                  <a:moveTo>
                    <a:pt x="881" y="1"/>
                  </a:moveTo>
                  <a:cubicBezTo>
                    <a:pt x="678" y="1"/>
                    <a:pt x="474" y="78"/>
                    <a:pt x="320" y="231"/>
                  </a:cubicBezTo>
                  <a:cubicBezTo>
                    <a:pt x="0" y="552"/>
                    <a:pt x="0" y="1059"/>
                    <a:pt x="320"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flipH="1" rot="2399499">
              <a:off x="3857584" y="518565"/>
              <a:ext cx="55825" cy="45417"/>
            </a:xfrm>
            <a:custGeom>
              <a:rect b="b" l="l" r="r" t="t"/>
              <a:pathLst>
                <a:path extrusionOk="0" h="1388" w="1706">
                  <a:moveTo>
                    <a:pt x="1122" y="0"/>
                  </a:moveTo>
                  <a:lnTo>
                    <a:pt x="0" y="1135"/>
                  </a:lnTo>
                  <a:cubicBezTo>
                    <a:pt x="175" y="1313"/>
                    <a:pt x="370" y="1387"/>
                    <a:pt x="558" y="1387"/>
                  </a:cubicBezTo>
                  <a:cubicBezTo>
                    <a:pt x="1175" y="1387"/>
                    <a:pt x="1706" y="584"/>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1"/>
            <p:cNvSpPr/>
            <p:nvPr/>
          </p:nvSpPr>
          <p:spPr>
            <a:xfrm flipH="1" rot="2399354">
              <a:off x="4080646" y="560612"/>
              <a:ext cx="96403" cy="8284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1"/>
            <p:cNvSpPr/>
            <p:nvPr/>
          </p:nvSpPr>
          <p:spPr>
            <a:xfrm flipH="1" rot="2399499">
              <a:off x="4012760" y="1044883"/>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89" y="4300"/>
                    <a:pt x="1776" y="4300"/>
                  </a:cubicBezTo>
                  <a:cubicBezTo>
                    <a:pt x="1977" y="4300"/>
                    <a:pt x="2124" y="4140"/>
                    <a:pt x="2124" y="3953"/>
                  </a:cubicBezTo>
                  <a:lnTo>
                    <a:pt x="2124" y="575"/>
                  </a:lnTo>
                  <a:cubicBezTo>
                    <a:pt x="2124" y="374"/>
                    <a:pt x="2070" y="161"/>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1"/>
            <p:cNvSpPr/>
            <p:nvPr/>
          </p:nvSpPr>
          <p:spPr>
            <a:xfrm flipH="1" rot="2399161">
              <a:off x="4051179" y="1044437"/>
              <a:ext cx="63391" cy="65477"/>
            </a:xfrm>
            <a:custGeom>
              <a:rect b="b" l="l" r="r" t="t"/>
              <a:pathLst>
                <a:path extrusionOk="0" h="1837" w="1937">
                  <a:moveTo>
                    <a:pt x="1063" y="1"/>
                  </a:moveTo>
                  <a:cubicBezTo>
                    <a:pt x="525" y="1"/>
                    <a:pt x="1" y="404"/>
                    <a:pt x="1" y="1062"/>
                  </a:cubicBezTo>
                  <a:lnTo>
                    <a:pt x="1" y="1836"/>
                  </a:lnTo>
                  <a:cubicBezTo>
                    <a:pt x="869" y="1796"/>
                    <a:pt x="1617" y="1262"/>
                    <a:pt x="1937" y="474"/>
                  </a:cubicBezTo>
                  <a:cubicBezTo>
                    <a:pt x="1716" y="148"/>
                    <a:pt x="1387" y="1"/>
                    <a:pt x="10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1"/>
            <p:cNvSpPr/>
            <p:nvPr/>
          </p:nvSpPr>
          <p:spPr>
            <a:xfrm flipH="1" rot="2399499">
              <a:off x="3596348" y="695597"/>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90" y="4300"/>
                    <a:pt x="1777" y="4300"/>
                  </a:cubicBezTo>
                  <a:cubicBezTo>
                    <a:pt x="1977" y="4300"/>
                    <a:pt x="2124" y="4140"/>
                    <a:pt x="2124" y="3953"/>
                  </a:cubicBezTo>
                  <a:lnTo>
                    <a:pt x="2124" y="575"/>
                  </a:lnTo>
                  <a:cubicBezTo>
                    <a:pt x="2124" y="374"/>
                    <a:pt x="2070" y="161"/>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1"/>
            <p:cNvSpPr/>
            <p:nvPr/>
          </p:nvSpPr>
          <p:spPr>
            <a:xfrm flipH="1" rot="2399129">
              <a:off x="3635683" y="695476"/>
              <a:ext cx="63384" cy="62520"/>
            </a:xfrm>
            <a:custGeom>
              <a:rect b="b" l="l" r="r" t="t"/>
              <a:pathLst>
                <a:path extrusionOk="0" h="1837" w="1937">
                  <a:moveTo>
                    <a:pt x="1062" y="1"/>
                  </a:moveTo>
                  <a:cubicBezTo>
                    <a:pt x="524" y="1"/>
                    <a:pt x="0" y="404"/>
                    <a:pt x="0" y="1062"/>
                  </a:cubicBezTo>
                  <a:lnTo>
                    <a:pt x="0" y="1836"/>
                  </a:lnTo>
                  <a:cubicBezTo>
                    <a:pt x="868" y="1796"/>
                    <a:pt x="1616" y="1262"/>
                    <a:pt x="1936" y="474"/>
                  </a:cubicBezTo>
                  <a:cubicBezTo>
                    <a:pt x="1715" y="148"/>
                    <a:pt x="138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flipH="1" rot="2399499">
              <a:off x="4078310" y="668357"/>
              <a:ext cx="62958" cy="63380"/>
            </a:xfrm>
            <a:custGeom>
              <a:rect b="b" l="l" r="r" t="t"/>
              <a:pathLst>
                <a:path extrusionOk="0" h="1937" w="1924">
                  <a:moveTo>
                    <a:pt x="962" y="1"/>
                  </a:moveTo>
                  <a:lnTo>
                    <a:pt x="789" y="789"/>
                  </a:lnTo>
                  <a:lnTo>
                    <a:pt x="1" y="962"/>
                  </a:lnTo>
                  <a:lnTo>
                    <a:pt x="789" y="1149"/>
                  </a:lnTo>
                  <a:lnTo>
                    <a:pt x="962" y="1937"/>
                  </a:lnTo>
                  <a:lnTo>
                    <a:pt x="1136" y="1149"/>
                  </a:lnTo>
                  <a:lnTo>
                    <a:pt x="1924" y="962"/>
                  </a:lnTo>
                  <a:lnTo>
                    <a:pt x="1136" y="789"/>
                  </a:lnTo>
                  <a:lnTo>
                    <a:pt x="9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1"/>
            <p:cNvSpPr/>
            <p:nvPr/>
          </p:nvSpPr>
          <p:spPr>
            <a:xfrm flipH="1" rot="2399499">
              <a:off x="4076205" y="743839"/>
              <a:ext cx="41558" cy="41523"/>
            </a:xfrm>
            <a:custGeom>
              <a:rect b="b" l="l" r="r" t="t"/>
              <a:pathLst>
                <a:path extrusionOk="0" h="1269" w="1270">
                  <a:moveTo>
                    <a:pt x="642" y="0"/>
                  </a:moveTo>
                  <a:lnTo>
                    <a:pt x="522" y="521"/>
                  </a:lnTo>
                  <a:lnTo>
                    <a:pt x="1" y="628"/>
                  </a:lnTo>
                  <a:lnTo>
                    <a:pt x="522" y="748"/>
                  </a:lnTo>
                  <a:lnTo>
                    <a:pt x="642" y="1269"/>
                  </a:lnTo>
                  <a:lnTo>
                    <a:pt x="749" y="748"/>
                  </a:lnTo>
                  <a:lnTo>
                    <a:pt x="1269" y="628"/>
                  </a:lnTo>
                  <a:lnTo>
                    <a:pt x="749" y="521"/>
                  </a:lnTo>
                  <a:lnTo>
                    <a:pt x="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1"/>
            <p:cNvSpPr/>
            <p:nvPr/>
          </p:nvSpPr>
          <p:spPr>
            <a:xfrm flipH="1" rot="2399499">
              <a:off x="4182914" y="790833"/>
              <a:ext cx="54614" cy="44697"/>
            </a:xfrm>
            <a:custGeom>
              <a:rect b="b" l="l" r="r" t="t"/>
              <a:pathLst>
                <a:path extrusionOk="0" h="1366" w="1669">
                  <a:moveTo>
                    <a:pt x="1122" y="0"/>
                  </a:moveTo>
                  <a:lnTo>
                    <a:pt x="1" y="1135"/>
                  </a:lnTo>
                  <a:cubicBezTo>
                    <a:pt x="171" y="1297"/>
                    <a:pt x="360" y="1365"/>
                    <a:pt x="540" y="1365"/>
                  </a:cubicBezTo>
                  <a:cubicBezTo>
                    <a:pt x="1149" y="1365"/>
                    <a:pt x="1668" y="587"/>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flipH="1" rot="2399499">
              <a:off x="4095212" y="562086"/>
              <a:ext cx="75622" cy="71593"/>
            </a:xfrm>
            <a:custGeom>
              <a:rect b="b" l="l" r="r" t="t"/>
              <a:pathLst>
                <a:path extrusionOk="0" h="2188" w="2311">
                  <a:moveTo>
                    <a:pt x="1409" y="1"/>
                  </a:moveTo>
                  <a:cubicBezTo>
                    <a:pt x="1082" y="1"/>
                    <a:pt x="755" y="124"/>
                    <a:pt x="508" y="371"/>
                  </a:cubicBezTo>
                  <a:cubicBezTo>
                    <a:pt x="0" y="879"/>
                    <a:pt x="0" y="1680"/>
                    <a:pt x="508" y="2187"/>
                  </a:cubicBezTo>
                  <a:lnTo>
                    <a:pt x="2310" y="371"/>
                  </a:lnTo>
                  <a:cubicBezTo>
                    <a:pt x="2063" y="124"/>
                    <a:pt x="1736"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flipH="1" rot="2399775">
              <a:off x="4076159" y="560881"/>
              <a:ext cx="75131" cy="71112"/>
            </a:xfrm>
            <a:custGeom>
              <a:rect b="b" l="l" r="r" t="t"/>
              <a:pathLst>
                <a:path extrusionOk="0" h="2162" w="2284">
                  <a:moveTo>
                    <a:pt x="1803" y="0"/>
                  </a:moveTo>
                  <a:lnTo>
                    <a:pt x="1" y="1803"/>
                  </a:lnTo>
                  <a:cubicBezTo>
                    <a:pt x="246" y="2041"/>
                    <a:pt x="567" y="2162"/>
                    <a:pt x="889" y="2162"/>
                  </a:cubicBezTo>
                  <a:cubicBezTo>
                    <a:pt x="1215" y="2162"/>
                    <a:pt x="1541" y="2038"/>
                    <a:pt x="1790" y="1789"/>
                  </a:cubicBezTo>
                  <a:cubicBezTo>
                    <a:pt x="2271" y="1295"/>
                    <a:pt x="2284" y="508"/>
                    <a:pt x="1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3" name="Google Shape;1123;p31"/>
          <p:cNvPicPr preferRelativeResize="0"/>
          <p:nvPr/>
        </p:nvPicPr>
        <p:blipFill rotWithShape="1">
          <a:blip r:embed="rId2">
            <a:alphaModFix amt="34000"/>
          </a:blip>
          <a:srcRect b="32014" l="0" r="32042" t="0"/>
          <a:stretch/>
        </p:blipFill>
        <p:spPr>
          <a:xfrm>
            <a:off x="4325" y="0"/>
            <a:ext cx="9140501"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
    <p:spTree>
      <p:nvGrpSpPr>
        <p:cNvPr id="1124" name="Shape 1124"/>
        <p:cNvGrpSpPr/>
        <p:nvPr/>
      </p:nvGrpSpPr>
      <p:grpSpPr>
        <a:xfrm>
          <a:off x="0" y="0"/>
          <a:ext cx="0" cy="0"/>
          <a:chOff x="0" y="0"/>
          <a:chExt cx="0" cy="0"/>
        </a:xfrm>
      </p:grpSpPr>
      <p:sp>
        <p:nvSpPr>
          <p:cNvPr id="1125" name="Google Shape;1125;p32"/>
          <p:cNvSpPr/>
          <p:nvPr/>
        </p:nvSpPr>
        <p:spPr>
          <a:xfrm flipH="1">
            <a:off x="-52"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2"/>
          <p:cNvSpPr/>
          <p:nvPr/>
        </p:nvSpPr>
        <p:spPr>
          <a:xfrm>
            <a:off x="950" y="4515876"/>
            <a:ext cx="9144002" cy="701250"/>
          </a:xfrm>
          <a:custGeom>
            <a:rect b="b" l="l" r="r" t="t"/>
            <a:pathLst>
              <a:path extrusionOk="0" h="17505" w="70474">
                <a:moveTo>
                  <a:pt x="70473" y="0"/>
                </a:moveTo>
                <a:lnTo>
                  <a:pt x="0" y="14154"/>
                </a:lnTo>
                <a:lnTo>
                  <a:pt x="0" y="17505"/>
                </a:lnTo>
                <a:lnTo>
                  <a:pt x="70473" y="17492"/>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7" name="Google Shape;1127;p32"/>
          <p:cNvGrpSpPr/>
          <p:nvPr/>
        </p:nvGrpSpPr>
        <p:grpSpPr>
          <a:xfrm flipH="1">
            <a:off x="6527441" y="3476726"/>
            <a:ext cx="1367214" cy="1277161"/>
            <a:chOff x="825998" y="3120176"/>
            <a:chExt cx="1749026" cy="1633825"/>
          </a:xfrm>
        </p:grpSpPr>
        <p:sp>
          <p:nvSpPr>
            <p:cNvPr id="1128" name="Google Shape;1128;p32"/>
            <p:cNvSpPr/>
            <p:nvPr/>
          </p:nvSpPr>
          <p:spPr>
            <a:xfrm>
              <a:off x="886975" y="3706723"/>
              <a:ext cx="1604043" cy="1047270"/>
            </a:xfrm>
            <a:custGeom>
              <a:rect b="b" l="l" r="r" t="t"/>
              <a:pathLst>
                <a:path extrusionOk="0" h="10322" w="15810">
                  <a:moveTo>
                    <a:pt x="1" y="1"/>
                  </a:moveTo>
                  <a:lnTo>
                    <a:pt x="281" y="5916"/>
                  </a:lnTo>
                  <a:lnTo>
                    <a:pt x="495" y="10322"/>
                  </a:lnTo>
                  <a:lnTo>
                    <a:pt x="15529" y="10322"/>
                  </a:lnTo>
                  <a:lnTo>
                    <a:pt x="15650" y="5916"/>
                  </a:lnTo>
                  <a:lnTo>
                    <a:pt x="15810" y="241"/>
                  </a:lnTo>
                  <a:lnTo>
                    <a:pt x="9761" y="14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2"/>
            <p:cNvSpPr/>
            <p:nvPr/>
          </p:nvSpPr>
          <p:spPr>
            <a:xfrm>
              <a:off x="825998" y="3120176"/>
              <a:ext cx="1749026" cy="608354"/>
            </a:xfrm>
            <a:custGeom>
              <a:rect b="b" l="l" r="r" t="t"/>
              <a:pathLst>
                <a:path extrusionOk="0" h="5996" w="17239">
                  <a:moveTo>
                    <a:pt x="3740" y="0"/>
                  </a:moveTo>
                  <a:lnTo>
                    <a:pt x="1" y="5995"/>
                  </a:lnTo>
                  <a:lnTo>
                    <a:pt x="17239" y="5995"/>
                  </a:lnTo>
                  <a:lnTo>
                    <a:pt x="133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2"/>
            <p:cNvSpPr/>
            <p:nvPr/>
          </p:nvSpPr>
          <p:spPr>
            <a:xfrm>
              <a:off x="1878637" y="3255626"/>
              <a:ext cx="612397" cy="1498361"/>
            </a:xfrm>
            <a:custGeom>
              <a:rect b="b" l="l" r="r" t="t"/>
              <a:pathLst>
                <a:path extrusionOk="0" h="14768" w="6036">
                  <a:moveTo>
                    <a:pt x="3058" y="0"/>
                  </a:moveTo>
                  <a:lnTo>
                    <a:pt x="1" y="4660"/>
                  </a:lnTo>
                  <a:lnTo>
                    <a:pt x="174" y="10362"/>
                  </a:lnTo>
                  <a:lnTo>
                    <a:pt x="321" y="14768"/>
                  </a:lnTo>
                  <a:lnTo>
                    <a:pt x="5755" y="14768"/>
                  </a:lnTo>
                  <a:lnTo>
                    <a:pt x="5876" y="10362"/>
                  </a:lnTo>
                  <a:lnTo>
                    <a:pt x="6036" y="4660"/>
                  </a:lnTo>
                  <a:lnTo>
                    <a:pt x="30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2"/>
            <p:cNvSpPr/>
            <p:nvPr/>
          </p:nvSpPr>
          <p:spPr>
            <a:xfrm>
              <a:off x="2123864" y="3920806"/>
              <a:ext cx="150461" cy="296771"/>
            </a:xfrm>
            <a:custGeom>
              <a:rect b="b" l="l" r="r" t="t"/>
              <a:pathLst>
                <a:path extrusionOk="0" h="2925" w="1483">
                  <a:moveTo>
                    <a:pt x="0" y="0"/>
                  </a:moveTo>
                  <a:lnTo>
                    <a:pt x="0" y="2924"/>
                  </a:lnTo>
                  <a:lnTo>
                    <a:pt x="1482" y="2924"/>
                  </a:lnTo>
                  <a:lnTo>
                    <a:pt x="1482" y="0"/>
                  </a:ln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2"/>
            <p:cNvSpPr/>
            <p:nvPr/>
          </p:nvSpPr>
          <p:spPr>
            <a:xfrm>
              <a:off x="1502021" y="3920806"/>
              <a:ext cx="150461" cy="296771"/>
            </a:xfrm>
            <a:custGeom>
              <a:rect b="b" l="l" r="r" t="t"/>
              <a:pathLst>
                <a:path extrusionOk="0" h="2925" w="1483">
                  <a:moveTo>
                    <a:pt x="1" y="0"/>
                  </a:moveTo>
                  <a:lnTo>
                    <a:pt x="1" y="2924"/>
                  </a:lnTo>
                  <a:lnTo>
                    <a:pt x="1483" y="2924"/>
                  </a:lnTo>
                  <a:lnTo>
                    <a:pt x="1483" y="0"/>
                  </a:ln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2"/>
            <p:cNvSpPr/>
            <p:nvPr/>
          </p:nvSpPr>
          <p:spPr>
            <a:xfrm>
              <a:off x="1129463" y="3920806"/>
              <a:ext cx="150461" cy="296771"/>
            </a:xfrm>
            <a:custGeom>
              <a:rect b="b" l="l" r="r" t="t"/>
              <a:pathLst>
                <a:path extrusionOk="0" h="2925" w="1483">
                  <a:moveTo>
                    <a:pt x="1" y="0"/>
                  </a:moveTo>
                  <a:lnTo>
                    <a:pt x="1" y="2924"/>
                  </a:lnTo>
                  <a:lnTo>
                    <a:pt x="1483" y="2924"/>
                  </a:lnTo>
                  <a:lnTo>
                    <a:pt x="1483" y="0"/>
                  </a:ln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2"/>
            <p:cNvSpPr/>
            <p:nvPr/>
          </p:nvSpPr>
          <p:spPr>
            <a:xfrm>
              <a:off x="2188899" y="3920806"/>
              <a:ext cx="28510" cy="296771"/>
            </a:xfrm>
            <a:custGeom>
              <a:rect b="b" l="l" r="r" t="t"/>
              <a:pathLst>
                <a:path extrusionOk="0" h="2925" w="281">
                  <a:moveTo>
                    <a:pt x="0" y="0"/>
                  </a:moveTo>
                  <a:lnTo>
                    <a:pt x="0" y="2924"/>
                  </a:lnTo>
                  <a:lnTo>
                    <a:pt x="281" y="2924"/>
                  </a:lnTo>
                  <a:lnTo>
                    <a:pt x="2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2"/>
            <p:cNvSpPr/>
            <p:nvPr/>
          </p:nvSpPr>
          <p:spPr>
            <a:xfrm>
              <a:off x="2123864" y="4075230"/>
              <a:ext cx="150461" cy="13596"/>
            </a:xfrm>
            <a:custGeom>
              <a:rect b="b" l="l" r="r" t="t"/>
              <a:pathLst>
                <a:path extrusionOk="0" h="134" w="1483">
                  <a:moveTo>
                    <a:pt x="0" y="0"/>
                  </a:moveTo>
                  <a:lnTo>
                    <a:pt x="0" y="134"/>
                  </a:lnTo>
                  <a:lnTo>
                    <a:pt x="1482" y="134"/>
                  </a:lnTo>
                  <a:lnTo>
                    <a:pt x="14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2"/>
            <p:cNvSpPr/>
            <p:nvPr/>
          </p:nvSpPr>
          <p:spPr>
            <a:xfrm>
              <a:off x="1565737" y="3920806"/>
              <a:ext cx="28510" cy="296771"/>
            </a:xfrm>
            <a:custGeom>
              <a:rect b="b" l="l" r="r" t="t"/>
              <a:pathLst>
                <a:path extrusionOk="0" h="2925" w="281">
                  <a:moveTo>
                    <a:pt x="0" y="0"/>
                  </a:moveTo>
                  <a:lnTo>
                    <a:pt x="0" y="2924"/>
                  </a:lnTo>
                  <a:lnTo>
                    <a:pt x="281" y="2924"/>
                  </a:lnTo>
                  <a:lnTo>
                    <a:pt x="2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2"/>
            <p:cNvSpPr/>
            <p:nvPr/>
          </p:nvSpPr>
          <p:spPr>
            <a:xfrm>
              <a:off x="1502021" y="4075230"/>
              <a:ext cx="150461" cy="13596"/>
            </a:xfrm>
            <a:custGeom>
              <a:rect b="b" l="l" r="r" t="t"/>
              <a:pathLst>
                <a:path extrusionOk="0" h="134" w="1483">
                  <a:moveTo>
                    <a:pt x="1" y="0"/>
                  </a:moveTo>
                  <a:lnTo>
                    <a:pt x="1" y="134"/>
                  </a:lnTo>
                  <a:lnTo>
                    <a:pt x="1483" y="134"/>
                  </a:lnTo>
                  <a:lnTo>
                    <a:pt x="14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2"/>
            <p:cNvSpPr/>
            <p:nvPr/>
          </p:nvSpPr>
          <p:spPr>
            <a:xfrm>
              <a:off x="1190440" y="3920806"/>
              <a:ext cx="28611" cy="296771"/>
            </a:xfrm>
            <a:custGeom>
              <a:rect b="b" l="l" r="r" t="t"/>
              <a:pathLst>
                <a:path extrusionOk="0" h="2925" w="282">
                  <a:moveTo>
                    <a:pt x="1" y="0"/>
                  </a:moveTo>
                  <a:lnTo>
                    <a:pt x="1" y="2924"/>
                  </a:lnTo>
                  <a:lnTo>
                    <a:pt x="281" y="2924"/>
                  </a:lnTo>
                  <a:lnTo>
                    <a:pt x="2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2"/>
            <p:cNvSpPr/>
            <p:nvPr/>
          </p:nvSpPr>
          <p:spPr>
            <a:xfrm>
              <a:off x="1129463" y="4075230"/>
              <a:ext cx="150461" cy="13596"/>
            </a:xfrm>
            <a:custGeom>
              <a:rect b="b" l="l" r="r" t="t"/>
              <a:pathLst>
                <a:path extrusionOk="0" h="134" w="1483">
                  <a:moveTo>
                    <a:pt x="1" y="0"/>
                  </a:moveTo>
                  <a:lnTo>
                    <a:pt x="1" y="134"/>
                  </a:lnTo>
                  <a:lnTo>
                    <a:pt x="1483" y="134"/>
                  </a:lnTo>
                  <a:lnTo>
                    <a:pt x="14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2"/>
            <p:cNvSpPr/>
            <p:nvPr/>
          </p:nvSpPr>
          <p:spPr>
            <a:xfrm>
              <a:off x="2085918" y="4385498"/>
              <a:ext cx="234468" cy="368503"/>
            </a:xfrm>
            <a:custGeom>
              <a:rect b="b" l="l" r="r" t="t"/>
              <a:pathLst>
                <a:path extrusionOk="0" h="3632" w="2311">
                  <a:moveTo>
                    <a:pt x="1149" y="0"/>
                  </a:moveTo>
                  <a:cubicBezTo>
                    <a:pt x="0" y="0"/>
                    <a:pt x="374" y="3632"/>
                    <a:pt x="374" y="3632"/>
                  </a:cubicBezTo>
                  <a:lnTo>
                    <a:pt x="2137" y="3632"/>
                  </a:lnTo>
                  <a:cubicBezTo>
                    <a:pt x="2137" y="3632"/>
                    <a:pt x="2310" y="0"/>
                    <a:pt x="1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2"/>
            <p:cNvSpPr/>
            <p:nvPr/>
          </p:nvSpPr>
          <p:spPr>
            <a:xfrm>
              <a:off x="1187700" y="3206823"/>
              <a:ext cx="929452" cy="85429"/>
            </a:xfrm>
            <a:custGeom>
              <a:rect b="b" l="l" r="r" t="t"/>
              <a:pathLst>
                <a:path extrusionOk="0" h="842" w="9161">
                  <a:moveTo>
                    <a:pt x="9161" y="1"/>
                  </a:moveTo>
                  <a:lnTo>
                    <a:pt x="281" y="415"/>
                  </a:lnTo>
                  <a:lnTo>
                    <a:pt x="1" y="842"/>
                  </a:lnTo>
                  <a:lnTo>
                    <a:pt x="8626" y="842"/>
                  </a:lnTo>
                  <a:lnTo>
                    <a:pt x="9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2"/>
            <p:cNvSpPr/>
            <p:nvPr/>
          </p:nvSpPr>
          <p:spPr>
            <a:xfrm>
              <a:off x="1076704" y="3363987"/>
              <a:ext cx="940207" cy="107142"/>
            </a:xfrm>
            <a:custGeom>
              <a:rect b="b" l="l" r="r" t="t"/>
              <a:pathLst>
                <a:path extrusionOk="0" h="1056" w="9267">
                  <a:moveTo>
                    <a:pt x="668" y="1"/>
                  </a:moveTo>
                  <a:lnTo>
                    <a:pt x="0" y="1055"/>
                  </a:lnTo>
                  <a:lnTo>
                    <a:pt x="8919" y="561"/>
                  </a:lnTo>
                  <a:lnTo>
                    <a:pt x="92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2"/>
            <p:cNvSpPr/>
            <p:nvPr/>
          </p:nvSpPr>
          <p:spPr>
            <a:xfrm>
              <a:off x="1026583" y="3521150"/>
              <a:ext cx="894145" cy="63717"/>
            </a:xfrm>
            <a:custGeom>
              <a:rect b="b" l="l" r="r" t="t"/>
              <a:pathLst>
                <a:path extrusionOk="0" h="628" w="8813">
                  <a:moveTo>
                    <a:pt x="174" y="0"/>
                  </a:moveTo>
                  <a:lnTo>
                    <a:pt x="0" y="321"/>
                  </a:lnTo>
                  <a:lnTo>
                    <a:pt x="8425" y="628"/>
                  </a:lnTo>
                  <a:lnTo>
                    <a:pt x="88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2"/>
            <p:cNvSpPr/>
            <p:nvPr/>
          </p:nvSpPr>
          <p:spPr>
            <a:xfrm>
              <a:off x="976462" y="3595623"/>
              <a:ext cx="873853" cy="54281"/>
            </a:xfrm>
            <a:custGeom>
              <a:rect b="b" l="l" r="r" t="t"/>
              <a:pathLst>
                <a:path extrusionOk="0" h="535" w="8613">
                  <a:moveTo>
                    <a:pt x="214" y="1"/>
                  </a:moveTo>
                  <a:lnTo>
                    <a:pt x="0" y="361"/>
                  </a:lnTo>
                  <a:lnTo>
                    <a:pt x="8505" y="535"/>
                  </a:lnTo>
                  <a:lnTo>
                    <a:pt x="8612" y="361"/>
                  </a:lnTo>
                  <a:lnTo>
                    <a:pt x="2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2"/>
            <p:cNvSpPr/>
            <p:nvPr/>
          </p:nvSpPr>
          <p:spPr>
            <a:xfrm>
              <a:off x="1980198" y="3423646"/>
              <a:ext cx="412019" cy="304887"/>
            </a:xfrm>
            <a:custGeom>
              <a:rect b="b" l="l" r="r" t="t"/>
              <a:pathLst>
                <a:path extrusionOk="0" h="3005" w="4061">
                  <a:moveTo>
                    <a:pt x="2151" y="0"/>
                  </a:moveTo>
                  <a:lnTo>
                    <a:pt x="1" y="3004"/>
                  </a:lnTo>
                  <a:lnTo>
                    <a:pt x="4060" y="3004"/>
                  </a:lnTo>
                  <a:lnTo>
                    <a:pt x="2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32"/>
          <p:cNvSpPr/>
          <p:nvPr/>
        </p:nvSpPr>
        <p:spPr>
          <a:xfrm>
            <a:off x="2130844" y="4007150"/>
            <a:ext cx="229571" cy="532661"/>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2"/>
          <p:cNvSpPr/>
          <p:nvPr/>
        </p:nvSpPr>
        <p:spPr>
          <a:xfrm>
            <a:off x="2455782" y="4107167"/>
            <a:ext cx="229571" cy="532661"/>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2"/>
          <p:cNvSpPr/>
          <p:nvPr/>
        </p:nvSpPr>
        <p:spPr>
          <a:xfrm>
            <a:off x="1771209" y="4065004"/>
            <a:ext cx="160461" cy="450439"/>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2"/>
          <p:cNvSpPr/>
          <p:nvPr/>
        </p:nvSpPr>
        <p:spPr>
          <a:xfrm flipH="1">
            <a:off x="416307" y="2346525"/>
            <a:ext cx="962669" cy="382741"/>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2"/>
          <p:cNvSpPr/>
          <p:nvPr/>
        </p:nvSpPr>
        <p:spPr>
          <a:xfrm>
            <a:off x="5231381" y="4218149"/>
            <a:ext cx="272321" cy="631853"/>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2"/>
          <p:cNvSpPr/>
          <p:nvPr/>
        </p:nvSpPr>
        <p:spPr>
          <a:xfrm>
            <a:off x="5647928" y="4199951"/>
            <a:ext cx="272321" cy="631853"/>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2"/>
          <p:cNvSpPr/>
          <p:nvPr/>
        </p:nvSpPr>
        <p:spPr>
          <a:xfrm>
            <a:off x="4511224" y="4315686"/>
            <a:ext cx="190345" cy="534311"/>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2"/>
          <p:cNvSpPr/>
          <p:nvPr/>
        </p:nvSpPr>
        <p:spPr>
          <a:xfrm>
            <a:off x="6742348" y="337800"/>
            <a:ext cx="962663" cy="271622"/>
          </a:xfrm>
          <a:custGeom>
            <a:rect b="b" l="l" r="r" t="t"/>
            <a:pathLst>
              <a:path extrusionOk="0" h="9268" w="32847">
                <a:moveTo>
                  <a:pt x="11897" y="1"/>
                </a:moveTo>
                <a:cubicBezTo>
                  <a:pt x="10442" y="1"/>
                  <a:pt x="9187" y="1069"/>
                  <a:pt x="8960" y="2511"/>
                </a:cubicBezTo>
                <a:lnTo>
                  <a:pt x="4994" y="2511"/>
                </a:lnTo>
                <a:cubicBezTo>
                  <a:pt x="3846" y="2511"/>
                  <a:pt x="2885" y="3339"/>
                  <a:pt x="2711" y="4474"/>
                </a:cubicBezTo>
                <a:lnTo>
                  <a:pt x="2337" y="4474"/>
                </a:lnTo>
                <a:cubicBezTo>
                  <a:pt x="1042" y="4501"/>
                  <a:pt x="1" y="5569"/>
                  <a:pt x="1" y="6864"/>
                </a:cubicBezTo>
                <a:cubicBezTo>
                  <a:pt x="1" y="8173"/>
                  <a:pt x="1042" y="9227"/>
                  <a:pt x="2337" y="9267"/>
                </a:cubicBezTo>
                <a:lnTo>
                  <a:pt x="20576" y="9267"/>
                </a:lnTo>
                <a:cubicBezTo>
                  <a:pt x="21791" y="9267"/>
                  <a:pt x="22819" y="8359"/>
                  <a:pt x="22966" y="7144"/>
                </a:cubicBezTo>
                <a:lnTo>
                  <a:pt x="27079" y="7144"/>
                </a:lnTo>
                <a:cubicBezTo>
                  <a:pt x="27907" y="7144"/>
                  <a:pt x="28681" y="6704"/>
                  <a:pt x="29095" y="5983"/>
                </a:cubicBezTo>
                <a:lnTo>
                  <a:pt x="29923" y="5983"/>
                </a:lnTo>
                <a:cubicBezTo>
                  <a:pt x="31552" y="5943"/>
                  <a:pt x="32847" y="4621"/>
                  <a:pt x="32847" y="2992"/>
                </a:cubicBezTo>
                <a:cubicBezTo>
                  <a:pt x="32847" y="1376"/>
                  <a:pt x="31552" y="41"/>
                  <a:pt x="29923" y="14"/>
                </a:cubicBezTo>
                <a:lnTo>
                  <a:pt x="29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2"/>
          <p:cNvSpPr/>
          <p:nvPr/>
        </p:nvSpPr>
        <p:spPr>
          <a:xfrm>
            <a:off x="8694450" y="24711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2"/>
          <p:cNvSpPr/>
          <p:nvPr/>
        </p:nvSpPr>
        <p:spPr>
          <a:xfrm>
            <a:off x="707325" y="1380113"/>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2"/>
          <p:cNvSpPr/>
          <p:nvPr/>
        </p:nvSpPr>
        <p:spPr>
          <a:xfrm>
            <a:off x="3745975" y="36561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2"/>
          <p:cNvSpPr/>
          <p:nvPr/>
        </p:nvSpPr>
        <p:spPr>
          <a:xfrm>
            <a:off x="7554100" y="15217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2"/>
          <p:cNvSpPr/>
          <p:nvPr/>
        </p:nvSpPr>
        <p:spPr>
          <a:xfrm>
            <a:off x="4572000" y="40125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9" name="Google Shape;1159;p32"/>
          <p:cNvPicPr preferRelativeResize="0"/>
          <p:nvPr/>
        </p:nvPicPr>
        <p:blipFill rotWithShape="1">
          <a:blip r:embed="rId2">
            <a:alphaModFix amt="34000"/>
          </a:blip>
          <a:srcRect b="32014" l="0" r="32042" t="0"/>
          <a:stretch/>
        </p:blipFill>
        <p:spPr>
          <a:xfrm>
            <a:off x="4325" y="0"/>
            <a:ext cx="9140501"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63" name="Shape 116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grpSp>
        <p:nvGrpSpPr>
          <p:cNvPr id="76" name="Google Shape;76;p5"/>
          <p:cNvGrpSpPr/>
          <p:nvPr/>
        </p:nvGrpSpPr>
        <p:grpSpPr>
          <a:xfrm>
            <a:off x="3890855" y="4120458"/>
            <a:ext cx="1367593" cy="614509"/>
            <a:chOff x="1774692" y="4107300"/>
            <a:chExt cx="1911915" cy="859093"/>
          </a:xfrm>
        </p:grpSpPr>
        <p:sp>
          <p:nvSpPr>
            <p:cNvPr id="77" name="Google Shape;77;p5"/>
            <p:cNvSpPr/>
            <p:nvPr/>
          </p:nvSpPr>
          <p:spPr>
            <a:xfrm>
              <a:off x="2051177" y="4378099"/>
              <a:ext cx="1362715" cy="588291"/>
            </a:xfrm>
            <a:custGeom>
              <a:rect b="b" l="l" r="r" t="t"/>
              <a:pathLst>
                <a:path extrusionOk="0" h="8266" w="19148">
                  <a:moveTo>
                    <a:pt x="9563" y="1"/>
                  </a:moveTo>
                  <a:cubicBezTo>
                    <a:pt x="7031" y="1"/>
                    <a:pt x="4554" y="993"/>
                    <a:pt x="2711" y="2845"/>
                  </a:cubicBezTo>
                  <a:cubicBezTo>
                    <a:pt x="1256" y="4314"/>
                    <a:pt x="308" y="6210"/>
                    <a:pt x="1" y="8266"/>
                  </a:cubicBezTo>
                  <a:lnTo>
                    <a:pt x="1843" y="8266"/>
                  </a:lnTo>
                  <a:cubicBezTo>
                    <a:pt x="2137" y="6704"/>
                    <a:pt x="2898" y="5262"/>
                    <a:pt x="4006" y="4140"/>
                  </a:cubicBezTo>
                  <a:cubicBezTo>
                    <a:pt x="5590" y="2561"/>
                    <a:pt x="7572" y="1837"/>
                    <a:pt x="9523" y="1837"/>
                  </a:cubicBezTo>
                  <a:cubicBezTo>
                    <a:pt x="13064" y="1837"/>
                    <a:pt x="16504" y="4222"/>
                    <a:pt x="17278" y="8199"/>
                  </a:cubicBezTo>
                  <a:lnTo>
                    <a:pt x="19148" y="8199"/>
                  </a:lnTo>
                  <a:cubicBezTo>
                    <a:pt x="18587" y="4594"/>
                    <a:pt x="16050" y="1616"/>
                    <a:pt x="12578" y="482"/>
                  </a:cubicBezTo>
                  <a:cubicBezTo>
                    <a:pt x="11589" y="158"/>
                    <a:pt x="10572" y="1"/>
                    <a:pt x="95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1912472" y="4243162"/>
              <a:ext cx="1638276" cy="723230"/>
            </a:xfrm>
            <a:custGeom>
              <a:rect b="b" l="l" r="r" t="t"/>
              <a:pathLst>
                <a:path extrusionOk="0" h="10162" w="23020">
                  <a:moveTo>
                    <a:pt x="11510" y="1"/>
                  </a:moveTo>
                  <a:cubicBezTo>
                    <a:pt x="5662" y="1"/>
                    <a:pt x="721" y="4354"/>
                    <a:pt x="0" y="10162"/>
                  </a:cubicBezTo>
                  <a:lnTo>
                    <a:pt x="2230" y="10162"/>
                  </a:lnTo>
                  <a:cubicBezTo>
                    <a:pt x="2938" y="5582"/>
                    <a:pt x="6877" y="2204"/>
                    <a:pt x="11510" y="2204"/>
                  </a:cubicBezTo>
                  <a:cubicBezTo>
                    <a:pt x="16143" y="2204"/>
                    <a:pt x="20082" y="5582"/>
                    <a:pt x="20790" y="10162"/>
                  </a:cubicBezTo>
                  <a:lnTo>
                    <a:pt x="23019" y="10162"/>
                  </a:lnTo>
                  <a:cubicBezTo>
                    <a:pt x="22298" y="4354"/>
                    <a:pt x="17358" y="1"/>
                    <a:pt x="11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1774692" y="4107300"/>
              <a:ext cx="1911915" cy="859093"/>
            </a:xfrm>
            <a:custGeom>
              <a:rect b="b" l="l" r="r" t="t"/>
              <a:pathLst>
                <a:path extrusionOk="0" h="12071" w="26865">
                  <a:moveTo>
                    <a:pt x="13433" y="0"/>
                  </a:moveTo>
                  <a:cubicBezTo>
                    <a:pt x="6529" y="0"/>
                    <a:pt x="735" y="5208"/>
                    <a:pt x="0" y="12071"/>
                  </a:cubicBezTo>
                  <a:lnTo>
                    <a:pt x="2016" y="12071"/>
                  </a:lnTo>
                  <a:cubicBezTo>
                    <a:pt x="2764" y="6329"/>
                    <a:pt x="7651" y="2030"/>
                    <a:pt x="13446" y="2030"/>
                  </a:cubicBezTo>
                  <a:cubicBezTo>
                    <a:pt x="19227" y="2030"/>
                    <a:pt x="24114" y="6329"/>
                    <a:pt x="24862" y="12071"/>
                  </a:cubicBezTo>
                  <a:lnTo>
                    <a:pt x="26865" y="12071"/>
                  </a:lnTo>
                  <a:cubicBezTo>
                    <a:pt x="26130" y="5208"/>
                    <a:pt x="20336" y="0"/>
                    <a:pt x="134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5"/>
          <p:cNvSpPr/>
          <p:nvPr/>
        </p:nvSpPr>
        <p:spPr>
          <a:xfrm>
            <a:off x="2577"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flipH="1">
            <a:off x="-52" y="4626048"/>
            <a:ext cx="9144002" cy="575315"/>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2164117" y="246325"/>
            <a:ext cx="1367613" cy="338403"/>
          </a:xfrm>
          <a:custGeom>
            <a:rect b="b" l="l" r="r" t="t"/>
            <a:pathLst>
              <a:path extrusionOk="0" h="7371" w="29789">
                <a:moveTo>
                  <a:pt x="19080" y="0"/>
                </a:moveTo>
                <a:cubicBezTo>
                  <a:pt x="18213" y="0"/>
                  <a:pt x="17505" y="1068"/>
                  <a:pt x="17505" y="2390"/>
                </a:cubicBezTo>
                <a:cubicBezTo>
                  <a:pt x="17505" y="2617"/>
                  <a:pt x="17532" y="2844"/>
                  <a:pt x="17572" y="3071"/>
                </a:cubicBezTo>
                <a:lnTo>
                  <a:pt x="6035" y="3071"/>
                </a:lnTo>
                <a:cubicBezTo>
                  <a:pt x="4567" y="3071"/>
                  <a:pt x="3539" y="4500"/>
                  <a:pt x="3993" y="5888"/>
                </a:cubicBezTo>
                <a:lnTo>
                  <a:pt x="948" y="5888"/>
                </a:lnTo>
                <a:cubicBezTo>
                  <a:pt x="0" y="5942"/>
                  <a:pt x="0" y="7317"/>
                  <a:pt x="948" y="7371"/>
                </a:cubicBezTo>
                <a:lnTo>
                  <a:pt x="25543" y="7371"/>
                </a:lnTo>
                <a:cubicBezTo>
                  <a:pt x="26905" y="7371"/>
                  <a:pt x="27920" y="6115"/>
                  <a:pt x="27653" y="4794"/>
                </a:cubicBezTo>
                <a:lnTo>
                  <a:pt x="28213" y="4794"/>
                </a:lnTo>
                <a:cubicBezTo>
                  <a:pt x="29081" y="4794"/>
                  <a:pt x="29789" y="3712"/>
                  <a:pt x="29789" y="2390"/>
                </a:cubicBezTo>
                <a:cubicBezTo>
                  <a:pt x="29789" y="1068"/>
                  <a:pt x="29081" y="0"/>
                  <a:pt x="2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1213375" y="3343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8730950" y="207547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316900" y="17891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5467525" y="85167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947045" y="4042548"/>
            <a:ext cx="266324" cy="617938"/>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1386895" y="4042548"/>
            <a:ext cx="266324" cy="617938"/>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647850" y="4082146"/>
            <a:ext cx="220114" cy="61794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7739549" y="4142237"/>
            <a:ext cx="175120" cy="398701"/>
          </a:xfrm>
          <a:custGeom>
            <a:rect b="b" l="l" r="r" t="t"/>
            <a:pathLst>
              <a:path extrusionOk="0" h="10309" w="4528">
                <a:moveTo>
                  <a:pt x="1830" y="1"/>
                </a:moveTo>
                <a:lnTo>
                  <a:pt x="1055" y="4714"/>
                </a:lnTo>
                <a:lnTo>
                  <a:pt x="1376" y="4714"/>
                </a:lnTo>
                <a:lnTo>
                  <a:pt x="1" y="10308"/>
                </a:lnTo>
                <a:lnTo>
                  <a:pt x="4527" y="10308"/>
                </a:lnTo>
                <a:lnTo>
                  <a:pt x="1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8524577" y="3914549"/>
            <a:ext cx="252696" cy="575320"/>
          </a:xfrm>
          <a:custGeom>
            <a:rect b="b" l="l" r="r" t="t"/>
            <a:pathLst>
              <a:path extrusionOk="0" h="10309" w="4528">
                <a:moveTo>
                  <a:pt x="1830" y="1"/>
                </a:moveTo>
                <a:lnTo>
                  <a:pt x="1056" y="4701"/>
                </a:lnTo>
                <a:lnTo>
                  <a:pt x="1376" y="4701"/>
                </a:lnTo>
                <a:lnTo>
                  <a:pt x="1" y="10309"/>
                </a:lnTo>
                <a:lnTo>
                  <a:pt x="4527" y="10309"/>
                </a:lnTo>
                <a:lnTo>
                  <a:pt x="1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7935938" y="4008474"/>
            <a:ext cx="175124" cy="481395"/>
          </a:xfrm>
          <a:custGeom>
            <a:rect b="b" l="l" r="r" t="t"/>
            <a:pathLst>
              <a:path extrusionOk="0" h="8626" w="3138">
                <a:moveTo>
                  <a:pt x="1335" y="0"/>
                </a:moveTo>
                <a:lnTo>
                  <a:pt x="588" y="3338"/>
                </a:lnTo>
                <a:lnTo>
                  <a:pt x="935" y="3338"/>
                </a:lnTo>
                <a:lnTo>
                  <a:pt x="0" y="8626"/>
                </a:lnTo>
                <a:lnTo>
                  <a:pt x="3138" y="8626"/>
                </a:lnTo>
                <a:lnTo>
                  <a:pt x="1950" y="3338"/>
                </a:lnTo>
                <a:lnTo>
                  <a:pt x="2350" y="3338"/>
                </a:lnTo>
                <a:lnTo>
                  <a:pt x="13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flipH="1">
            <a:off x="7706915" y="783125"/>
            <a:ext cx="851050" cy="338404"/>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5"/>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95" name="Google Shape;95;p5"/>
          <p:cNvSpPr txBox="1"/>
          <p:nvPr>
            <p:ph idx="1" type="subTitle"/>
          </p:nvPr>
        </p:nvSpPr>
        <p:spPr>
          <a:xfrm>
            <a:off x="5612224" y="2978468"/>
            <a:ext cx="2709000" cy="626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96" name="Google Shape;96;p5"/>
          <p:cNvSpPr txBox="1"/>
          <p:nvPr>
            <p:ph idx="2" type="subTitle"/>
          </p:nvPr>
        </p:nvSpPr>
        <p:spPr>
          <a:xfrm>
            <a:off x="5962924" y="2490000"/>
            <a:ext cx="2007600" cy="488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000">
                <a:solidFill>
                  <a:schemeClr val="accent5"/>
                </a:solidFill>
                <a:latin typeface="Barriecito"/>
                <a:ea typeface="Barriecito"/>
                <a:cs typeface="Barriecito"/>
                <a:sym typeface="Barrieci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97" name="Google Shape;97;p5"/>
          <p:cNvSpPr txBox="1"/>
          <p:nvPr>
            <p:ph idx="3" type="subTitle"/>
          </p:nvPr>
        </p:nvSpPr>
        <p:spPr>
          <a:xfrm>
            <a:off x="822719" y="2978462"/>
            <a:ext cx="2709000" cy="626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98" name="Google Shape;98;p5"/>
          <p:cNvSpPr txBox="1"/>
          <p:nvPr>
            <p:ph idx="4" type="subTitle"/>
          </p:nvPr>
        </p:nvSpPr>
        <p:spPr>
          <a:xfrm>
            <a:off x="3568200" y="1588499"/>
            <a:ext cx="2007600" cy="139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b="1" sz="8000">
                <a:solidFill>
                  <a:schemeClr val="accent2"/>
                </a:solidFill>
                <a:latin typeface="Barriecito"/>
                <a:ea typeface="Barriecito"/>
                <a:cs typeface="Barriecito"/>
                <a:sym typeface="Barriecit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99" name="Google Shape;99;p5"/>
          <p:cNvSpPr txBox="1"/>
          <p:nvPr>
            <p:ph type="title"/>
          </p:nvPr>
        </p:nvSpPr>
        <p:spPr>
          <a:xfrm>
            <a:off x="1173419" y="2489925"/>
            <a:ext cx="2007600" cy="488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500"/>
              <a:buNone/>
              <a:defRPr b="1" sz="2000">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grpSp>
        <p:nvGrpSpPr>
          <p:cNvPr id="101" name="Google Shape;101;p6"/>
          <p:cNvGrpSpPr/>
          <p:nvPr/>
        </p:nvGrpSpPr>
        <p:grpSpPr>
          <a:xfrm>
            <a:off x="248983" y="3507208"/>
            <a:ext cx="2726209" cy="2538996"/>
            <a:chOff x="248983" y="3507208"/>
            <a:chExt cx="2726209" cy="2538996"/>
          </a:xfrm>
        </p:grpSpPr>
        <p:grpSp>
          <p:nvGrpSpPr>
            <p:cNvPr id="102" name="Google Shape;102;p6"/>
            <p:cNvGrpSpPr/>
            <p:nvPr/>
          </p:nvGrpSpPr>
          <p:grpSpPr>
            <a:xfrm>
              <a:off x="248983" y="3507208"/>
              <a:ext cx="2726209" cy="2538996"/>
              <a:chOff x="-1702125" y="1153750"/>
              <a:chExt cx="824525" cy="767950"/>
            </a:xfrm>
          </p:grpSpPr>
          <p:sp>
            <p:nvSpPr>
              <p:cNvPr id="103" name="Google Shape;103;p6"/>
              <p:cNvSpPr/>
              <p:nvPr/>
            </p:nvSpPr>
            <p:spPr>
              <a:xfrm>
                <a:off x="-1702125" y="1153750"/>
                <a:ext cx="824525" cy="767950"/>
              </a:xfrm>
              <a:custGeom>
                <a:rect b="b" l="l" r="r" t="t"/>
                <a:pathLst>
                  <a:path extrusionOk="0" h="30718" w="32981">
                    <a:moveTo>
                      <a:pt x="16468" y="1"/>
                    </a:moveTo>
                    <a:cubicBezTo>
                      <a:pt x="9047" y="1"/>
                      <a:pt x="2516" y="5396"/>
                      <a:pt x="1322" y="12969"/>
                    </a:cubicBezTo>
                    <a:cubicBezTo>
                      <a:pt x="0" y="21341"/>
                      <a:pt x="5715" y="29205"/>
                      <a:pt x="14100" y="30527"/>
                    </a:cubicBezTo>
                    <a:cubicBezTo>
                      <a:pt x="14911" y="30655"/>
                      <a:pt x="15717" y="30717"/>
                      <a:pt x="16512" y="30717"/>
                    </a:cubicBezTo>
                    <a:cubicBezTo>
                      <a:pt x="23934" y="30717"/>
                      <a:pt x="30464" y="25322"/>
                      <a:pt x="31658" y="17749"/>
                    </a:cubicBezTo>
                    <a:cubicBezTo>
                      <a:pt x="32980" y="9377"/>
                      <a:pt x="27265" y="1513"/>
                      <a:pt x="18880" y="191"/>
                    </a:cubicBezTo>
                    <a:cubicBezTo>
                      <a:pt x="18069" y="63"/>
                      <a:pt x="17264" y="1"/>
                      <a:pt x="16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1106625" y="1213600"/>
                <a:ext cx="125200" cy="131175"/>
              </a:xfrm>
              <a:custGeom>
                <a:rect b="b" l="l" r="r" t="t"/>
                <a:pathLst>
                  <a:path extrusionOk="0" h="5247" w="5008">
                    <a:moveTo>
                      <a:pt x="868" y="0"/>
                    </a:moveTo>
                    <a:lnTo>
                      <a:pt x="54" y="2270"/>
                    </a:lnTo>
                    <a:cubicBezTo>
                      <a:pt x="0" y="2417"/>
                      <a:pt x="27" y="2590"/>
                      <a:pt x="121" y="2724"/>
                    </a:cubicBezTo>
                    <a:lnTo>
                      <a:pt x="334" y="3031"/>
                    </a:lnTo>
                    <a:cubicBezTo>
                      <a:pt x="414" y="3151"/>
                      <a:pt x="441" y="3298"/>
                      <a:pt x="414" y="3432"/>
                    </a:cubicBezTo>
                    <a:lnTo>
                      <a:pt x="147" y="4620"/>
                    </a:lnTo>
                    <a:cubicBezTo>
                      <a:pt x="76" y="4955"/>
                      <a:pt x="325" y="5246"/>
                      <a:pt x="646" y="5246"/>
                    </a:cubicBezTo>
                    <a:cubicBezTo>
                      <a:pt x="684" y="5246"/>
                      <a:pt x="722" y="5242"/>
                      <a:pt x="762" y="5234"/>
                    </a:cubicBezTo>
                    <a:lnTo>
                      <a:pt x="1763" y="5007"/>
                    </a:lnTo>
                    <a:cubicBezTo>
                      <a:pt x="2003" y="4954"/>
                      <a:pt x="2177" y="4753"/>
                      <a:pt x="2164" y="4513"/>
                    </a:cubicBezTo>
                    <a:cubicBezTo>
                      <a:pt x="2164" y="4223"/>
                      <a:pt x="2394" y="3998"/>
                      <a:pt x="2665" y="3998"/>
                    </a:cubicBezTo>
                    <a:cubicBezTo>
                      <a:pt x="2693" y="3998"/>
                      <a:pt x="2722" y="4001"/>
                      <a:pt x="2751" y="4006"/>
                    </a:cubicBezTo>
                    <a:lnTo>
                      <a:pt x="4260" y="4246"/>
                    </a:lnTo>
                    <a:cubicBezTo>
                      <a:pt x="4290" y="4251"/>
                      <a:pt x="4319" y="4254"/>
                      <a:pt x="4348" y="4254"/>
                    </a:cubicBezTo>
                    <a:cubicBezTo>
                      <a:pt x="4461" y="4254"/>
                      <a:pt x="4565" y="4214"/>
                      <a:pt x="4660" y="4139"/>
                    </a:cubicBezTo>
                    <a:lnTo>
                      <a:pt x="5008" y="3859"/>
                    </a:lnTo>
                    <a:cubicBezTo>
                      <a:pt x="3873" y="2323"/>
                      <a:pt x="2471" y="1015"/>
                      <a:pt x="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1605325" y="1160175"/>
                <a:ext cx="345850" cy="327500"/>
              </a:xfrm>
              <a:custGeom>
                <a:rect b="b" l="l" r="r" t="t"/>
                <a:pathLst>
                  <a:path extrusionOk="0" h="13100" w="13834">
                    <a:moveTo>
                      <a:pt x="9988" y="1"/>
                    </a:moveTo>
                    <a:cubicBezTo>
                      <a:pt x="5942" y="695"/>
                      <a:pt x="2337" y="2992"/>
                      <a:pt x="0" y="6370"/>
                    </a:cubicBezTo>
                    <a:lnTo>
                      <a:pt x="0" y="9240"/>
                    </a:lnTo>
                    <a:cubicBezTo>
                      <a:pt x="0" y="9467"/>
                      <a:pt x="174" y="9681"/>
                      <a:pt x="401" y="9721"/>
                    </a:cubicBezTo>
                    <a:lnTo>
                      <a:pt x="2310" y="10122"/>
                    </a:lnTo>
                    <a:cubicBezTo>
                      <a:pt x="2457" y="10148"/>
                      <a:pt x="2577" y="10242"/>
                      <a:pt x="2644" y="10375"/>
                    </a:cubicBezTo>
                    <a:lnTo>
                      <a:pt x="3138" y="11270"/>
                    </a:lnTo>
                    <a:cubicBezTo>
                      <a:pt x="3165" y="11323"/>
                      <a:pt x="3191" y="11377"/>
                      <a:pt x="3205" y="11443"/>
                    </a:cubicBezTo>
                    <a:lnTo>
                      <a:pt x="3378" y="12659"/>
                    </a:lnTo>
                    <a:cubicBezTo>
                      <a:pt x="3418" y="12912"/>
                      <a:pt x="3632" y="13099"/>
                      <a:pt x="3886" y="13099"/>
                    </a:cubicBezTo>
                    <a:lnTo>
                      <a:pt x="3939" y="13099"/>
                    </a:lnTo>
                    <a:cubicBezTo>
                      <a:pt x="4220" y="13099"/>
                      <a:pt x="4447" y="12872"/>
                      <a:pt x="4447" y="12592"/>
                    </a:cubicBezTo>
                    <a:lnTo>
                      <a:pt x="4447" y="11283"/>
                    </a:lnTo>
                    <a:cubicBezTo>
                      <a:pt x="4447" y="11216"/>
                      <a:pt x="4460" y="11136"/>
                      <a:pt x="4500" y="11070"/>
                    </a:cubicBezTo>
                    <a:lnTo>
                      <a:pt x="4861" y="10322"/>
                    </a:lnTo>
                    <a:cubicBezTo>
                      <a:pt x="4927" y="10162"/>
                      <a:pt x="4927" y="9988"/>
                      <a:pt x="4834" y="9841"/>
                    </a:cubicBezTo>
                    <a:lnTo>
                      <a:pt x="4380" y="9040"/>
                    </a:lnTo>
                    <a:cubicBezTo>
                      <a:pt x="4292" y="8877"/>
                      <a:pt x="4123" y="8785"/>
                      <a:pt x="3948" y="8785"/>
                    </a:cubicBezTo>
                    <a:cubicBezTo>
                      <a:pt x="3936" y="8785"/>
                      <a:pt x="3924" y="8786"/>
                      <a:pt x="3913" y="8786"/>
                    </a:cubicBezTo>
                    <a:lnTo>
                      <a:pt x="2764" y="8853"/>
                    </a:lnTo>
                    <a:cubicBezTo>
                      <a:pt x="2757" y="8853"/>
                      <a:pt x="2750" y="8854"/>
                      <a:pt x="2742" y="8854"/>
                    </a:cubicBezTo>
                    <a:cubicBezTo>
                      <a:pt x="2407" y="8854"/>
                      <a:pt x="2165" y="8552"/>
                      <a:pt x="2230" y="8226"/>
                    </a:cubicBezTo>
                    <a:lnTo>
                      <a:pt x="2404" y="7505"/>
                    </a:lnTo>
                    <a:cubicBezTo>
                      <a:pt x="2444" y="7304"/>
                      <a:pt x="2591" y="7157"/>
                      <a:pt x="2791" y="7117"/>
                    </a:cubicBezTo>
                    <a:lnTo>
                      <a:pt x="4380" y="6784"/>
                    </a:lnTo>
                    <a:cubicBezTo>
                      <a:pt x="4415" y="6776"/>
                      <a:pt x="4451" y="6772"/>
                      <a:pt x="4486" y="6772"/>
                    </a:cubicBezTo>
                    <a:cubicBezTo>
                      <a:pt x="4688" y="6772"/>
                      <a:pt x="4874" y="6897"/>
                      <a:pt x="4954" y="7091"/>
                    </a:cubicBezTo>
                    <a:lnTo>
                      <a:pt x="5248" y="7785"/>
                    </a:lnTo>
                    <a:cubicBezTo>
                      <a:pt x="5329" y="7971"/>
                      <a:pt x="5512" y="8086"/>
                      <a:pt x="5708" y="8086"/>
                    </a:cubicBezTo>
                    <a:cubicBezTo>
                      <a:pt x="5737" y="8086"/>
                      <a:pt x="5766" y="8084"/>
                      <a:pt x="5795" y="8079"/>
                    </a:cubicBezTo>
                    <a:lnTo>
                      <a:pt x="6636" y="7945"/>
                    </a:lnTo>
                    <a:cubicBezTo>
                      <a:pt x="6890" y="7919"/>
                      <a:pt x="7064" y="7705"/>
                      <a:pt x="7064" y="7451"/>
                    </a:cubicBezTo>
                    <a:lnTo>
                      <a:pt x="7064" y="6303"/>
                    </a:lnTo>
                    <a:cubicBezTo>
                      <a:pt x="7064" y="6116"/>
                      <a:pt x="7170" y="5942"/>
                      <a:pt x="7331" y="5862"/>
                    </a:cubicBezTo>
                    <a:lnTo>
                      <a:pt x="10228" y="4300"/>
                    </a:lnTo>
                    <a:cubicBezTo>
                      <a:pt x="10301" y="4254"/>
                      <a:pt x="10380" y="4234"/>
                      <a:pt x="10462" y="4234"/>
                    </a:cubicBezTo>
                    <a:cubicBezTo>
                      <a:pt x="10499" y="4234"/>
                      <a:pt x="10537" y="4238"/>
                      <a:pt x="10575" y="4247"/>
                    </a:cubicBezTo>
                    <a:lnTo>
                      <a:pt x="12044" y="4580"/>
                    </a:lnTo>
                    <a:cubicBezTo>
                      <a:pt x="12080" y="4588"/>
                      <a:pt x="12116" y="4592"/>
                      <a:pt x="12153" y="4592"/>
                    </a:cubicBezTo>
                    <a:cubicBezTo>
                      <a:pt x="12305" y="4592"/>
                      <a:pt x="12454" y="4526"/>
                      <a:pt x="12551" y="4407"/>
                    </a:cubicBezTo>
                    <a:lnTo>
                      <a:pt x="13620" y="3058"/>
                    </a:lnTo>
                    <a:cubicBezTo>
                      <a:pt x="13833" y="2778"/>
                      <a:pt x="13726" y="2377"/>
                      <a:pt x="13406" y="2257"/>
                    </a:cubicBezTo>
                    <a:lnTo>
                      <a:pt x="11176" y="1429"/>
                    </a:lnTo>
                    <a:cubicBezTo>
                      <a:pt x="11083" y="1389"/>
                      <a:pt x="11003" y="1336"/>
                      <a:pt x="10949" y="1256"/>
                    </a:cubicBezTo>
                    <a:lnTo>
                      <a:pt x="9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1474475" y="1421225"/>
                <a:ext cx="334150" cy="454000"/>
              </a:xfrm>
              <a:custGeom>
                <a:rect b="b" l="l" r="r" t="t"/>
                <a:pathLst>
                  <a:path extrusionOk="0" h="18160" w="13366">
                    <a:moveTo>
                      <a:pt x="5141" y="0"/>
                    </a:moveTo>
                    <a:lnTo>
                      <a:pt x="2310" y="240"/>
                    </a:lnTo>
                    <a:cubicBezTo>
                      <a:pt x="2163" y="240"/>
                      <a:pt x="2030" y="321"/>
                      <a:pt x="1950" y="441"/>
                    </a:cubicBezTo>
                    <a:lnTo>
                      <a:pt x="534" y="2350"/>
                    </a:lnTo>
                    <a:cubicBezTo>
                      <a:pt x="494" y="2403"/>
                      <a:pt x="454" y="2484"/>
                      <a:pt x="441" y="2564"/>
                    </a:cubicBezTo>
                    <a:lnTo>
                      <a:pt x="27" y="5020"/>
                    </a:lnTo>
                    <a:cubicBezTo>
                      <a:pt x="0" y="5207"/>
                      <a:pt x="80" y="5408"/>
                      <a:pt x="241" y="5515"/>
                    </a:cubicBezTo>
                    <a:lnTo>
                      <a:pt x="1082" y="6102"/>
                    </a:lnTo>
                    <a:cubicBezTo>
                      <a:pt x="1215" y="6195"/>
                      <a:pt x="1296" y="6356"/>
                      <a:pt x="1296" y="6516"/>
                    </a:cubicBezTo>
                    <a:lnTo>
                      <a:pt x="1296" y="7584"/>
                    </a:lnTo>
                    <a:cubicBezTo>
                      <a:pt x="1296" y="7862"/>
                      <a:pt x="1523" y="8080"/>
                      <a:pt x="1796" y="8080"/>
                    </a:cubicBezTo>
                    <a:cubicBezTo>
                      <a:pt x="1812" y="8080"/>
                      <a:pt x="1827" y="8080"/>
                      <a:pt x="1843" y="8078"/>
                    </a:cubicBezTo>
                    <a:lnTo>
                      <a:pt x="2471" y="8025"/>
                    </a:lnTo>
                    <a:cubicBezTo>
                      <a:pt x="2482" y="8024"/>
                      <a:pt x="2494" y="8023"/>
                      <a:pt x="2506" y="8023"/>
                    </a:cubicBezTo>
                    <a:cubicBezTo>
                      <a:pt x="2681" y="8023"/>
                      <a:pt x="2851" y="8115"/>
                      <a:pt x="2951" y="8265"/>
                    </a:cubicBezTo>
                    <a:lnTo>
                      <a:pt x="3539" y="9226"/>
                    </a:lnTo>
                    <a:cubicBezTo>
                      <a:pt x="3592" y="9307"/>
                      <a:pt x="3619" y="9413"/>
                      <a:pt x="3605" y="9507"/>
                    </a:cubicBezTo>
                    <a:lnTo>
                      <a:pt x="3579" y="10829"/>
                    </a:lnTo>
                    <a:cubicBezTo>
                      <a:pt x="3579" y="10949"/>
                      <a:pt x="3525" y="11069"/>
                      <a:pt x="3432" y="11162"/>
                    </a:cubicBezTo>
                    <a:lnTo>
                      <a:pt x="2577" y="12044"/>
                    </a:lnTo>
                    <a:cubicBezTo>
                      <a:pt x="2484" y="12137"/>
                      <a:pt x="2430" y="12271"/>
                      <a:pt x="2430" y="12404"/>
                    </a:cubicBezTo>
                    <a:lnTo>
                      <a:pt x="2471" y="14888"/>
                    </a:lnTo>
                    <a:cubicBezTo>
                      <a:pt x="2471" y="14995"/>
                      <a:pt x="2511" y="15088"/>
                      <a:pt x="2564" y="15168"/>
                    </a:cubicBezTo>
                    <a:lnTo>
                      <a:pt x="3031" y="15836"/>
                    </a:lnTo>
                    <a:cubicBezTo>
                      <a:pt x="3071" y="15889"/>
                      <a:pt x="3098" y="15956"/>
                      <a:pt x="3111" y="16023"/>
                    </a:cubicBezTo>
                    <a:lnTo>
                      <a:pt x="3485" y="17758"/>
                    </a:lnTo>
                    <a:cubicBezTo>
                      <a:pt x="3539" y="17985"/>
                      <a:pt x="3739" y="18159"/>
                      <a:pt x="3979" y="18159"/>
                    </a:cubicBezTo>
                    <a:lnTo>
                      <a:pt x="4367" y="18159"/>
                    </a:lnTo>
                    <a:cubicBezTo>
                      <a:pt x="4607" y="18159"/>
                      <a:pt x="4821" y="17972"/>
                      <a:pt x="4861" y="17718"/>
                    </a:cubicBezTo>
                    <a:lnTo>
                      <a:pt x="5194" y="15435"/>
                    </a:lnTo>
                    <a:cubicBezTo>
                      <a:pt x="5221" y="15302"/>
                      <a:pt x="5288" y="15181"/>
                      <a:pt x="5408" y="15101"/>
                    </a:cubicBezTo>
                    <a:lnTo>
                      <a:pt x="9080" y="12484"/>
                    </a:lnTo>
                    <a:cubicBezTo>
                      <a:pt x="9160" y="12418"/>
                      <a:pt x="9227" y="12324"/>
                      <a:pt x="9267" y="12217"/>
                    </a:cubicBezTo>
                    <a:lnTo>
                      <a:pt x="9614" y="11162"/>
                    </a:lnTo>
                    <a:cubicBezTo>
                      <a:pt x="9667" y="10989"/>
                      <a:pt x="9801" y="10869"/>
                      <a:pt x="9974" y="10829"/>
                    </a:cubicBezTo>
                    <a:lnTo>
                      <a:pt x="11470" y="10468"/>
                    </a:lnTo>
                    <a:cubicBezTo>
                      <a:pt x="11697" y="10401"/>
                      <a:pt x="11844" y="10214"/>
                      <a:pt x="11857" y="9987"/>
                    </a:cubicBezTo>
                    <a:lnTo>
                      <a:pt x="11964" y="7824"/>
                    </a:lnTo>
                    <a:cubicBezTo>
                      <a:pt x="11977" y="7718"/>
                      <a:pt x="12004" y="7611"/>
                      <a:pt x="12071" y="7531"/>
                    </a:cubicBezTo>
                    <a:lnTo>
                      <a:pt x="13219" y="6049"/>
                    </a:lnTo>
                    <a:cubicBezTo>
                      <a:pt x="13366" y="5862"/>
                      <a:pt x="13366" y="5608"/>
                      <a:pt x="13219" y="5421"/>
                    </a:cubicBezTo>
                    <a:lnTo>
                      <a:pt x="12324" y="4286"/>
                    </a:lnTo>
                    <a:cubicBezTo>
                      <a:pt x="12231" y="4170"/>
                      <a:pt x="12088" y="4094"/>
                      <a:pt x="11938" y="4094"/>
                    </a:cubicBezTo>
                    <a:cubicBezTo>
                      <a:pt x="11915" y="4094"/>
                      <a:pt x="11893" y="4096"/>
                      <a:pt x="11870" y="4099"/>
                    </a:cubicBezTo>
                    <a:lnTo>
                      <a:pt x="9868" y="4366"/>
                    </a:lnTo>
                    <a:cubicBezTo>
                      <a:pt x="9842" y="4370"/>
                      <a:pt x="9816" y="4372"/>
                      <a:pt x="9791" y="4372"/>
                    </a:cubicBezTo>
                    <a:cubicBezTo>
                      <a:pt x="9465" y="4372"/>
                      <a:pt x="9208" y="4061"/>
                      <a:pt x="9307" y="3739"/>
                    </a:cubicBezTo>
                    <a:lnTo>
                      <a:pt x="9400" y="3338"/>
                    </a:lnTo>
                    <a:cubicBezTo>
                      <a:pt x="9440" y="3138"/>
                      <a:pt x="9360" y="2938"/>
                      <a:pt x="9200" y="2817"/>
                    </a:cubicBezTo>
                    <a:lnTo>
                      <a:pt x="5475" y="107"/>
                    </a:lnTo>
                    <a:cubicBezTo>
                      <a:pt x="5368" y="27"/>
                      <a:pt x="5261" y="0"/>
                      <a:pt x="5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1106625" y="1348775"/>
                <a:ext cx="200650" cy="402575"/>
              </a:xfrm>
              <a:custGeom>
                <a:rect b="b" l="l" r="r" t="t"/>
                <a:pathLst>
                  <a:path extrusionOk="0" h="16103" w="8026">
                    <a:moveTo>
                      <a:pt x="2524" y="1"/>
                    </a:moveTo>
                    <a:cubicBezTo>
                      <a:pt x="2431" y="1"/>
                      <a:pt x="2337" y="14"/>
                      <a:pt x="2257" y="67"/>
                    </a:cubicBezTo>
                    <a:lnTo>
                      <a:pt x="281" y="1216"/>
                    </a:lnTo>
                    <a:cubicBezTo>
                      <a:pt x="94" y="1323"/>
                      <a:pt x="0" y="1536"/>
                      <a:pt x="27" y="1750"/>
                    </a:cubicBezTo>
                    <a:lnTo>
                      <a:pt x="454" y="4167"/>
                    </a:lnTo>
                    <a:lnTo>
                      <a:pt x="454" y="4233"/>
                    </a:lnTo>
                    <a:lnTo>
                      <a:pt x="561" y="7131"/>
                    </a:lnTo>
                    <a:cubicBezTo>
                      <a:pt x="575" y="7318"/>
                      <a:pt x="681" y="7491"/>
                      <a:pt x="855" y="7571"/>
                    </a:cubicBezTo>
                    <a:lnTo>
                      <a:pt x="1616" y="7945"/>
                    </a:lnTo>
                    <a:cubicBezTo>
                      <a:pt x="1690" y="7979"/>
                      <a:pt x="1770" y="7995"/>
                      <a:pt x="1848" y="7995"/>
                    </a:cubicBezTo>
                    <a:cubicBezTo>
                      <a:pt x="1927" y="7995"/>
                      <a:pt x="2003" y="7979"/>
                      <a:pt x="2070" y="7945"/>
                    </a:cubicBezTo>
                    <a:lnTo>
                      <a:pt x="2818" y="7571"/>
                    </a:lnTo>
                    <a:cubicBezTo>
                      <a:pt x="2895" y="7533"/>
                      <a:pt x="2978" y="7513"/>
                      <a:pt x="3060" y="7513"/>
                    </a:cubicBezTo>
                    <a:cubicBezTo>
                      <a:pt x="3148" y="7513"/>
                      <a:pt x="3236" y="7536"/>
                      <a:pt x="3312" y="7585"/>
                    </a:cubicBezTo>
                    <a:lnTo>
                      <a:pt x="4460" y="8279"/>
                    </a:lnTo>
                    <a:cubicBezTo>
                      <a:pt x="4634" y="8386"/>
                      <a:pt x="4727" y="8586"/>
                      <a:pt x="4700" y="8786"/>
                    </a:cubicBezTo>
                    <a:lnTo>
                      <a:pt x="4540" y="9988"/>
                    </a:lnTo>
                    <a:cubicBezTo>
                      <a:pt x="4527" y="10095"/>
                      <a:pt x="4473" y="10202"/>
                      <a:pt x="4407" y="10282"/>
                    </a:cubicBezTo>
                    <a:lnTo>
                      <a:pt x="3445" y="11297"/>
                    </a:lnTo>
                    <a:cubicBezTo>
                      <a:pt x="3352" y="11377"/>
                      <a:pt x="3298" y="11497"/>
                      <a:pt x="3298" y="11630"/>
                    </a:cubicBezTo>
                    <a:lnTo>
                      <a:pt x="3112" y="15235"/>
                    </a:lnTo>
                    <a:cubicBezTo>
                      <a:pt x="3098" y="15382"/>
                      <a:pt x="3152" y="15516"/>
                      <a:pt x="3258" y="15623"/>
                    </a:cubicBezTo>
                    <a:lnTo>
                      <a:pt x="3619" y="15956"/>
                    </a:lnTo>
                    <a:cubicBezTo>
                      <a:pt x="3718" y="16055"/>
                      <a:pt x="3845" y="16103"/>
                      <a:pt x="3972" y="16103"/>
                    </a:cubicBezTo>
                    <a:cubicBezTo>
                      <a:pt x="4119" y="16103"/>
                      <a:pt x="4266" y="16038"/>
                      <a:pt x="4367" y="15916"/>
                    </a:cubicBezTo>
                    <a:lnTo>
                      <a:pt x="6089" y="13807"/>
                    </a:lnTo>
                    <a:cubicBezTo>
                      <a:pt x="6169" y="13713"/>
                      <a:pt x="6209" y="13607"/>
                      <a:pt x="6209" y="13486"/>
                    </a:cubicBezTo>
                    <a:lnTo>
                      <a:pt x="6209" y="12418"/>
                    </a:lnTo>
                    <a:cubicBezTo>
                      <a:pt x="6209" y="12338"/>
                      <a:pt x="6223" y="12271"/>
                      <a:pt x="6249" y="12205"/>
                    </a:cubicBezTo>
                    <a:lnTo>
                      <a:pt x="7998" y="8252"/>
                    </a:lnTo>
                    <a:cubicBezTo>
                      <a:pt x="7998" y="8025"/>
                      <a:pt x="8025" y="7798"/>
                      <a:pt x="8025" y="7558"/>
                    </a:cubicBezTo>
                    <a:cubicBezTo>
                      <a:pt x="8025" y="5342"/>
                      <a:pt x="7544" y="3152"/>
                      <a:pt x="6610" y="1136"/>
                    </a:cubicBezTo>
                    <a:lnTo>
                      <a:pt x="4073" y="41"/>
                    </a:lnTo>
                    <a:cubicBezTo>
                      <a:pt x="4006" y="14"/>
                      <a:pt x="3926" y="1"/>
                      <a:pt x="3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6"/>
            <p:cNvSpPr/>
            <p:nvPr/>
          </p:nvSpPr>
          <p:spPr>
            <a:xfrm>
              <a:off x="790351" y="3889388"/>
              <a:ext cx="2097598" cy="1938481"/>
            </a:xfrm>
            <a:custGeom>
              <a:rect b="b" l="l" r="r" t="t"/>
              <a:pathLst>
                <a:path extrusionOk="0" h="19889" w="21521">
                  <a:moveTo>
                    <a:pt x="15150" y="1"/>
                  </a:moveTo>
                  <a:cubicBezTo>
                    <a:pt x="18095" y="4337"/>
                    <a:pt x="17559" y="10145"/>
                    <a:pt x="13839" y="13839"/>
                  </a:cubicBezTo>
                  <a:cubicBezTo>
                    <a:pt x="11737" y="15956"/>
                    <a:pt x="8950" y="17042"/>
                    <a:pt x="6140" y="17042"/>
                  </a:cubicBezTo>
                  <a:cubicBezTo>
                    <a:pt x="4011" y="17042"/>
                    <a:pt x="1869" y="16419"/>
                    <a:pt x="1" y="15150"/>
                  </a:cubicBezTo>
                  <a:lnTo>
                    <a:pt x="1" y="15150"/>
                  </a:lnTo>
                  <a:cubicBezTo>
                    <a:pt x="2140" y="18269"/>
                    <a:pt x="5556" y="19888"/>
                    <a:pt x="9001" y="19888"/>
                  </a:cubicBezTo>
                  <a:cubicBezTo>
                    <a:pt x="11765" y="19888"/>
                    <a:pt x="14546" y="18847"/>
                    <a:pt x="16703" y="16703"/>
                  </a:cubicBezTo>
                  <a:cubicBezTo>
                    <a:pt x="21521" y="11858"/>
                    <a:pt x="20771" y="3855"/>
                    <a:pt x="1515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6"/>
          <p:cNvGrpSpPr/>
          <p:nvPr/>
        </p:nvGrpSpPr>
        <p:grpSpPr>
          <a:xfrm>
            <a:off x="568800" y="566400"/>
            <a:ext cx="8138325" cy="3253150"/>
            <a:chOff x="568800" y="566400"/>
            <a:chExt cx="8138325" cy="3253150"/>
          </a:xfrm>
        </p:grpSpPr>
        <p:sp>
          <p:nvSpPr>
            <p:cNvPr id="110" name="Google Shape;110;p6"/>
            <p:cNvSpPr/>
            <p:nvPr/>
          </p:nvSpPr>
          <p:spPr>
            <a:xfrm>
              <a:off x="1388450" y="230295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2629575" y="566400"/>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6534450" y="792213"/>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8505825" y="36182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568800" y="9935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6"/>
          <p:cNvSpPr/>
          <p:nvPr/>
        </p:nvSpPr>
        <p:spPr>
          <a:xfrm flipH="1">
            <a:off x="-52" y="4347181"/>
            <a:ext cx="9144002" cy="859102"/>
          </a:xfrm>
          <a:custGeom>
            <a:rect b="b" l="l" r="r" t="t"/>
            <a:pathLst>
              <a:path extrusionOk="0" h="17505" w="70474">
                <a:moveTo>
                  <a:pt x="70473" y="0"/>
                </a:moveTo>
                <a:lnTo>
                  <a:pt x="0" y="14154"/>
                </a:lnTo>
                <a:lnTo>
                  <a:pt x="0" y="17505"/>
                </a:lnTo>
                <a:lnTo>
                  <a:pt x="70473" y="17492"/>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2577" y="4515877"/>
            <a:ext cx="9144002" cy="685489"/>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flipH="1">
            <a:off x="7790730" y="694175"/>
            <a:ext cx="999347" cy="397372"/>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7153746" y="4144154"/>
            <a:ext cx="187811" cy="435767"/>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7790734" y="4144154"/>
            <a:ext cx="187811" cy="435767"/>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6942750" y="4172078"/>
            <a:ext cx="155229" cy="435772"/>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6"/>
          <p:cNvGrpSpPr/>
          <p:nvPr/>
        </p:nvGrpSpPr>
        <p:grpSpPr>
          <a:xfrm flipH="1">
            <a:off x="7153747" y="1824547"/>
            <a:ext cx="1098732" cy="1171590"/>
            <a:chOff x="3559266" y="344698"/>
            <a:chExt cx="794111" cy="846769"/>
          </a:xfrm>
        </p:grpSpPr>
        <p:sp>
          <p:nvSpPr>
            <p:cNvPr id="122" name="Google Shape;122;p6"/>
            <p:cNvSpPr/>
            <p:nvPr/>
          </p:nvSpPr>
          <p:spPr>
            <a:xfrm flipH="1" rot="2399499">
              <a:off x="3875841" y="482769"/>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flipH="1" rot="2399499">
              <a:off x="4199870" y="754564"/>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4239900" y="756750"/>
              <a:ext cx="30900" cy="3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3916650" y="485675"/>
              <a:ext cx="30300" cy="3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3870125" y="5188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4193375" y="7905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flipH="1" rot="2399298">
              <a:off x="3647225" y="658151"/>
              <a:ext cx="122802" cy="25299"/>
            </a:xfrm>
            <a:custGeom>
              <a:rect b="b" l="l" r="r" t="t"/>
              <a:pathLst>
                <a:path extrusionOk="0" h="695" w="3753">
                  <a:moveTo>
                    <a:pt x="1" y="0"/>
                  </a:moveTo>
                  <a:lnTo>
                    <a:pt x="1" y="694"/>
                  </a:lnTo>
                  <a:lnTo>
                    <a:pt x="3753" y="694"/>
                  </a:lnTo>
                  <a:cubicBezTo>
                    <a:pt x="3753" y="467"/>
                    <a:pt x="3726" y="227"/>
                    <a:pt x="36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flipH="1" rot="2399499">
              <a:off x="3675698" y="607377"/>
              <a:ext cx="217180" cy="100093"/>
            </a:xfrm>
            <a:custGeom>
              <a:rect b="b" l="l" r="r" t="t"/>
              <a:pathLst>
                <a:path extrusionOk="0" h="3059" w="6637">
                  <a:moveTo>
                    <a:pt x="1" y="0"/>
                  </a:moveTo>
                  <a:lnTo>
                    <a:pt x="1" y="1255"/>
                  </a:lnTo>
                  <a:lnTo>
                    <a:pt x="2952" y="1255"/>
                  </a:lnTo>
                  <a:lnTo>
                    <a:pt x="2952" y="3058"/>
                  </a:lnTo>
                  <a:lnTo>
                    <a:pt x="6637" y="3058"/>
                  </a:lnTo>
                  <a:cubicBezTo>
                    <a:pt x="6303" y="1349"/>
                    <a:pt x="4861" y="94"/>
                    <a:pt x="3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flipH="1" rot="2399499">
              <a:off x="4013914" y="891001"/>
              <a:ext cx="217180" cy="99635"/>
            </a:xfrm>
            <a:custGeom>
              <a:rect b="b" l="l" r="r" t="t"/>
              <a:pathLst>
                <a:path extrusionOk="0" h="3045" w="6637">
                  <a:moveTo>
                    <a:pt x="3498" y="0"/>
                  </a:moveTo>
                  <a:cubicBezTo>
                    <a:pt x="1763" y="80"/>
                    <a:pt x="321" y="1349"/>
                    <a:pt x="0" y="3045"/>
                  </a:cubicBezTo>
                  <a:lnTo>
                    <a:pt x="3699" y="3045"/>
                  </a:lnTo>
                  <a:lnTo>
                    <a:pt x="3699" y="1255"/>
                  </a:lnTo>
                  <a:lnTo>
                    <a:pt x="6636" y="1255"/>
                  </a:lnTo>
                  <a:lnTo>
                    <a:pt x="66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flipH="1" rot="2399161">
              <a:off x="4060713" y="1004638"/>
              <a:ext cx="123248" cy="25747"/>
            </a:xfrm>
            <a:custGeom>
              <a:rect b="b" l="l" r="r" t="t"/>
              <a:pathLst>
                <a:path extrusionOk="0" h="695" w="3766">
                  <a:moveTo>
                    <a:pt x="67" y="0"/>
                  </a:moveTo>
                  <a:cubicBezTo>
                    <a:pt x="27" y="227"/>
                    <a:pt x="0" y="467"/>
                    <a:pt x="0" y="694"/>
                  </a:cubicBezTo>
                  <a:lnTo>
                    <a:pt x="3766" y="694"/>
                  </a:lnTo>
                  <a:lnTo>
                    <a:pt x="3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flipH="1" rot="2399499">
              <a:off x="4157775" y="388115"/>
              <a:ext cx="178305" cy="118720"/>
            </a:xfrm>
            <a:custGeom>
              <a:rect b="b" l="l" r="r" t="t"/>
              <a:pathLst>
                <a:path extrusionOk="0" h="3539" w="5449">
                  <a:moveTo>
                    <a:pt x="2684" y="1"/>
                  </a:moveTo>
                  <a:lnTo>
                    <a:pt x="1082" y="2778"/>
                  </a:lnTo>
                  <a:cubicBezTo>
                    <a:pt x="681" y="2965"/>
                    <a:pt x="321" y="3218"/>
                    <a:pt x="0" y="3539"/>
                  </a:cubicBezTo>
                  <a:lnTo>
                    <a:pt x="5448" y="3539"/>
                  </a:lnTo>
                  <a:cubicBezTo>
                    <a:pt x="5101" y="3192"/>
                    <a:pt x="4700" y="2925"/>
                    <a:pt x="4273" y="2738"/>
                  </a:cubicBezTo>
                  <a:lnTo>
                    <a:pt x="26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flipH="1" rot="2399129">
              <a:off x="3789866" y="826775"/>
              <a:ext cx="252588" cy="30029"/>
            </a:xfrm>
            <a:custGeom>
              <a:rect b="b" l="l" r="r" t="t"/>
              <a:pathLst>
                <a:path extrusionOk="0" h="695" w="7719">
                  <a:moveTo>
                    <a:pt x="1" y="0"/>
                  </a:moveTo>
                  <a:lnTo>
                    <a:pt x="1" y="694"/>
                  </a:lnTo>
                  <a:lnTo>
                    <a:pt x="7718" y="694"/>
                  </a:lnTo>
                  <a:lnTo>
                    <a:pt x="7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flipH="1" rot="2399499">
              <a:off x="3939209" y="437866"/>
              <a:ext cx="252585" cy="451811"/>
            </a:xfrm>
            <a:custGeom>
              <a:rect b="b" l="l" r="r" t="t"/>
              <a:pathLst>
                <a:path extrusionOk="0" h="13808" w="7719">
                  <a:moveTo>
                    <a:pt x="1135" y="1"/>
                  </a:moveTo>
                  <a:cubicBezTo>
                    <a:pt x="401" y="722"/>
                    <a:pt x="1" y="1697"/>
                    <a:pt x="1" y="2738"/>
                  </a:cubicBezTo>
                  <a:lnTo>
                    <a:pt x="1" y="13807"/>
                  </a:lnTo>
                  <a:lnTo>
                    <a:pt x="7718" y="13807"/>
                  </a:lnTo>
                  <a:lnTo>
                    <a:pt x="7718" y="2738"/>
                  </a:lnTo>
                  <a:cubicBezTo>
                    <a:pt x="7718" y="1697"/>
                    <a:pt x="7304" y="722"/>
                    <a:pt x="6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flipH="1" rot="2399499">
              <a:off x="4253617" y="763022"/>
              <a:ext cx="15314" cy="30169"/>
            </a:xfrm>
            <a:custGeom>
              <a:rect b="b" l="l" r="r" t="t"/>
              <a:pathLst>
                <a:path extrusionOk="0" h="922" w="468">
                  <a:moveTo>
                    <a:pt x="467" y="0"/>
                  </a:moveTo>
                  <a:cubicBezTo>
                    <a:pt x="214" y="0"/>
                    <a:pt x="0" y="200"/>
                    <a:pt x="0" y="454"/>
                  </a:cubicBezTo>
                  <a:cubicBezTo>
                    <a:pt x="0" y="708"/>
                    <a:pt x="214" y="921"/>
                    <a:pt x="467" y="921"/>
                  </a:cubicBezTo>
                  <a:lnTo>
                    <a:pt x="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flipH="1" rot="2399499">
              <a:off x="4237661" y="751656"/>
              <a:ext cx="20124" cy="30169"/>
            </a:xfrm>
            <a:custGeom>
              <a:rect b="b" l="l" r="r" t="t"/>
              <a:pathLst>
                <a:path extrusionOk="0" h="922" w="615">
                  <a:moveTo>
                    <a:pt x="0" y="0"/>
                  </a:moveTo>
                  <a:lnTo>
                    <a:pt x="0" y="921"/>
                  </a:lnTo>
                  <a:cubicBezTo>
                    <a:pt x="615" y="921"/>
                    <a:pt x="615"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flipH="1" rot="2399499">
              <a:off x="4064461" y="546857"/>
              <a:ext cx="131087" cy="11265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flipH="1" rot="2399499">
              <a:off x="4202314" y="794144"/>
              <a:ext cx="47219" cy="44730"/>
            </a:xfrm>
            <a:custGeom>
              <a:rect b="b" l="l" r="r" t="t"/>
              <a:pathLst>
                <a:path extrusionOk="0" h="1367" w="1443">
                  <a:moveTo>
                    <a:pt x="881" y="1"/>
                  </a:moveTo>
                  <a:cubicBezTo>
                    <a:pt x="678" y="1"/>
                    <a:pt x="474" y="78"/>
                    <a:pt x="321" y="231"/>
                  </a:cubicBezTo>
                  <a:cubicBezTo>
                    <a:pt x="0" y="552"/>
                    <a:pt x="0" y="1059"/>
                    <a:pt x="321"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flipH="1" rot="2399499">
              <a:off x="3929219" y="491072"/>
              <a:ext cx="15772" cy="30201"/>
            </a:xfrm>
            <a:custGeom>
              <a:rect b="b" l="l" r="r" t="t"/>
              <a:pathLst>
                <a:path extrusionOk="0" h="923" w="482">
                  <a:moveTo>
                    <a:pt x="458" y="0"/>
                  </a:moveTo>
                  <a:cubicBezTo>
                    <a:pt x="202" y="0"/>
                    <a:pt x="1" y="209"/>
                    <a:pt x="1" y="455"/>
                  </a:cubicBezTo>
                  <a:cubicBezTo>
                    <a:pt x="1" y="722"/>
                    <a:pt x="215" y="922"/>
                    <a:pt x="482" y="922"/>
                  </a:cubicBezTo>
                  <a:lnTo>
                    <a:pt x="482" y="1"/>
                  </a:lnTo>
                  <a:cubicBezTo>
                    <a:pt x="474" y="1"/>
                    <a:pt x="466"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flipH="1" rot="2399499">
              <a:off x="3913317" y="479559"/>
              <a:ext cx="20124" cy="30201"/>
            </a:xfrm>
            <a:custGeom>
              <a:rect b="b" l="l" r="r" t="t"/>
              <a:pathLst>
                <a:path extrusionOk="0" h="923" w="615">
                  <a:moveTo>
                    <a:pt x="14" y="1"/>
                  </a:moveTo>
                  <a:cubicBezTo>
                    <a:pt x="9" y="1"/>
                    <a:pt x="5" y="1"/>
                    <a:pt x="1" y="1"/>
                  </a:cubicBezTo>
                  <a:lnTo>
                    <a:pt x="1" y="922"/>
                  </a:lnTo>
                  <a:cubicBezTo>
                    <a:pt x="610" y="922"/>
                    <a:pt x="615" y="1"/>
                    <a:pt x="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flipH="1" rot="2399499">
              <a:off x="3878285" y="522349"/>
              <a:ext cx="47219" cy="44730"/>
            </a:xfrm>
            <a:custGeom>
              <a:rect b="b" l="l" r="r" t="t"/>
              <a:pathLst>
                <a:path extrusionOk="0" h="1367" w="1443">
                  <a:moveTo>
                    <a:pt x="881" y="1"/>
                  </a:moveTo>
                  <a:cubicBezTo>
                    <a:pt x="678" y="1"/>
                    <a:pt x="474" y="78"/>
                    <a:pt x="320" y="231"/>
                  </a:cubicBezTo>
                  <a:cubicBezTo>
                    <a:pt x="0" y="552"/>
                    <a:pt x="0" y="1059"/>
                    <a:pt x="320"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flipH="1" rot="2399499">
              <a:off x="3857584" y="518565"/>
              <a:ext cx="55825" cy="45417"/>
            </a:xfrm>
            <a:custGeom>
              <a:rect b="b" l="l" r="r" t="t"/>
              <a:pathLst>
                <a:path extrusionOk="0" h="1388" w="1706">
                  <a:moveTo>
                    <a:pt x="1122" y="0"/>
                  </a:moveTo>
                  <a:lnTo>
                    <a:pt x="0" y="1135"/>
                  </a:lnTo>
                  <a:cubicBezTo>
                    <a:pt x="175" y="1313"/>
                    <a:pt x="370" y="1387"/>
                    <a:pt x="558" y="1387"/>
                  </a:cubicBezTo>
                  <a:cubicBezTo>
                    <a:pt x="1175" y="1387"/>
                    <a:pt x="1706" y="584"/>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flipH="1" rot="2399354">
              <a:off x="4080646" y="560612"/>
              <a:ext cx="96403" cy="8284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flipH="1" rot="2399499">
              <a:off x="4012760" y="1044883"/>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89" y="4300"/>
                    <a:pt x="1776" y="4300"/>
                  </a:cubicBezTo>
                  <a:cubicBezTo>
                    <a:pt x="1977" y="4300"/>
                    <a:pt x="2124" y="4140"/>
                    <a:pt x="2124" y="3953"/>
                  </a:cubicBezTo>
                  <a:lnTo>
                    <a:pt x="2124" y="575"/>
                  </a:lnTo>
                  <a:cubicBezTo>
                    <a:pt x="2124" y="374"/>
                    <a:pt x="2070" y="161"/>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flipH="1" rot="2399161">
              <a:off x="4051179" y="1044437"/>
              <a:ext cx="63391" cy="65477"/>
            </a:xfrm>
            <a:custGeom>
              <a:rect b="b" l="l" r="r" t="t"/>
              <a:pathLst>
                <a:path extrusionOk="0" h="1837" w="1937">
                  <a:moveTo>
                    <a:pt x="1063" y="1"/>
                  </a:moveTo>
                  <a:cubicBezTo>
                    <a:pt x="525" y="1"/>
                    <a:pt x="1" y="404"/>
                    <a:pt x="1" y="1062"/>
                  </a:cubicBezTo>
                  <a:lnTo>
                    <a:pt x="1" y="1836"/>
                  </a:lnTo>
                  <a:cubicBezTo>
                    <a:pt x="869" y="1796"/>
                    <a:pt x="1617" y="1262"/>
                    <a:pt x="1937" y="474"/>
                  </a:cubicBezTo>
                  <a:cubicBezTo>
                    <a:pt x="1716" y="148"/>
                    <a:pt x="1387" y="1"/>
                    <a:pt x="10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flipH="1" rot="2399499">
              <a:off x="3596348" y="695597"/>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90" y="4300"/>
                    <a:pt x="1777" y="4300"/>
                  </a:cubicBezTo>
                  <a:cubicBezTo>
                    <a:pt x="1977" y="4300"/>
                    <a:pt x="2124" y="4140"/>
                    <a:pt x="2124" y="3953"/>
                  </a:cubicBezTo>
                  <a:lnTo>
                    <a:pt x="2124" y="575"/>
                  </a:lnTo>
                  <a:cubicBezTo>
                    <a:pt x="2124" y="374"/>
                    <a:pt x="2070" y="161"/>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flipH="1" rot="2399129">
              <a:off x="3635683" y="695476"/>
              <a:ext cx="63384" cy="62520"/>
            </a:xfrm>
            <a:custGeom>
              <a:rect b="b" l="l" r="r" t="t"/>
              <a:pathLst>
                <a:path extrusionOk="0" h="1837" w="1937">
                  <a:moveTo>
                    <a:pt x="1062" y="1"/>
                  </a:moveTo>
                  <a:cubicBezTo>
                    <a:pt x="524" y="1"/>
                    <a:pt x="0" y="404"/>
                    <a:pt x="0" y="1062"/>
                  </a:cubicBezTo>
                  <a:lnTo>
                    <a:pt x="0" y="1836"/>
                  </a:lnTo>
                  <a:cubicBezTo>
                    <a:pt x="868" y="1796"/>
                    <a:pt x="1616" y="1262"/>
                    <a:pt x="1936" y="474"/>
                  </a:cubicBezTo>
                  <a:cubicBezTo>
                    <a:pt x="1715" y="148"/>
                    <a:pt x="138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flipH="1" rot="2399499">
              <a:off x="4078310" y="668357"/>
              <a:ext cx="62958" cy="63380"/>
            </a:xfrm>
            <a:custGeom>
              <a:rect b="b" l="l" r="r" t="t"/>
              <a:pathLst>
                <a:path extrusionOk="0" h="1937" w="1924">
                  <a:moveTo>
                    <a:pt x="962" y="1"/>
                  </a:moveTo>
                  <a:lnTo>
                    <a:pt x="789" y="789"/>
                  </a:lnTo>
                  <a:lnTo>
                    <a:pt x="1" y="962"/>
                  </a:lnTo>
                  <a:lnTo>
                    <a:pt x="789" y="1149"/>
                  </a:lnTo>
                  <a:lnTo>
                    <a:pt x="962" y="1937"/>
                  </a:lnTo>
                  <a:lnTo>
                    <a:pt x="1136" y="1149"/>
                  </a:lnTo>
                  <a:lnTo>
                    <a:pt x="1924" y="962"/>
                  </a:lnTo>
                  <a:lnTo>
                    <a:pt x="1136" y="789"/>
                  </a:lnTo>
                  <a:lnTo>
                    <a:pt x="9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flipH="1" rot="2399499">
              <a:off x="4076205" y="743839"/>
              <a:ext cx="41558" cy="41523"/>
            </a:xfrm>
            <a:custGeom>
              <a:rect b="b" l="l" r="r" t="t"/>
              <a:pathLst>
                <a:path extrusionOk="0" h="1269" w="1270">
                  <a:moveTo>
                    <a:pt x="642" y="0"/>
                  </a:moveTo>
                  <a:lnTo>
                    <a:pt x="522" y="521"/>
                  </a:lnTo>
                  <a:lnTo>
                    <a:pt x="1" y="628"/>
                  </a:lnTo>
                  <a:lnTo>
                    <a:pt x="522" y="748"/>
                  </a:lnTo>
                  <a:lnTo>
                    <a:pt x="642" y="1269"/>
                  </a:lnTo>
                  <a:lnTo>
                    <a:pt x="749" y="748"/>
                  </a:lnTo>
                  <a:lnTo>
                    <a:pt x="1269" y="628"/>
                  </a:lnTo>
                  <a:lnTo>
                    <a:pt x="749" y="521"/>
                  </a:lnTo>
                  <a:lnTo>
                    <a:pt x="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flipH="1" rot="2399499">
              <a:off x="4182914" y="790833"/>
              <a:ext cx="54614" cy="44697"/>
            </a:xfrm>
            <a:custGeom>
              <a:rect b="b" l="l" r="r" t="t"/>
              <a:pathLst>
                <a:path extrusionOk="0" h="1366" w="1669">
                  <a:moveTo>
                    <a:pt x="1122" y="0"/>
                  </a:moveTo>
                  <a:lnTo>
                    <a:pt x="1" y="1135"/>
                  </a:lnTo>
                  <a:cubicBezTo>
                    <a:pt x="171" y="1297"/>
                    <a:pt x="360" y="1365"/>
                    <a:pt x="540" y="1365"/>
                  </a:cubicBezTo>
                  <a:cubicBezTo>
                    <a:pt x="1149" y="1365"/>
                    <a:pt x="1668" y="587"/>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flipH="1" rot="2399499">
              <a:off x="4095212" y="562086"/>
              <a:ext cx="75622" cy="71593"/>
            </a:xfrm>
            <a:custGeom>
              <a:rect b="b" l="l" r="r" t="t"/>
              <a:pathLst>
                <a:path extrusionOk="0" h="2188" w="2311">
                  <a:moveTo>
                    <a:pt x="1409" y="1"/>
                  </a:moveTo>
                  <a:cubicBezTo>
                    <a:pt x="1082" y="1"/>
                    <a:pt x="755" y="124"/>
                    <a:pt x="508" y="371"/>
                  </a:cubicBezTo>
                  <a:cubicBezTo>
                    <a:pt x="0" y="879"/>
                    <a:pt x="0" y="1680"/>
                    <a:pt x="508" y="2187"/>
                  </a:cubicBezTo>
                  <a:lnTo>
                    <a:pt x="2310" y="371"/>
                  </a:lnTo>
                  <a:cubicBezTo>
                    <a:pt x="2063" y="124"/>
                    <a:pt x="1736"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flipH="1" rot="2399775">
              <a:off x="4076159" y="560881"/>
              <a:ext cx="75131" cy="71112"/>
            </a:xfrm>
            <a:custGeom>
              <a:rect b="b" l="l" r="r" t="t"/>
              <a:pathLst>
                <a:path extrusionOk="0" h="2162" w="2284">
                  <a:moveTo>
                    <a:pt x="1803" y="0"/>
                  </a:moveTo>
                  <a:lnTo>
                    <a:pt x="1" y="1803"/>
                  </a:lnTo>
                  <a:cubicBezTo>
                    <a:pt x="246" y="2041"/>
                    <a:pt x="567" y="2162"/>
                    <a:pt x="889" y="2162"/>
                  </a:cubicBezTo>
                  <a:cubicBezTo>
                    <a:pt x="1215" y="2162"/>
                    <a:pt x="1541" y="2038"/>
                    <a:pt x="1790" y="1789"/>
                  </a:cubicBezTo>
                  <a:cubicBezTo>
                    <a:pt x="2271" y="1295"/>
                    <a:pt x="2284" y="508"/>
                    <a:pt x="1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 name="Google Shape;153;p6"/>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154" name="Google Shape;154;p6"/>
          <p:cNvSpPr txBox="1"/>
          <p:nvPr>
            <p:ph type="title"/>
          </p:nvPr>
        </p:nvSpPr>
        <p:spPr>
          <a:xfrm>
            <a:off x="1962150" y="535650"/>
            <a:ext cx="5219700" cy="612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500"/>
              <a:buNone/>
              <a:defRPr b="1">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5" name="Shape 155"/>
        <p:cNvGrpSpPr/>
        <p:nvPr/>
      </p:nvGrpSpPr>
      <p:grpSpPr>
        <a:xfrm>
          <a:off x="0" y="0"/>
          <a:ext cx="0" cy="0"/>
          <a:chOff x="0" y="0"/>
          <a:chExt cx="0" cy="0"/>
        </a:xfrm>
      </p:grpSpPr>
      <p:sp>
        <p:nvSpPr>
          <p:cNvPr id="156" name="Google Shape;156;p7"/>
          <p:cNvSpPr/>
          <p:nvPr/>
        </p:nvSpPr>
        <p:spPr>
          <a:xfrm>
            <a:off x="8061" y="4128025"/>
            <a:ext cx="9144002" cy="1015453"/>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flipH="1">
            <a:off x="-6137" y="4243621"/>
            <a:ext cx="9144002" cy="899888"/>
          </a:xfrm>
          <a:custGeom>
            <a:rect b="b" l="l" r="r" t="t"/>
            <a:pathLst>
              <a:path extrusionOk="0" h="17505" w="70474">
                <a:moveTo>
                  <a:pt x="70473" y="0"/>
                </a:moveTo>
                <a:lnTo>
                  <a:pt x="0" y="14154"/>
                </a:lnTo>
                <a:lnTo>
                  <a:pt x="0" y="17505"/>
                </a:lnTo>
                <a:lnTo>
                  <a:pt x="70473" y="17492"/>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flipH="1">
            <a:off x="941" y="4501305"/>
            <a:ext cx="9140498" cy="642225"/>
          </a:xfrm>
          <a:custGeom>
            <a:rect b="b" l="l" r="r" t="t"/>
            <a:pathLst>
              <a:path extrusionOk="0" h="12618" w="70447">
                <a:moveTo>
                  <a:pt x="31217" y="4794"/>
                </a:moveTo>
                <a:lnTo>
                  <a:pt x="54383" y="6463"/>
                </a:lnTo>
                <a:lnTo>
                  <a:pt x="40097" y="8906"/>
                </a:lnTo>
                <a:lnTo>
                  <a:pt x="20562" y="6049"/>
                </a:lnTo>
                <a:lnTo>
                  <a:pt x="31217" y="4794"/>
                </a:lnTo>
                <a:close/>
                <a:moveTo>
                  <a:pt x="40097" y="9093"/>
                </a:moveTo>
                <a:lnTo>
                  <a:pt x="47707" y="10201"/>
                </a:lnTo>
                <a:lnTo>
                  <a:pt x="33207" y="10268"/>
                </a:lnTo>
                <a:lnTo>
                  <a:pt x="33207" y="10268"/>
                </a:lnTo>
                <a:lnTo>
                  <a:pt x="40097" y="9093"/>
                </a:lnTo>
                <a:close/>
                <a:moveTo>
                  <a:pt x="70433" y="0"/>
                </a:moveTo>
                <a:lnTo>
                  <a:pt x="31204" y="4620"/>
                </a:lnTo>
                <a:lnTo>
                  <a:pt x="25276" y="4193"/>
                </a:lnTo>
                <a:lnTo>
                  <a:pt x="24635" y="4313"/>
                </a:lnTo>
                <a:lnTo>
                  <a:pt x="30269" y="4727"/>
                </a:lnTo>
                <a:lnTo>
                  <a:pt x="19895" y="5942"/>
                </a:lnTo>
                <a:lnTo>
                  <a:pt x="17945" y="5662"/>
                </a:lnTo>
                <a:lnTo>
                  <a:pt x="17425" y="5768"/>
                </a:lnTo>
                <a:lnTo>
                  <a:pt x="19214" y="6022"/>
                </a:lnTo>
                <a:lnTo>
                  <a:pt x="11737" y="6903"/>
                </a:lnTo>
                <a:lnTo>
                  <a:pt x="9600" y="7331"/>
                </a:lnTo>
                <a:lnTo>
                  <a:pt x="19881" y="6129"/>
                </a:lnTo>
                <a:lnTo>
                  <a:pt x="39536" y="9013"/>
                </a:lnTo>
                <a:lnTo>
                  <a:pt x="32139" y="10281"/>
                </a:lnTo>
                <a:lnTo>
                  <a:pt x="0" y="10415"/>
                </a:lnTo>
                <a:lnTo>
                  <a:pt x="0" y="10588"/>
                </a:lnTo>
                <a:lnTo>
                  <a:pt x="31071" y="10455"/>
                </a:lnTo>
                <a:lnTo>
                  <a:pt x="31071" y="10455"/>
                </a:lnTo>
                <a:lnTo>
                  <a:pt x="18439" y="12618"/>
                </a:lnTo>
                <a:lnTo>
                  <a:pt x="19494" y="12618"/>
                </a:lnTo>
                <a:lnTo>
                  <a:pt x="32152" y="10455"/>
                </a:lnTo>
                <a:lnTo>
                  <a:pt x="48869" y="10375"/>
                </a:lnTo>
                <a:lnTo>
                  <a:pt x="64104" y="12618"/>
                </a:lnTo>
                <a:lnTo>
                  <a:pt x="65306" y="12618"/>
                </a:lnTo>
                <a:lnTo>
                  <a:pt x="50044" y="10375"/>
                </a:lnTo>
                <a:lnTo>
                  <a:pt x="70433" y="10281"/>
                </a:lnTo>
                <a:lnTo>
                  <a:pt x="70433" y="10108"/>
                </a:lnTo>
                <a:lnTo>
                  <a:pt x="48882" y="10201"/>
                </a:lnTo>
                <a:lnTo>
                  <a:pt x="40644" y="8986"/>
                </a:lnTo>
                <a:lnTo>
                  <a:pt x="55118" y="6516"/>
                </a:lnTo>
                <a:lnTo>
                  <a:pt x="70446" y="7624"/>
                </a:lnTo>
                <a:lnTo>
                  <a:pt x="70446" y="7451"/>
                </a:lnTo>
                <a:lnTo>
                  <a:pt x="55839" y="6396"/>
                </a:lnTo>
                <a:lnTo>
                  <a:pt x="70446" y="3886"/>
                </a:lnTo>
                <a:lnTo>
                  <a:pt x="70446" y="3712"/>
                </a:lnTo>
                <a:lnTo>
                  <a:pt x="55105" y="6342"/>
                </a:lnTo>
                <a:lnTo>
                  <a:pt x="32139" y="4687"/>
                </a:lnTo>
                <a:lnTo>
                  <a:pt x="70446" y="174"/>
                </a:lnTo>
                <a:lnTo>
                  <a:pt x="70446" y="94"/>
                </a:lnTo>
                <a:lnTo>
                  <a:pt x="704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7"/>
          <p:cNvGrpSpPr/>
          <p:nvPr/>
        </p:nvGrpSpPr>
        <p:grpSpPr>
          <a:xfrm>
            <a:off x="530575" y="334350"/>
            <a:ext cx="8232925" cy="3542850"/>
            <a:chOff x="530575" y="334350"/>
            <a:chExt cx="8232925" cy="3542850"/>
          </a:xfrm>
        </p:grpSpPr>
        <p:sp>
          <p:nvSpPr>
            <p:cNvPr id="160" name="Google Shape;160;p7"/>
            <p:cNvSpPr/>
            <p:nvPr/>
          </p:nvSpPr>
          <p:spPr>
            <a:xfrm>
              <a:off x="530575" y="36759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8562200" y="3343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4093700" y="3369950"/>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7"/>
          <p:cNvSpPr/>
          <p:nvPr/>
        </p:nvSpPr>
        <p:spPr>
          <a:xfrm flipH="1">
            <a:off x="4537356" y="4049918"/>
            <a:ext cx="158469" cy="302466"/>
          </a:xfrm>
          <a:custGeom>
            <a:rect b="b" l="l" r="r" t="t"/>
            <a:pathLst>
              <a:path extrusionOk="0" h="10309" w="4528">
                <a:moveTo>
                  <a:pt x="1830" y="1"/>
                </a:moveTo>
                <a:lnTo>
                  <a:pt x="1055" y="4714"/>
                </a:lnTo>
                <a:lnTo>
                  <a:pt x="1376" y="4714"/>
                </a:lnTo>
                <a:lnTo>
                  <a:pt x="1" y="10308"/>
                </a:lnTo>
                <a:lnTo>
                  <a:pt x="4527" y="10308"/>
                </a:lnTo>
                <a:lnTo>
                  <a:pt x="1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flipH="1">
            <a:off x="4079402" y="3877200"/>
            <a:ext cx="228664" cy="436432"/>
          </a:xfrm>
          <a:custGeom>
            <a:rect b="b" l="l" r="r" t="t"/>
            <a:pathLst>
              <a:path extrusionOk="0" h="10309" w="4528">
                <a:moveTo>
                  <a:pt x="1830" y="1"/>
                </a:moveTo>
                <a:lnTo>
                  <a:pt x="1056" y="4701"/>
                </a:lnTo>
                <a:lnTo>
                  <a:pt x="1376" y="4701"/>
                </a:lnTo>
                <a:lnTo>
                  <a:pt x="1" y="10309"/>
                </a:lnTo>
                <a:lnTo>
                  <a:pt x="4527" y="10309"/>
                </a:lnTo>
                <a:lnTo>
                  <a:pt x="1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flipH="1">
            <a:off x="8011815" y="3854986"/>
            <a:ext cx="158469" cy="365182"/>
          </a:xfrm>
          <a:custGeom>
            <a:rect b="b" l="l" r="r" t="t"/>
            <a:pathLst>
              <a:path extrusionOk="0" h="8626" w="3138">
                <a:moveTo>
                  <a:pt x="1335" y="0"/>
                </a:moveTo>
                <a:lnTo>
                  <a:pt x="588" y="3338"/>
                </a:lnTo>
                <a:lnTo>
                  <a:pt x="935" y="3338"/>
                </a:lnTo>
                <a:lnTo>
                  <a:pt x="0" y="8626"/>
                </a:lnTo>
                <a:lnTo>
                  <a:pt x="3138" y="8626"/>
                </a:lnTo>
                <a:lnTo>
                  <a:pt x="1950" y="3338"/>
                </a:lnTo>
                <a:lnTo>
                  <a:pt x="2350" y="3338"/>
                </a:lnTo>
                <a:lnTo>
                  <a:pt x="13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flipH="1">
            <a:off x="8277406" y="3897518"/>
            <a:ext cx="158469" cy="302466"/>
          </a:xfrm>
          <a:custGeom>
            <a:rect b="b" l="l" r="r" t="t"/>
            <a:pathLst>
              <a:path extrusionOk="0" h="10309" w="4528">
                <a:moveTo>
                  <a:pt x="1830" y="1"/>
                </a:moveTo>
                <a:lnTo>
                  <a:pt x="1055" y="4714"/>
                </a:lnTo>
                <a:lnTo>
                  <a:pt x="1376" y="4714"/>
                </a:lnTo>
                <a:lnTo>
                  <a:pt x="1" y="10308"/>
                </a:lnTo>
                <a:lnTo>
                  <a:pt x="4527" y="10308"/>
                </a:lnTo>
                <a:lnTo>
                  <a:pt x="1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7"/>
          <p:cNvGrpSpPr/>
          <p:nvPr/>
        </p:nvGrpSpPr>
        <p:grpSpPr>
          <a:xfrm>
            <a:off x="3700391" y="356748"/>
            <a:ext cx="794111" cy="846769"/>
            <a:chOff x="3559266" y="344698"/>
            <a:chExt cx="794111" cy="846769"/>
          </a:xfrm>
        </p:grpSpPr>
        <p:sp>
          <p:nvSpPr>
            <p:cNvPr id="168" name="Google Shape;168;p7"/>
            <p:cNvSpPr/>
            <p:nvPr/>
          </p:nvSpPr>
          <p:spPr>
            <a:xfrm flipH="1" rot="2399499">
              <a:off x="3875841" y="482769"/>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flipH="1" rot="2399499">
              <a:off x="4199870" y="754564"/>
              <a:ext cx="5268" cy="163441"/>
            </a:xfrm>
            <a:custGeom>
              <a:rect b="b" l="l" r="r" t="t"/>
              <a:pathLst>
                <a:path extrusionOk="0" h="4995" w="161">
                  <a:moveTo>
                    <a:pt x="0" y="1"/>
                  </a:moveTo>
                  <a:lnTo>
                    <a:pt x="0" y="4994"/>
                  </a:lnTo>
                  <a:lnTo>
                    <a:pt x="160" y="4994"/>
                  </a:lnTo>
                  <a:lnTo>
                    <a:pt x="160" y="1"/>
                  </a:ln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4239900" y="756750"/>
              <a:ext cx="30900" cy="3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3916650" y="485675"/>
              <a:ext cx="30300" cy="30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3870125" y="5188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4193375" y="790575"/>
              <a:ext cx="51900" cy="51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flipH="1" rot="2399298">
              <a:off x="3647225" y="658151"/>
              <a:ext cx="122802" cy="25299"/>
            </a:xfrm>
            <a:custGeom>
              <a:rect b="b" l="l" r="r" t="t"/>
              <a:pathLst>
                <a:path extrusionOk="0" h="695" w="3753">
                  <a:moveTo>
                    <a:pt x="1" y="0"/>
                  </a:moveTo>
                  <a:lnTo>
                    <a:pt x="1" y="694"/>
                  </a:lnTo>
                  <a:lnTo>
                    <a:pt x="3753" y="694"/>
                  </a:lnTo>
                  <a:cubicBezTo>
                    <a:pt x="3753" y="467"/>
                    <a:pt x="3726" y="227"/>
                    <a:pt x="36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flipH="1" rot="2399499">
              <a:off x="3675698" y="607377"/>
              <a:ext cx="217180" cy="100093"/>
            </a:xfrm>
            <a:custGeom>
              <a:rect b="b" l="l" r="r" t="t"/>
              <a:pathLst>
                <a:path extrusionOk="0" h="3059" w="6637">
                  <a:moveTo>
                    <a:pt x="1" y="0"/>
                  </a:moveTo>
                  <a:lnTo>
                    <a:pt x="1" y="1255"/>
                  </a:lnTo>
                  <a:lnTo>
                    <a:pt x="2952" y="1255"/>
                  </a:lnTo>
                  <a:lnTo>
                    <a:pt x="2952" y="3058"/>
                  </a:lnTo>
                  <a:lnTo>
                    <a:pt x="6637" y="3058"/>
                  </a:lnTo>
                  <a:cubicBezTo>
                    <a:pt x="6303" y="1349"/>
                    <a:pt x="4861" y="94"/>
                    <a:pt x="3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flipH="1" rot="2399499">
              <a:off x="4013914" y="891001"/>
              <a:ext cx="217180" cy="99635"/>
            </a:xfrm>
            <a:custGeom>
              <a:rect b="b" l="l" r="r" t="t"/>
              <a:pathLst>
                <a:path extrusionOk="0" h="3045" w="6637">
                  <a:moveTo>
                    <a:pt x="3498" y="0"/>
                  </a:moveTo>
                  <a:cubicBezTo>
                    <a:pt x="1763" y="80"/>
                    <a:pt x="321" y="1349"/>
                    <a:pt x="0" y="3045"/>
                  </a:cubicBezTo>
                  <a:lnTo>
                    <a:pt x="3699" y="3045"/>
                  </a:lnTo>
                  <a:lnTo>
                    <a:pt x="3699" y="1255"/>
                  </a:lnTo>
                  <a:lnTo>
                    <a:pt x="6636" y="1255"/>
                  </a:lnTo>
                  <a:lnTo>
                    <a:pt x="66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flipH="1" rot="2399161">
              <a:off x="4060713" y="1004638"/>
              <a:ext cx="123248" cy="25747"/>
            </a:xfrm>
            <a:custGeom>
              <a:rect b="b" l="l" r="r" t="t"/>
              <a:pathLst>
                <a:path extrusionOk="0" h="695" w="3766">
                  <a:moveTo>
                    <a:pt x="67" y="0"/>
                  </a:moveTo>
                  <a:cubicBezTo>
                    <a:pt x="27" y="227"/>
                    <a:pt x="0" y="467"/>
                    <a:pt x="0" y="694"/>
                  </a:cubicBezTo>
                  <a:lnTo>
                    <a:pt x="3766" y="694"/>
                  </a:lnTo>
                  <a:lnTo>
                    <a:pt x="37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flipH="1" rot="2399499">
              <a:off x="4157775" y="388115"/>
              <a:ext cx="178305" cy="118720"/>
            </a:xfrm>
            <a:custGeom>
              <a:rect b="b" l="l" r="r" t="t"/>
              <a:pathLst>
                <a:path extrusionOk="0" h="3539" w="5449">
                  <a:moveTo>
                    <a:pt x="2684" y="1"/>
                  </a:moveTo>
                  <a:lnTo>
                    <a:pt x="1082" y="2778"/>
                  </a:lnTo>
                  <a:cubicBezTo>
                    <a:pt x="681" y="2965"/>
                    <a:pt x="321" y="3218"/>
                    <a:pt x="0" y="3539"/>
                  </a:cubicBezTo>
                  <a:lnTo>
                    <a:pt x="5448" y="3539"/>
                  </a:lnTo>
                  <a:cubicBezTo>
                    <a:pt x="5101" y="3192"/>
                    <a:pt x="4700" y="2925"/>
                    <a:pt x="4273" y="2738"/>
                  </a:cubicBezTo>
                  <a:lnTo>
                    <a:pt x="26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flipH="1" rot="2399129">
              <a:off x="3789866" y="826775"/>
              <a:ext cx="252588" cy="30029"/>
            </a:xfrm>
            <a:custGeom>
              <a:rect b="b" l="l" r="r" t="t"/>
              <a:pathLst>
                <a:path extrusionOk="0" h="695" w="7719">
                  <a:moveTo>
                    <a:pt x="1" y="0"/>
                  </a:moveTo>
                  <a:lnTo>
                    <a:pt x="1" y="694"/>
                  </a:lnTo>
                  <a:lnTo>
                    <a:pt x="7718" y="694"/>
                  </a:lnTo>
                  <a:lnTo>
                    <a:pt x="77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flipH="1" rot="2399499">
              <a:off x="3939209" y="437866"/>
              <a:ext cx="252585" cy="451811"/>
            </a:xfrm>
            <a:custGeom>
              <a:rect b="b" l="l" r="r" t="t"/>
              <a:pathLst>
                <a:path extrusionOk="0" h="13808" w="7719">
                  <a:moveTo>
                    <a:pt x="1135" y="1"/>
                  </a:moveTo>
                  <a:cubicBezTo>
                    <a:pt x="401" y="722"/>
                    <a:pt x="1" y="1697"/>
                    <a:pt x="1" y="2738"/>
                  </a:cubicBezTo>
                  <a:lnTo>
                    <a:pt x="1" y="13807"/>
                  </a:lnTo>
                  <a:lnTo>
                    <a:pt x="7718" y="13807"/>
                  </a:lnTo>
                  <a:lnTo>
                    <a:pt x="7718" y="2738"/>
                  </a:lnTo>
                  <a:cubicBezTo>
                    <a:pt x="7718" y="1697"/>
                    <a:pt x="7304" y="722"/>
                    <a:pt x="65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flipH="1" rot="2399499">
              <a:off x="4253617" y="763022"/>
              <a:ext cx="15314" cy="30169"/>
            </a:xfrm>
            <a:custGeom>
              <a:rect b="b" l="l" r="r" t="t"/>
              <a:pathLst>
                <a:path extrusionOk="0" h="922" w="468">
                  <a:moveTo>
                    <a:pt x="467" y="0"/>
                  </a:moveTo>
                  <a:cubicBezTo>
                    <a:pt x="214" y="0"/>
                    <a:pt x="0" y="200"/>
                    <a:pt x="0" y="454"/>
                  </a:cubicBezTo>
                  <a:cubicBezTo>
                    <a:pt x="0" y="708"/>
                    <a:pt x="214" y="921"/>
                    <a:pt x="467" y="921"/>
                  </a:cubicBezTo>
                  <a:lnTo>
                    <a:pt x="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flipH="1" rot="2399499">
              <a:off x="4237661" y="751656"/>
              <a:ext cx="20124" cy="30169"/>
            </a:xfrm>
            <a:custGeom>
              <a:rect b="b" l="l" r="r" t="t"/>
              <a:pathLst>
                <a:path extrusionOk="0" h="922" w="615">
                  <a:moveTo>
                    <a:pt x="0" y="0"/>
                  </a:moveTo>
                  <a:lnTo>
                    <a:pt x="0" y="921"/>
                  </a:lnTo>
                  <a:cubicBezTo>
                    <a:pt x="615" y="921"/>
                    <a:pt x="615"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flipH="1" rot="2399499">
              <a:off x="4064461" y="546857"/>
              <a:ext cx="131087" cy="11265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flipH="1" rot="2399499">
              <a:off x="4202314" y="794144"/>
              <a:ext cx="47219" cy="44730"/>
            </a:xfrm>
            <a:custGeom>
              <a:rect b="b" l="l" r="r" t="t"/>
              <a:pathLst>
                <a:path extrusionOk="0" h="1367" w="1443">
                  <a:moveTo>
                    <a:pt x="881" y="1"/>
                  </a:moveTo>
                  <a:cubicBezTo>
                    <a:pt x="678" y="1"/>
                    <a:pt x="474" y="78"/>
                    <a:pt x="321" y="231"/>
                  </a:cubicBezTo>
                  <a:cubicBezTo>
                    <a:pt x="0" y="552"/>
                    <a:pt x="0" y="1059"/>
                    <a:pt x="321"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flipH="1" rot="2399499">
              <a:off x="3929219" y="491072"/>
              <a:ext cx="15772" cy="30201"/>
            </a:xfrm>
            <a:custGeom>
              <a:rect b="b" l="l" r="r" t="t"/>
              <a:pathLst>
                <a:path extrusionOk="0" h="923" w="482">
                  <a:moveTo>
                    <a:pt x="458" y="0"/>
                  </a:moveTo>
                  <a:cubicBezTo>
                    <a:pt x="202" y="0"/>
                    <a:pt x="1" y="209"/>
                    <a:pt x="1" y="455"/>
                  </a:cubicBezTo>
                  <a:cubicBezTo>
                    <a:pt x="1" y="722"/>
                    <a:pt x="215" y="922"/>
                    <a:pt x="482" y="922"/>
                  </a:cubicBezTo>
                  <a:lnTo>
                    <a:pt x="482" y="1"/>
                  </a:lnTo>
                  <a:cubicBezTo>
                    <a:pt x="474" y="1"/>
                    <a:pt x="466"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flipH="1" rot="2399499">
              <a:off x="3913317" y="479559"/>
              <a:ext cx="20124" cy="30201"/>
            </a:xfrm>
            <a:custGeom>
              <a:rect b="b" l="l" r="r" t="t"/>
              <a:pathLst>
                <a:path extrusionOk="0" h="923" w="615">
                  <a:moveTo>
                    <a:pt x="14" y="1"/>
                  </a:moveTo>
                  <a:cubicBezTo>
                    <a:pt x="9" y="1"/>
                    <a:pt x="5" y="1"/>
                    <a:pt x="1" y="1"/>
                  </a:cubicBezTo>
                  <a:lnTo>
                    <a:pt x="1" y="922"/>
                  </a:lnTo>
                  <a:cubicBezTo>
                    <a:pt x="610" y="922"/>
                    <a:pt x="615" y="1"/>
                    <a:pt x="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flipH="1" rot="2399499">
              <a:off x="3878285" y="522349"/>
              <a:ext cx="47219" cy="44730"/>
            </a:xfrm>
            <a:custGeom>
              <a:rect b="b" l="l" r="r" t="t"/>
              <a:pathLst>
                <a:path extrusionOk="0" h="1367" w="1443">
                  <a:moveTo>
                    <a:pt x="881" y="1"/>
                  </a:moveTo>
                  <a:cubicBezTo>
                    <a:pt x="678" y="1"/>
                    <a:pt x="474" y="78"/>
                    <a:pt x="320" y="231"/>
                  </a:cubicBezTo>
                  <a:cubicBezTo>
                    <a:pt x="0" y="552"/>
                    <a:pt x="0" y="1059"/>
                    <a:pt x="320" y="1366"/>
                  </a:cubicBezTo>
                  <a:lnTo>
                    <a:pt x="1442" y="231"/>
                  </a:lnTo>
                  <a:cubicBezTo>
                    <a:pt x="1289" y="78"/>
                    <a:pt x="1085" y="1"/>
                    <a:pt x="8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flipH="1" rot="2399499">
              <a:off x="3857584" y="518565"/>
              <a:ext cx="55825" cy="45417"/>
            </a:xfrm>
            <a:custGeom>
              <a:rect b="b" l="l" r="r" t="t"/>
              <a:pathLst>
                <a:path extrusionOk="0" h="1388" w="1706">
                  <a:moveTo>
                    <a:pt x="1122" y="0"/>
                  </a:moveTo>
                  <a:lnTo>
                    <a:pt x="0" y="1135"/>
                  </a:lnTo>
                  <a:cubicBezTo>
                    <a:pt x="175" y="1313"/>
                    <a:pt x="370" y="1387"/>
                    <a:pt x="558" y="1387"/>
                  </a:cubicBezTo>
                  <a:cubicBezTo>
                    <a:pt x="1175" y="1387"/>
                    <a:pt x="1706" y="584"/>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flipH="1" rot="2399354">
              <a:off x="4080646" y="560612"/>
              <a:ext cx="96403" cy="82848"/>
            </a:xfrm>
            <a:custGeom>
              <a:rect b="b" l="l" r="r" t="t"/>
              <a:pathLst>
                <a:path extrusionOk="0" h="3443" w="4006">
                  <a:moveTo>
                    <a:pt x="2283" y="1"/>
                  </a:moveTo>
                  <a:cubicBezTo>
                    <a:pt x="761" y="1"/>
                    <a:pt x="0" y="1857"/>
                    <a:pt x="1082" y="2938"/>
                  </a:cubicBezTo>
                  <a:cubicBezTo>
                    <a:pt x="1426" y="3287"/>
                    <a:pt x="1852" y="3443"/>
                    <a:pt x="2272" y="3443"/>
                  </a:cubicBezTo>
                  <a:cubicBezTo>
                    <a:pt x="3154" y="3443"/>
                    <a:pt x="4006" y="2755"/>
                    <a:pt x="4006" y="1723"/>
                  </a:cubicBezTo>
                  <a:cubicBezTo>
                    <a:pt x="4006" y="775"/>
                    <a:pt x="3231" y="1"/>
                    <a:pt x="2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flipH="1" rot="2399499">
              <a:off x="4012760" y="1044883"/>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89" y="4300"/>
                    <a:pt x="1776" y="4300"/>
                  </a:cubicBezTo>
                  <a:cubicBezTo>
                    <a:pt x="1977" y="4300"/>
                    <a:pt x="2124" y="4140"/>
                    <a:pt x="2124" y="3953"/>
                  </a:cubicBezTo>
                  <a:lnTo>
                    <a:pt x="2124" y="575"/>
                  </a:lnTo>
                  <a:cubicBezTo>
                    <a:pt x="2124" y="374"/>
                    <a:pt x="2070" y="161"/>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flipH="1" rot="2399161">
              <a:off x="4051179" y="1044437"/>
              <a:ext cx="63391" cy="65477"/>
            </a:xfrm>
            <a:custGeom>
              <a:rect b="b" l="l" r="r" t="t"/>
              <a:pathLst>
                <a:path extrusionOk="0" h="1837" w="1937">
                  <a:moveTo>
                    <a:pt x="1063" y="1"/>
                  </a:moveTo>
                  <a:cubicBezTo>
                    <a:pt x="525" y="1"/>
                    <a:pt x="1" y="404"/>
                    <a:pt x="1" y="1062"/>
                  </a:cubicBezTo>
                  <a:lnTo>
                    <a:pt x="1" y="1836"/>
                  </a:lnTo>
                  <a:cubicBezTo>
                    <a:pt x="869" y="1796"/>
                    <a:pt x="1617" y="1262"/>
                    <a:pt x="1937" y="474"/>
                  </a:cubicBezTo>
                  <a:cubicBezTo>
                    <a:pt x="1716" y="148"/>
                    <a:pt x="1387" y="1"/>
                    <a:pt x="10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flipH="1" rot="2399499">
              <a:off x="3596348" y="695597"/>
              <a:ext cx="69503" cy="140700"/>
            </a:xfrm>
            <a:custGeom>
              <a:rect b="b" l="l" r="r" t="t"/>
              <a:pathLst>
                <a:path extrusionOk="0" h="4300" w="2124">
                  <a:moveTo>
                    <a:pt x="1950" y="0"/>
                  </a:moveTo>
                  <a:cubicBezTo>
                    <a:pt x="1630" y="788"/>
                    <a:pt x="882" y="1322"/>
                    <a:pt x="14" y="1362"/>
                  </a:cubicBezTo>
                  <a:lnTo>
                    <a:pt x="14" y="2471"/>
                  </a:lnTo>
                  <a:cubicBezTo>
                    <a:pt x="1" y="2724"/>
                    <a:pt x="188" y="2851"/>
                    <a:pt x="373" y="2851"/>
                  </a:cubicBezTo>
                  <a:cubicBezTo>
                    <a:pt x="558" y="2851"/>
                    <a:pt x="742" y="2724"/>
                    <a:pt x="722" y="2471"/>
                  </a:cubicBezTo>
                  <a:lnTo>
                    <a:pt x="722" y="1977"/>
                  </a:lnTo>
                  <a:cubicBezTo>
                    <a:pt x="722" y="1776"/>
                    <a:pt x="882" y="1616"/>
                    <a:pt x="1069" y="1616"/>
                  </a:cubicBezTo>
                  <a:cubicBezTo>
                    <a:pt x="1269" y="1616"/>
                    <a:pt x="1429" y="1776"/>
                    <a:pt x="1429" y="1977"/>
                  </a:cubicBezTo>
                  <a:lnTo>
                    <a:pt x="1429" y="3953"/>
                  </a:lnTo>
                  <a:cubicBezTo>
                    <a:pt x="1429" y="4140"/>
                    <a:pt x="1590" y="4300"/>
                    <a:pt x="1777" y="4300"/>
                  </a:cubicBezTo>
                  <a:cubicBezTo>
                    <a:pt x="1977" y="4300"/>
                    <a:pt x="2124" y="4140"/>
                    <a:pt x="2124" y="3953"/>
                  </a:cubicBezTo>
                  <a:lnTo>
                    <a:pt x="2124" y="575"/>
                  </a:lnTo>
                  <a:cubicBezTo>
                    <a:pt x="2124" y="374"/>
                    <a:pt x="2070" y="161"/>
                    <a:pt x="1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flipH="1" rot="2399129">
              <a:off x="3635683" y="695476"/>
              <a:ext cx="63384" cy="62520"/>
            </a:xfrm>
            <a:custGeom>
              <a:rect b="b" l="l" r="r" t="t"/>
              <a:pathLst>
                <a:path extrusionOk="0" h="1837" w="1937">
                  <a:moveTo>
                    <a:pt x="1062" y="1"/>
                  </a:moveTo>
                  <a:cubicBezTo>
                    <a:pt x="524" y="1"/>
                    <a:pt x="0" y="404"/>
                    <a:pt x="0" y="1062"/>
                  </a:cubicBezTo>
                  <a:lnTo>
                    <a:pt x="0" y="1836"/>
                  </a:lnTo>
                  <a:cubicBezTo>
                    <a:pt x="868" y="1796"/>
                    <a:pt x="1616" y="1262"/>
                    <a:pt x="1936" y="474"/>
                  </a:cubicBezTo>
                  <a:cubicBezTo>
                    <a:pt x="1715" y="148"/>
                    <a:pt x="1386"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flipH="1" rot="2399499">
              <a:off x="4078310" y="668357"/>
              <a:ext cx="62958" cy="63380"/>
            </a:xfrm>
            <a:custGeom>
              <a:rect b="b" l="l" r="r" t="t"/>
              <a:pathLst>
                <a:path extrusionOk="0" h="1937" w="1924">
                  <a:moveTo>
                    <a:pt x="962" y="1"/>
                  </a:moveTo>
                  <a:lnTo>
                    <a:pt x="789" y="789"/>
                  </a:lnTo>
                  <a:lnTo>
                    <a:pt x="1" y="962"/>
                  </a:lnTo>
                  <a:lnTo>
                    <a:pt x="789" y="1149"/>
                  </a:lnTo>
                  <a:lnTo>
                    <a:pt x="962" y="1937"/>
                  </a:lnTo>
                  <a:lnTo>
                    <a:pt x="1136" y="1149"/>
                  </a:lnTo>
                  <a:lnTo>
                    <a:pt x="1924" y="962"/>
                  </a:lnTo>
                  <a:lnTo>
                    <a:pt x="1136" y="789"/>
                  </a:lnTo>
                  <a:lnTo>
                    <a:pt x="9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flipH="1" rot="2399499">
              <a:off x="4076205" y="743839"/>
              <a:ext cx="41558" cy="41523"/>
            </a:xfrm>
            <a:custGeom>
              <a:rect b="b" l="l" r="r" t="t"/>
              <a:pathLst>
                <a:path extrusionOk="0" h="1269" w="1270">
                  <a:moveTo>
                    <a:pt x="642" y="0"/>
                  </a:moveTo>
                  <a:lnTo>
                    <a:pt x="522" y="521"/>
                  </a:lnTo>
                  <a:lnTo>
                    <a:pt x="1" y="628"/>
                  </a:lnTo>
                  <a:lnTo>
                    <a:pt x="522" y="748"/>
                  </a:lnTo>
                  <a:lnTo>
                    <a:pt x="642" y="1269"/>
                  </a:lnTo>
                  <a:lnTo>
                    <a:pt x="749" y="748"/>
                  </a:lnTo>
                  <a:lnTo>
                    <a:pt x="1269" y="628"/>
                  </a:lnTo>
                  <a:lnTo>
                    <a:pt x="749" y="521"/>
                  </a:lnTo>
                  <a:lnTo>
                    <a:pt x="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flipH="1" rot="2399499">
              <a:off x="4182914" y="790833"/>
              <a:ext cx="54614" cy="44697"/>
            </a:xfrm>
            <a:custGeom>
              <a:rect b="b" l="l" r="r" t="t"/>
              <a:pathLst>
                <a:path extrusionOk="0" h="1366" w="1669">
                  <a:moveTo>
                    <a:pt x="1122" y="0"/>
                  </a:moveTo>
                  <a:lnTo>
                    <a:pt x="1" y="1135"/>
                  </a:lnTo>
                  <a:cubicBezTo>
                    <a:pt x="171" y="1297"/>
                    <a:pt x="360" y="1365"/>
                    <a:pt x="540" y="1365"/>
                  </a:cubicBezTo>
                  <a:cubicBezTo>
                    <a:pt x="1149" y="1365"/>
                    <a:pt x="1668" y="587"/>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flipH="1" rot="2399499">
              <a:off x="4095212" y="562086"/>
              <a:ext cx="75622" cy="71593"/>
            </a:xfrm>
            <a:custGeom>
              <a:rect b="b" l="l" r="r" t="t"/>
              <a:pathLst>
                <a:path extrusionOk="0" h="2188" w="2311">
                  <a:moveTo>
                    <a:pt x="1409" y="1"/>
                  </a:moveTo>
                  <a:cubicBezTo>
                    <a:pt x="1082" y="1"/>
                    <a:pt x="755" y="124"/>
                    <a:pt x="508" y="371"/>
                  </a:cubicBezTo>
                  <a:cubicBezTo>
                    <a:pt x="0" y="879"/>
                    <a:pt x="0" y="1680"/>
                    <a:pt x="508" y="2187"/>
                  </a:cubicBezTo>
                  <a:lnTo>
                    <a:pt x="2310" y="371"/>
                  </a:lnTo>
                  <a:cubicBezTo>
                    <a:pt x="2063" y="124"/>
                    <a:pt x="1736" y="1"/>
                    <a:pt x="1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flipH="1" rot="2399775">
              <a:off x="4076159" y="560881"/>
              <a:ext cx="75131" cy="71112"/>
            </a:xfrm>
            <a:custGeom>
              <a:rect b="b" l="l" r="r" t="t"/>
              <a:pathLst>
                <a:path extrusionOk="0" h="2162" w="2284">
                  <a:moveTo>
                    <a:pt x="1803" y="0"/>
                  </a:moveTo>
                  <a:lnTo>
                    <a:pt x="1" y="1803"/>
                  </a:lnTo>
                  <a:cubicBezTo>
                    <a:pt x="246" y="2041"/>
                    <a:pt x="567" y="2162"/>
                    <a:pt x="889" y="2162"/>
                  </a:cubicBezTo>
                  <a:cubicBezTo>
                    <a:pt x="1215" y="2162"/>
                    <a:pt x="1541" y="2038"/>
                    <a:pt x="1790" y="1789"/>
                  </a:cubicBezTo>
                  <a:cubicBezTo>
                    <a:pt x="2271" y="1295"/>
                    <a:pt x="2284" y="508"/>
                    <a:pt x="1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7"/>
          <p:cNvSpPr/>
          <p:nvPr/>
        </p:nvSpPr>
        <p:spPr>
          <a:xfrm>
            <a:off x="1332725" y="5968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7"/>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201" name="Google Shape;201;p7"/>
          <p:cNvSpPr txBox="1"/>
          <p:nvPr>
            <p:ph type="title"/>
          </p:nvPr>
        </p:nvSpPr>
        <p:spPr>
          <a:xfrm>
            <a:off x="707325" y="948125"/>
            <a:ext cx="3441000" cy="11709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b="1">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7"/>
          <p:cNvSpPr txBox="1"/>
          <p:nvPr>
            <p:ph idx="1" type="subTitle"/>
          </p:nvPr>
        </p:nvSpPr>
        <p:spPr>
          <a:xfrm>
            <a:off x="707325" y="2158025"/>
            <a:ext cx="3441000" cy="101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3" name="Shape 203"/>
        <p:cNvGrpSpPr/>
        <p:nvPr/>
      </p:nvGrpSpPr>
      <p:grpSpPr>
        <a:xfrm>
          <a:off x="0" y="0"/>
          <a:ext cx="0" cy="0"/>
          <a:chOff x="0" y="0"/>
          <a:chExt cx="0" cy="0"/>
        </a:xfrm>
      </p:grpSpPr>
      <p:sp>
        <p:nvSpPr>
          <p:cNvPr id="204" name="Google Shape;204;p8"/>
          <p:cNvSpPr/>
          <p:nvPr/>
        </p:nvSpPr>
        <p:spPr>
          <a:xfrm>
            <a:off x="4572000" y="67527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8070025" y="17429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8"/>
          <p:cNvGrpSpPr/>
          <p:nvPr/>
        </p:nvGrpSpPr>
        <p:grpSpPr>
          <a:xfrm>
            <a:off x="-1160961" y="3761831"/>
            <a:ext cx="2733465" cy="2545677"/>
            <a:chOff x="-1160961" y="3761831"/>
            <a:chExt cx="2733465" cy="2545677"/>
          </a:xfrm>
        </p:grpSpPr>
        <p:grpSp>
          <p:nvGrpSpPr>
            <p:cNvPr id="207" name="Google Shape;207;p8"/>
            <p:cNvGrpSpPr/>
            <p:nvPr/>
          </p:nvGrpSpPr>
          <p:grpSpPr>
            <a:xfrm>
              <a:off x="-1160961" y="3761831"/>
              <a:ext cx="2733465" cy="2545677"/>
              <a:chOff x="-1702125" y="1153750"/>
              <a:chExt cx="824525" cy="767950"/>
            </a:xfrm>
          </p:grpSpPr>
          <p:sp>
            <p:nvSpPr>
              <p:cNvPr id="208" name="Google Shape;208;p8"/>
              <p:cNvSpPr/>
              <p:nvPr/>
            </p:nvSpPr>
            <p:spPr>
              <a:xfrm>
                <a:off x="-1702125" y="1153750"/>
                <a:ext cx="824525" cy="767950"/>
              </a:xfrm>
              <a:custGeom>
                <a:rect b="b" l="l" r="r" t="t"/>
                <a:pathLst>
                  <a:path extrusionOk="0" h="30718" w="32981">
                    <a:moveTo>
                      <a:pt x="16468" y="1"/>
                    </a:moveTo>
                    <a:cubicBezTo>
                      <a:pt x="9047" y="1"/>
                      <a:pt x="2516" y="5396"/>
                      <a:pt x="1322" y="12969"/>
                    </a:cubicBezTo>
                    <a:cubicBezTo>
                      <a:pt x="0" y="21341"/>
                      <a:pt x="5715" y="29205"/>
                      <a:pt x="14100" y="30527"/>
                    </a:cubicBezTo>
                    <a:cubicBezTo>
                      <a:pt x="14911" y="30655"/>
                      <a:pt x="15717" y="30717"/>
                      <a:pt x="16512" y="30717"/>
                    </a:cubicBezTo>
                    <a:cubicBezTo>
                      <a:pt x="23934" y="30717"/>
                      <a:pt x="30464" y="25322"/>
                      <a:pt x="31658" y="17749"/>
                    </a:cubicBezTo>
                    <a:cubicBezTo>
                      <a:pt x="32980" y="9377"/>
                      <a:pt x="27265" y="1513"/>
                      <a:pt x="18880" y="191"/>
                    </a:cubicBezTo>
                    <a:cubicBezTo>
                      <a:pt x="18069" y="63"/>
                      <a:pt x="17264" y="1"/>
                      <a:pt x="16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1106625" y="1213600"/>
                <a:ext cx="125200" cy="131175"/>
              </a:xfrm>
              <a:custGeom>
                <a:rect b="b" l="l" r="r" t="t"/>
                <a:pathLst>
                  <a:path extrusionOk="0" h="5247" w="5008">
                    <a:moveTo>
                      <a:pt x="868" y="0"/>
                    </a:moveTo>
                    <a:lnTo>
                      <a:pt x="54" y="2270"/>
                    </a:lnTo>
                    <a:cubicBezTo>
                      <a:pt x="0" y="2417"/>
                      <a:pt x="27" y="2590"/>
                      <a:pt x="121" y="2724"/>
                    </a:cubicBezTo>
                    <a:lnTo>
                      <a:pt x="334" y="3031"/>
                    </a:lnTo>
                    <a:cubicBezTo>
                      <a:pt x="414" y="3151"/>
                      <a:pt x="441" y="3298"/>
                      <a:pt x="414" y="3432"/>
                    </a:cubicBezTo>
                    <a:lnTo>
                      <a:pt x="147" y="4620"/>
                    </a:lnTo>
                    <a:cubicBezTo>
                      <a:pt x="76" y="4955"/>
                      <a:pt x="325" y="5246"/>
                      <a:pt x="646" y="5246"/>
                    </a:cubicBezTo>
                    <a:cubicBezTo>
                      <a:pt x="684" y="5246"/>
                      <a:pt x="722" y="5242"/>
                      <a:pt x="762" y="5234"/>
                    </a:cubicBezTo>
                    <a:lnTo>
                      <a:pt x="1763" y="5007"/>
                    </a:lnTo>
                    <a:cubicBezTo>
                      <a:pt x="2003" y="4954"/>
                      <a:pt x="2177" y="4753"/>
                      <a:pt x="2164" y="4513"/>
                    </a:cubicBezTo>
                    <a:cubicBezTo>
                      <a:pt x="2164" y="4223"/>
                      <a:pt x="2394" y="3998"/>
                      <a:pt x="2665" y="3998"/>
                    </a:cubicBezTo>
                    <a:cubicBezTo>
                      <a:pt x="2693" y="3998"/>
                      <a:pt x="2722" y="4001"/>
                      <a:pt x="2751" y="4006"/>
                    </a:cubicBezTo>
                    <a:lnTo>
                      <a:pt x="4260" y="4246"/>
                    </a:lnTo>
                    <a:cubicBezTo>
                      <a:pt x="4290" y="4251"/>
                      <a:pt x="4319" y="4254"/>
                      <a:pt x="4348" y="4254"/>
                    </a:cubicBezTo>
                    <a:cubicBezTo>
                      <a:pt x="4461" y="4254"/>
                      <a:pt x="4565" y="4214"/>
                      <a:pt x="4660" y="4139"/>
                    </a:cubicBezTo>
                    <a:lnTo>
                      <a:pt x="5008" y="3859"/>
                    </a:lnTo>
                    <a:cubicBezTo>
                      <a:pt x="3873" y="2323"/>
                      <a:pt x="2471" y="1015"/>
                      <a:pt x="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1605325" y="1160175"/>
                <a:ext cx="345850" cy="327500"/>
              </a:xfrm>
              <a:custGeom>
                <a:rect b="b" l="l" r="r" t="t"/>
                <a:pathLst>
                  <a:path extrusionOk="0" h="13100" w="13834">
                    <a:moveTo>
                      <a:pt x="9988" y="1"/>
                    </a:moveTo>
                    <a:cubicBezTo>
                      <a:pt x="5942" y="695"/>
                      <a:pt x="2337" y="2992"/>
                      <a:pt x="0" y="6370"/>
                    </a:cubicBezTo>
                    <a:lnTo>
                      <a:pt x="0" y="9240"/>
                    </a:lnTo>
                    <a:cubicBezTo>
                      <a:pt x="0" y="9467"/>
                      <a:pt x="174" y="9681"/>
                      <a:pt x="401" y="9721"/>
                    </a:cubicBezTo>
                    <a:lnTo>
                      <a:pt x="2310" y="10122"/>
                    </a:lnTo>
                    <a:cubicBezTo>
                      <a:pt x="2457" y="10148"/>
                      <a:pt x="2577" y="10242"/>
                      <a:pt x="2644" y="10375"/>
                    </a:cubicBezTo>
                    <a:lnTo>
                      <a:pt x="3138" y="11270"/>
                    </a:lnTo>
                    <a:cubicBezTo>
                      <a:pt x="3165" y="11323"/>
                      <a:pt x="3191" y="11377"/>
                      <a:pt x="3205" y="11443"/>
                    </a:cubicBezTo>
                    <a:lnTo>
                      <a:pt x="3378" y="12659"/>
                    </a:lnTo>
                    <a:cubicBezTo>
                      <a:pt x="3418" y="12912"/>
                      <a:pt x="3632" y="13099"/>
                      <a:pt x="3886" y="13099"/>
                    </a:cubicBezTo>
                    <a:lnTo>
                      <a:pt x="3939" y="13099"/>
                    </a:lnTo>
                    <a:cubicBezTo>
                      <a:pt x="4220" y="13099"/>
                      <a:pt x="4447" y="12872"/>
                      <a:pt x="4447" y="12592"/>
                    </a:cubicBezTo>
                    <a:lnTo>
                      <a:pt x="4447" y="11283"/>
                    </a:lnTo>
                    <a:cubicBezTo>
                      <a:pt x="4447" y="11216"/>
                      <a:pt x="4460" y="11136"/>
                      <a:pt x="4500" y="11070"/>
                    </a:cubicBezTo>
                    <a:lnTo>
                      <a:pt x="4861" y="10322"/>
                    </a:lnTo>
                    <a:cubicBezTo>
                      <a:pt x="4927" y="10162"/>
                      <a:pt x="4927" y="9988"/>
                      <a:pt x="4834" y="9841"/>
                    </a:cubicBezTo>
                    <a:lnTo>
                      <a:pt x="4380" y="9040"/>
                    </a:lnTo>
                    <a:cubicBezTo>
                      <a:pt x="4292" y="8877"/>
                      <a:pt x="4123" y="8785"/>
                      <a:pt x="3948" y="8785"/>
                    </a:cubicBezTo>
                    <a:cubicBezTo>
                      <a:pt x="3936" y="8785"/>
                      <a:pt x="3924" y="8786"/>
                      <a:pt x="3913" y="8786"/>
                    </a:cubicBezTo>
                    <a:lnTo>
                      <a:pt x="2764" y="8853"/>
                    </a:lnTo>
                    <a:cubicBezTo>
                      <a:pt x="2757" y="8853"/>
                      <a:pt x="2750" y="8854"/>
                      <a:pt x="2742" y="8854"/>
                    </a:cubicBezTo>
                    <a:cubicBezTo>
                      <a:pt x="2407" y="8854"/>
                      <a:pt x="2165" y="8552"/>
                      <a:pt x="2230" y="8226"/>
                    </a:cubicBezTo>
                    <a:lnTo>
                      <a:pt x="2404" y="7505"/>
                    </a:lnTo>
                    <a:cubicBezTo>
                      <a:pt x="2444" y="7304"/>
                      <a:pt x="2591" y="7157"/>
                      <a:pt x="2791" y="7117"/>
                    </a:cubicBezTo>
                    <a:lnTo>
                      <a:pt x="4380" y="6784"/>
                    </a:lnTo>
                    <a:cubicBezTo>
                      <a:pt x="4415" y="6776"/>
                      <a:pt x="4451" y="6772"/>
                      <a:pt x="4486" y="6772"/>
                    </a:cubicBezTo>
                    <a:cubicBezTo>
                      <a:pt x="4688" y="6772"/>
                      <a:pt x="4874" y="6897"/>
                      <a:pt x="4954" y="7091"/>
                    </a:cubicBezTo>
                    <a:lnTo>
                      <a:pt x="5248" y="7785"/>
                    </a:lnTo>
                    <a:cubicBezTo>
                      <a:pt x="5329" y="7971"/>
                      <a:pt x="5512" y="8086"/>
                      <a:pt x="5708" y="8086"/>
                    </a:cubicBezTo>
                    <a:cubicBezTo>
                      <a:pt x="5737" y="8086"/>
                      <a:pt x="5766" y="8084"/>
                      <a:pt x="5795" y="8079"/>
                    </a:cubicBezTo>
                    <a:lnTo>
                      <a:pt x="6636" y="7945"/>
                    </a:lnTo>
                    <a:cubicBezTo>
                      <a:pt x="6890" y="7919"/>
                      <a:pt x="7064" y="7705"/>
                      <a:pt x="7064" y="7451"/>
                    </a:cubicBezTo>
                    <a:lnTo>
                      <a:pt x="7064" y="6303"/>
                    </a:lnTo>
                    <a:cubicBezTo>
                      <a:pt x="7064" y="6116"/>
                      <a:pt x="7170" y="5942"/>
                      <a:pt x="7331" y="5862"/>
                    </a:cubicBezTo>
                    <a:lnTo>
                      <a:pt x="10228" y="4300"/>
                    </a:lnTo>
                    <a:cubicBezTo>
                      <a:pt x="10301" y="4254"/>
                      <a:pt x="10380" y="4234"/>
                      <a:pt x="10462" y="4234"/>
                    </a:cubicBezTo>
                    <a:cubicBezTo>
                      <a:pt x="10499" y="4234"/>
                      <a:pt x="10537" y="4238"/>
                      <a:pt x="10575" y="4247"/>
                    </a:cubicBezTo>
                    <a:lnTo>
                      <a:pt x="12044" y="4580"/>
                    </a:lnTo>
                    <a:cubicBezTo>
                      <a:pt x="12080" y="4588"/>
                      <a:pt x="12116" y="4592"/>
                      <a:pt x="12153" y="4592"/>
                    </a:cubicBezTo>
                    <a:cubicBezTo>
                      <a:pt x="12305" y="4592"/>
                      <a:pt x="12454" y="4526"/>
                      <a:pt x="12551" y="4407"/>
                    </a:cubicBezTo>
                    <a:lnTo>
                      <a:pt x="13620" y="3058"/>
                    </a:lnTo>
                    <a:cubicBezTo>
                      <a:pt x="13833" y="2778"/>
                      <a:pt x="13726" y="2377"/>
                      <a:pt x="13406" y="2257"/>
                    </a:cubicBezTo>
                    <a:lnTo>
                      <a:pt x="11176" y="1429"/>
                    </a:lnTo>
                    <a:cubicBezTo>
                      <a:pt x="11083" y="1389"/>
                      <a:pt x="11003" y="1336"/>
                      <a:pt x="10949" y="1256"/>
                    </a:cubicBezTo>
                    <a:lnTo>
                      <a:pt x="9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1474475" y="1421225"/>
                <a:ext cx="334150" cy="454000"/>
              </a:xfrm>
              <a:custGeom>
                <a:rect b="b" l="l" r="r" t="t"/>
                <a:pathLst>
                  <a:path extrusionOk="0" h="18160" w="13366">
                    <a:moveTo>
                      <a:pt x="5141" y="0"/>
                    </a:moveTo>
                    <a:lnTo>
                      <a:pt x="2310" y="240"/>
                    </a:lnTo>
                    <a:cubicBezTo>
                      <a:pt x="2163" y="240"/>
                      <a:pt x="2030" y="321"/>
                      <a:pt x="1950" y="441"/>
                    </a:cubicBezTo>
                    <a:lnTo>
                      <a:pt x="534" y="2350"/>
                    </a:lnTo>
                    <a:cubicBezTo>
                      <a:pt x="494" y="2403"/>
                      <a:pt x="454" y="2484"/>
                      <a:pt x="441" y="2564"/>
                    </a:cubicBezTo>
                    <a:lnTo>
                      <a:pt x="27" y="5020"/>
                    </a:lnTo>
                    <a:cubicBezTo>
                      <a:pt x="0" y="5207"/>
                      <a:pt x="80" y="5408"/>
                      <a:pt x="241" y="5515"/>
                    </a:cubicBezTo>
                    <a:lnTo>
                      <a:pt x="1082" y="6102"/>
                    </a:lnTo>
                    <a:cubicBezTo>
                      <a:pt x="1215" y="6195"/>
                      <a:pt x="1296" y="6356"/>
                      <a:pt x="1296" y="6516"/>
                    </a:cubicBezTo>
                    <a:lnTo>
                      <a:pt x="1296" y="7584"/>
                    </a:lnTo>
                    <a:cubicBezTo>
                      <a:pt x="1296" y="7862"/>
                      <a:pt x="1523" y="8080"/>
                      <a:pt x="1796" y="8080"/>
                    </a:cubicBezTo>
                    <a:cubicBezTo>
                      <a:pt x="1812" y="8080"/>
                      <a:pt x="1827" y="8080"/>
                      <a:pt x="1843" y="8078"/>
                    </a:cubicBezTo>
                    <a:lnTo>
                      <a:pt x="2471" y="8025"/>
                    </a:lnTo>
                    <a:cubicBezTo>
                      <a:pt x="2482" y="8024"/>
                      <a:pt x="2494" y="8023"/>
                      <a:pt x="2506" y="8023"/>
                    </a:cubicBezTo>
                    <a:cubicBezTo>
                      <a:pt x="2681" y="8023"/>
                      <a:pt x="2851" y="8115"/>
                      <a:pt x="2951" y="8265"/>
                    </a:cubicBezTo>
                    <a:lnTo>
                      <a:pt x="3539" y="9226"/>
                    </a:lnTo>
                    <a:cubicBezTo>
                      <a:pt x="3592" y="9307"/>
                      <a:pt x="3619" y="9413"/>
                      <a:pt x="3605" y="9507"/>
                    </a:cubicBezTo>
                    <a:lnTo>
                      <a:pt x="3579" y="10829"/>
                    </a:lnTo>
                    <a:cubicBezTo>
                      <a:pt x="3579" y="10949"/>
                      <a:pt x="3525" y="11069"/>
                      <a:pt x="3432" y="11162"/>
                    </a:cubicBezTo>
                    <a:lnTo>
                      <a:pt x="2577" y="12044"/>
                    </a:lnTo>
                    <a:cubicBezTo>
                      <a:pt x="2484" y="12137"/>
                      <a:pt x="2430" y="12271"/>
                      <a:pt x="2430" y="12404"/>
                    </a:cubicBezTo>
                    <a:lnTo>
                      <a:pt x="2471" y="14888"/>
                    </a:lnTo>
                    <a:cubicBezTo>
                      <a:pt x="2471" y="14995"/>
                      <a:pt x="2511" y="15088"/>
                      <a:pt x="2564" y="15168"/>
                    </a:cubicBezTo>
                    <a:lnTo>
                      <a:pt x="3031" y="15836"/>
                    </a:lnTo>
                    <a:cubicBezTo>
                      <a:pt x="3071" y="15889"/>
                      <a:pt x="3098" y="15956"/>
                      <a:pt x="3111" y="16023"/>
                    </a:cubicBezTo>
                    <a:lnTo>
                      <a:pt x="3485" y="17758"/>
                    </a:lnTo>
                    <a:cubicBezTo>
                      <a:pt x="3539" y="17985"/>
                      <a:pt x="3739" y="18159"/>
                      <a:pt x="3979" y="18159"/>
                    </a:cubicBezTo>
                    <a:lnTo>
                      <a:pt x="4367" y="18159"/>
                    </a:lnTo>
                    <a:cubicBezTo>
                      <a:pt x="4607" y="18159"/>
                      <a:pt x="4821" y="17972"/>
                      <a:pt x="4861" y="17718"/>
                    </a:cubicBezTo>
                    <a:lnTo>
                      <a:pt x="5194" y="15435"/>
                    </a:lnTo>
                    <a:cubicBezTo>
                      <a:pt x="5221" y="15302"/>
                      <a:pt x="5288" y="15181"/>
                      <a:pt x="5408" y="15101"/>
                    </a:cubicBezTo>
                    <a:lnTo>
                      <a:pt x="9080" y="12484"/>
                    </a:lnTo>
                    <a:cubicBezTo>
                      <a:pt x="9160" y="12418"/>
                      <a:pt x="9227" y="12324"/>
                      <a:pt x="9267" y="12217"/>
                    </a:cubicBezTo>
                    <a:lnTo>
                      <a:pt x="9614" y="11162"/>
                    </a:lnTo>
                    <a:cubicBezTo>
                      <a:pt x="9667" y="10989"/>
                      <a:pt x="9801" y="10869"/>
                      <a:pt x="9974" y="10829"/>
                    </a:cubicBezTo>
                    <a:lnTo>
                      <a:pt x="11470" y="10468"/>
                    </a:lnTo>
                    <a:cubicBezTo>
                      <a:pt x="11697" y="10401"/>
                      <a:pt x="11844" y="10214"/>
                      <a:pt x="11857" y="9987"/>
                    </a:cubicBezTo>
                    <a:lnTo>
                      <a:pt x="11964" y="7824"/>
                    </a:lnTo>
                    <a:cubicBezTo>
                      <a:pt x="11977" y="7718"/>
                      <a:pt x="12004" y="7611"/>
                      <a:pt x="12071" y="7531"/>
                    </a:cubicBezTo>
                    <a:lnTo>
                      <a:pt x="13219" y="6049"/>
                    </a:lnTo>
                    <a:cubicBezTo>
                      <a:pt x="13366" y="5862"/>
                      <a:pt x="13366" y="5608"/>
                      <a:pt x="13219" y="5421"/>
                    </a:cubicBezTo>
                    <a:lnTo>
                      <a:pt x="12324" y="4286"/>
                    </a:lnTo>
                    <a:cubicBezTo>
                      <a:pt x="12231" y="4170"/>
                      <a:pt x="12088" y="4094"/>
                      <a:pt x="11938" y="4094"/>
                    </a:cubicBezTo>
                    <a:cubicBezTo>
                      <a:pt x="11915" y="4094"/>
                      <a:pt x="11893" y="4096"/>
                      <a:pt x="11870" y="4099"/>
                    </a:cubicBezTo>
                    <a:lnTo>
                      <a:pt x="9868" y="4366"/>
                    </a:lnTo>
                    <a:cubicBezTo>
                      <a:pt x="9842" y="4370"/>
                      <a:pt x="9816" y="4372"/>
                      <a:pt x="9791" y="4372"/>
                    </a:cubicBezTo>
                    <a:cubicBezTo>
                      <a:pt x="9465" y="4372"/>
                      <a:pt x="9208" y="4061"/>
                      <a:pt x="9307" y="3739"/>
                    </a:cubicBezTo>
                    <a:lnTo>
                      <a:pt x="9400" y="3338"/>
                    </a:lnTo>
                    <a:cubicBezTo>
                      <a:pt x="9440" y="3138"/>
                      <a:pt x="9360" y="2938"/>
                      <a:pt x="9200" y="2817"/>
                    </a:cubicBezTo>
                    <a:lnTo>
                      <a:pt x="5475" y="107"/>
                    </a:lnTo>
                    <a:cubicBezTo>
                      <a:pt x="5368" y="27"/>
                      <a:pt x="5261" y="0"/>
                      <a:pt x="5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1106625" y="1348775"/>
                <a:ext cx="200650" cy="402575"/>
              </a:xfrm>
              <a:custGeom>
                <a:rect b="b" l="l" r="r" t="t"/>
                <a:pathLst>
                  <a:path extrusionOk="0" h="16103" w="8026">
                    <a:moveTo>
                      <a:pt x="2524" y="1"/>
                    </a:moveTo>
                    <a:cubicBezTo>
                      <a:pt x="2431" y="1"/>
                      <a:pt x="2337" y="14"/>
                      <a:pt x="2257" y="67"/>
                    </a:cubicBezTo>
                    <a:lnTo>
                      <a:pt x="281" y="1216"/>
                    </a:lnTo>
                    <a:cubicBezTo>
                      <a:pt x="94" y="1323"/>
                      <a:pt x="0" y="1536"/>
                      <a:pt x="27" y="1750"/>
                    </a:cubicBezTo>
                    <a:lnTo>
                      <a:pt x="454" y="4167"/>
                    </a:lnTo>
                    <a:lnTo>
                      <a:pt x="454" y="4233"/>
                    </a:lnTo>
                    <a:lnTo>
                      <a:pt x="561" y="7131"/>
                    </a:lnTo>
                    <a:cubicBezTo>
                      <a:pt x="575" y="7318"/>
                      <a:pt x="681" y="7491"/>
                      <a:pt x="855" y="7571"/>
                    </a:cubicBezTo>
                    <a:lnTo>
                      <a:pt x="1616" y="7945"/>
                    </a:lnTo>
                    <a:cubicBezTo>
                      <a:pt x="1690" y="7979"/>
                      <a:pt x="1770" y="7995"/>
                      <a:pt x="1848" y="7995"/>
                    </a:cubicBezTo>
                    <a:cubicBezTo>
                      <a:pt x="1927" y="7995"/>
                      <a:pt x="2003" y="7979"/>
                      <a:pt x="2070" y="7945"/>
                    </a:cubicBezTo>
                    <a:lnTo>
                      <a:pt x="2818" y="7571"/>
                    </a:lnTo>
                    <a:cubicBezTo>
                      <a:pt x="2895" y="7533"/>
                      <a:pt x="2978" y="7513"/>
                      <a:pt x="3060" y="7513"/>
                    </a:cubicBezTo>
                    <a:cubicBezTo>
                      <a:pt x="3148" y="7513"/>
                      <a:pt x="3236" y="7536"/>
                      <a:pt x="3312" y="7585"/>
                    </a:cubicBezTo>
                    <a:lnTo>
                      <a:pt x="4460" y="8279"/>
                    </a:lnTo>
                    <a:cubicBezTo>
                      <a:pt x="4634" y="8386"/>
                      <a:pt x="4727" y="8586"/>
                      <a:pt x="4700" y="8786"/>
                    </a:cubicBezTo>
                    <a:lnTo>
                      <a:pt x="4540" y="9988"/>
                    </a:lnTo>
                    <a:cubicBezTo>
                      <a:pt x="4527" y="10095"/>
                      <a:pt x="4473" y="10202"/>
                      <a:pt x="4407" y="10282"/>
                    </a:cubicBezTo>
                    <a:lnTo>
                      <a:pt x="3445" y="11297"/>
                    </a:lnTo>
                    <a:cubicBezTo>
                      <a:pt x="3352" y="11377"/>
                      <a:pt x="3298" y="11497"/>
                      <a:pt x="3298" y="11630"/>
                    </a:cubicBezTo>
                    <a:lnTo>
                      <a:pt x="3112" y="15235"/>
                    </a:lnTo>
                    <a:cubicBezTo>
                      <a:pt x="3098" y="15382"/>
                      <a:pt x="3152" y="15516"/>
                      <a:pt x="3258" y="15623"/>
                    </a:cubicBezTo>
                    <a:lnTo>
                      <a:pt x="3619" y="15956"/>
                    </a:lnTo>
                    <a:cubicBezTo>
                      <a:pt x="3718" y="16055"/>
                      <a:pt x="3845" y="16103"/>
                      <a:pt x="3972" y="16103"/>
                    </a:cubicBezTo>
                    <a:cubicBezTo>
                      <a:pt x="4119" y="16103"/>
                      <a:pt x="4266" y="16038"/>
                      <a:pt x="4367" y="15916"/>
                    </a:cubicBezTo>
                    <a:lnTo>
                      <a:pt x="6089" y="13807"/>
                    </a:lnTo>
                    <a:cubicBezTo>
                      <a:pt x="6169" y="13713"/>
                      <a:pt x="6209" y="13607"/>
                      <a:pt x="6209" y="13486"/>
                    </a:cubicBezTo>
                    <a:lnTo>
                      <a:pt x="6209" y="12418"/>
                    </a:lnTo>
                    <a:cubicBezTo>
                      <a:pt x="6209" y="12338"/>
                      <a:pt x="6223" y="12271"/>
                      <a:pt x="6249" y="12205"/>
                    </a:cubicBezTo>
                    <a:lnTo>
                      <a:pt x="7998" y="8252"/>
                    </a:lnTo>
                    <a:cubicBezTo>
                      <a:pt x="7998" y="8025"/>
                      <a:pt x="8025" y="7798"/>
                      <a:pt x="8025" y="7558"/>
                    </a:cubicBezTo>
                    <a:cubicBezTo>
                      <a:pt x="8025" y="5342"/>
                      <a:pt x="7544" y="3152"/>
                      <a:pt x="6610" y="1136"/>
                    </a:cubicBezTo>
                    <a:lnTo>
                      <a:pt x="4073" y="41"/>
                    </a:lnTo>
                    <a:cubicBezTo>
                      <a:pt x="4006" y="14"/>
                      <a:pt x="3926" y="1"/>
                      <a:pt x="3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8"/>
            <p:cNvSpPr/>
            <p:nvPr/>
          </p:nvSpPr>
          <p:spPr>
            <a:xfrm>
              <a:off x="-687424" y="4065413"/>
              <a:ext cx="2097598" cy="1938481"/>
            </a:xfrm>
            <a:custGeom>
              <a:rect b="b" l="l" r="r" t="t"/>
              <a:pathLst>
                <a:path extrusionOk="0" h="19889" w="21521">
                  <a:moveTo>
                    <a:pt x="15150" y="1"/>
                  </a:moveTo>
                  <a:cubicBezTo>
                    <a:pt x="18095" y="4337"/>
                    <a:pt x="17559" y="10145"/>
                    <a:pt x="13839" y="13839"/>
                  </a:cubicBezTo>
                  <a:cubicBezTo>
                    <a:pt x="11737" y="15956"/>
                    <a:pt x="8950" y="17042"/>
                    <a:pt x="6140" y="17042"/>
                  </a:cubicBezTo>
                  <a:cubicBezTo>
                    <a:pt x="4011" y="17042"/>
                    <a:pt x="1869" y="16419"/>
                    <a:pt x="1" y="15150"/>
                  </a:cubicBezTo>
                  <a:lnTo>
                    <a:pt x="1" y="15150"/>
                  </a:lnTo>
                  <a:cubicBezTo>
                    <a:pt x="2140" y="18269"/>
                    <a:pt x="5556" y="19888"/>
                    <a:pt x="9001" y="19888"/>
                  </a:cubicBezTo>
                  <a:cubicBezTo>
                    <a:pt x="11765" y="19888"/>
                    <a:pt x="14546" y="18847"/>
                    <a:pt x="16703" y="16703"/>
                  </a:cubicBezTo>
                  <a:cubicBezTo>
                    <a:pt x="21521" y="11858"/>
                    <a:pt x="20771" y="3855"/>
                    <a:pt x="1515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8"/>
          <p:cNvSpPr/>
          <p:nvPr/>
        </p:nvSpPr>
        <p:spPr>
          <a:xfrm>
            <a:off x="7778475" y="2890623"/>
            <a:ext cx="784390" cy="201048"/>
          </a:xfrm>
          <a:custGeom>
            <a:rect b="b" l="l" r="r" t="t"/>
            <a:pathLst>
              <a:path extrusionOk="0" h="6691" w="26105">
                <a:moveTo>
                  <a:pt x="11751" y="1"/>
                </a:moveTo>
                <a:cubicBezTo>
                  <a:pt x="10522" y="1"/>
                  <a:pt x="9521" y="1002"/>
                  <a:pt x="9521" y="2231"/>
                </a:cubicBezTo>
                <a:lnTo>
                  <a:pt x="9521" y="2311"/>
                </a:lnTo>
                <a:lnTo>
                  <a:pt x="7545" y="2311"/>
                </a:lnTo>
                <a:cubicBezTo>
                  <a:pt x="7537" y="2311"/>
                  <a:pt x="7530" y="2311"/>
                  <a:pt x="7523" y="2311"/>
                </a:cubicBezTo>
                <a:cubicBezTo>
                  <a:pt x="6159" y="2311"/>
                  <a:pt x="5129" y="3560"/>
                  <a:pt x="5395" y="4915"/>
                </a:cubicBezTo>
                <a:lnTo>
                  <a:pt x="1189" y="4915"/>
                </a:lnTo>
                <a:cubicBezTo>
                  <a:pt x="1" y="4915"/>
                  <a:pt x="1" y="6690"/>
                  <a:pt x="1189" y="6690"/>
                </a:cubicBezTo>
                <a:lnTo>
                  <a:pt x="20710" y="6690"/>
                </a:lnTo>
                <a:cubicBezTo>
                  <a:pt x="21925" y="6690"/>
                  <a:pt x="22913" y="5716"/>
                  <a:pt x="22913" y="4501"/>
                </a:cubicBezTo>
                <a:lnTo>
                  <a:pt x="22913" y="4461"/>
                </a:lnTo>
                <a:lnTo>
                  <a:pt x="23874" y="4461"/>
                </a:lnTo>
                <a:cubicBezTo>
                  <a:pt x="25103" y="4461"/>
                  <a:pt x="26104" y="3459"/>
                  <a:pt x="26104" y="2231"/>
                </a:cubicBezTo>
                <a:cubicBezTo>
                  <a:pt x="26104" y="1002"/>
                  <a:pt x="25103" y="1"/>
                  <a:pt x="238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1160800" y="944080"/>
            <a:ext cx="1478497" cy="295194"/>
          </a:xfrm>
          <a:custGeom>
            <a:rect b="b" l="l" r="r" t="t"/>
            <a:pathLst>
              <a:path extrusionOk="0" h="7478" w="37454">
                <a:moveTo>
                  <a:pt x="22592" y="0"/>
                </a:moveTo>
                <a:cubicBezTo>
                  <a:pt x="21484" y="0"/>
                  <a:pt x="20589" y="908"/>
                  <a:pt x="20589" y="2003"/>
                </a:cubicBezTo>
                <a:cubicBezTo>
                  <a:pt x="20589" y="2096"/>
                  <a:pt x="20589" y="2177"/>
                  <a:pt x="20603" y="2270"/>
                </a:cubicBezTo>
                <a:lnTo>
                  <a:pt x="12765" y="2270"/>
                </a:lnTo>
                <a:cubicBezTo>
                  <a:pt x="11336" y="2270"/>
                  <a:pt x="10175" y="3432"/>
                  <a:pt x="10161" y="4874"/>
                </a:cubicBezTo>
                <a:lnTo>
                  <a:pt x="10161" y="4981"/>
                </a:lnTo>
                <a:lnTo>
                  <a:pt x="1269" y="4981"/>
                </a:lnTo>
                <a:cubicBezTo>
                  <a:pt x="1253" y="4980"/>
                  <a:pt x="1237" y="4980"/>
                  <a:pt x="1221" y="4980"/>
                </a:cubicBezTo>
                <a:cubicBezTo>
                  <a:pt x="548" y="4980"/>
                  <a:pt x="0" y="5531"/>
                  <a:pt x="0" y="6209"/>
                </a:cubicBezTo>
                <a:cubicBezTo>
                  <a:pt x="0" y="6887"/>
                  <a:pt x="548" y="7438"/>
                  <a:pt x="1221" y="7438"/>
                </a:cubicBezTo>
                <a:cubicBezTo>
                  <a:pt x="1237" y="7438"/>
                  <a:pt x="1253" y="7438"/>
                  <a:pt x="1269" y="7437"/>
                </a:cubicBezTo>
                <a:lnTo>
                  <a:pt x="12324" y="7437"/>
                </a:lnTo>
                <a:cubicBezTo>
                  <a:pt x="12471" y="7464"/>
                  <a:pt x="12618" y="7477"/>
                  <a:pt x="12765" y="7477"/>
                </a:cubicBezTo>
                <a:lnTo>
                  <a:pt x="34849" y="7477"/>
                </a:lnTo>
                <a:cubicBezTo>
                  <a:pt x="36292" y="7477"/>
                  <a:pt x="37453" y="6316"/>
                  <a:pt x="37453" y="4874"/>
                </a:cubicBezTo>
                <a:cubicBezTo>
                  <a:pt x="37453" y="3432"/>
                  <a:pt x="36292" y="2270"/>
                  <a:pt x="34849" y="2270"/>
                </a:cubicBezTo>
                <a:lnTo>
                  <a:pt x="34689" y="2270"/>
                </a:lnTo>
                <a:cubicBezTo>
                  <a:pt x="34703" y="2177"/>
                  <a:pt x="34703" y="2096"/>
                  <a:pt x="34703" y="2003"/>
                </a:cubicBezTo>
                <a:cubicBezTo>
                  <a:pt x="34703" y="908"/>
                  <a:pt x="33808" y="0"/>
                  <a:pt x="327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2327975" y="44065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572925" y="1897975"/>
            <a:ext cx="268800" cy="2688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8"/>
          <p:cNvGrpSpPr/>
          <p:nvPr/>
        </p:nvGrpSpPr>
        <p:grpSpPr>
          <a:xfrm rot="1312566">
            <a:off x="6890014" y="408362"/>
            <a:ext cx="1035537" cy="975614"/>
            <a:chOff x="556774" y="2342749"/>
            <a:chExt cx="1397978" cy="1317081"/>
          </a:xfrm>
        </p:grpSpPr>
        <p:sp>
          <p:nvSpPr>
            <p:cNvPr id="219" name="Google Shape;219;p8"/>
            <p:cNvSpPr/>
            <p:nvPr/>
          </p:nvSpPr>
          <p:spPr>
            <a:xfrm>
              <a:off x="691274" y="3060672"/>
              <a:ext cx="158977" cy="286056"/>
            </a:xfrm>
            <a:custGeom>
              <a:rect b="b" l="l" r="r" t="t"/>
              <a:pathLst>
                <a:path extrusionOk="0" h="5623" w="3125">
                  <a:moveTo>
                    <a:pt x="0" y="1"/>
                  </a:moveTo>
                  <a:lnTo>
                    <a:pt x="0" y="5622"/>
                  </a:lnTo>
                  <a:lnTo>
                    <a:pt x="3125" y="5622"/>
                  </a:lnTo>
                  <a:lnTo>
                    <a:pt x="3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1011194" y="3060672"/>
              <a:ext cx="158977" cy="286056"/>
            </a:xfrm>
            <a:custGeom>
              <a:rect b="b" l="l" r="r" t="t"/>
              <a:pathLst>
                <a:path extrusionOk="0" h="5623" w="3125">
                  <a:moveTo>
                    <a:pt x="0" y="1"/>
                  </a:moveTo>
                  <a:lnTo>
                    <a:pt x="0" y="5622"/>
                  </a:lnTo>
                  <a:lnTo>
                    <a:pt x="3125" y="5622"/>
                  </a:lnTo>
                  <a:lnTo>
                    <a:pt x="3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1346020" y="3060672"/>
              <a:ext cx="159027" cy="286056"/>
            </a:xfrm>
            <a:custGeom>
              <a:rect b="b" l="l" r="r" t="t"/>
              <a:pathLst>
                <a:path extrusionOk="0" h="5623" w="3126">
                  <a:moveTo>
                    <a:pt x="1" y="1"/>
                  </a:moveTo>
                  <a:lnTo>
                    <a:pt x="1" y="5622"/>
                  </a:lnTo>
                  <a:lnTo>
                    <a:pt x="3125" y="5622"/>
                  </a:lnTo>
                  <a:lnTo>
                    <a:pt x="3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1665941" y="3060672"/>
              <a:ext cx="159027" cy="286056"/>
            </a:xfrm>
            <a:custGeom>
              <a:rect b="b" l="l" r="r" t="t"/>
              <a:pathLst>
                <a:path extrusionOk="0" h="5623" w="3126">
                  <a:moveTo>
                    <a:pt x="1" y="1"/>
                  </a:moveTo>
                  <a:lnTo>
                    <a:pt x="1" y="5622"/>
                  </a:lnTo>
                  <a:lnTo>
                    <a:pt x="3125" y="5622"/>
                  </a:lnTo>
                  <a:lnTo>
                    <a:pt x="31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1117538" y="2342749"/>
              <a:ext cx="144071" cy="204507"/>
            </a:xfrm>
            <a:custGeom>
              <a:rect b="b" l="l" r="r" t="t"/>
              <a:pathLst>
                <a:path extrusionOk="0" h="4020" w="2832">
                  <a:moveTo>
                    <a:pt x="2831" y="1"/>
                  </a:moveTo>
                  <a:lnTo>
                    <a:pt x="0" y="4020"/>
                  </a:lnTo>
                  <a:lnTo>
                    <a:pt x="2831" y="4020"/>
                  </a:lnTo>
                  <a:lnTo>
                    <a:pt x="2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1259350" y="2342750"/>
              <a:ext cx="146228" cy="204497"/>
            </a:xfrm>
            <a:custGeom>
              <a:rect b="b" l="l" r="r" t="t"/>
              <a:pathLst>
                <a:path extrusionOk="0" h="4020" w="2831">
                  <a:moveTo>
                    <a:pt x="0" y="1"/>
                  </a:moveTo>
                  <a:lnTo>
                    <a:pt x="0" y="4020"/>
                  </a:lnTo>
                  <a:lnTo>
                    <a:pt x="2831" y="4020"/>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707552" y="3402313"/>
              <a:ext cx="127080" cy="257517"/>
            </a:xfrm>
            <a:custGeom>
              <a:rect b="b" l="l" r="r" t="t"/>
              <a:pathLst>
                <a:path extrusionOk="0" h="5062" w="2498">
                  <a:moveTo>
                    <a:pt x="2271" y="1"/>
                  </a:moveTo>
                  <a:cubicBezTo>
                    <a:pt x="1897" y="936"/>
                    <a:pt x="1016" y="1577"/>
                    <a:pt x="1" y="1617"/>
                  </a:cubicBezTo>
                  <a:lnTo>
                    <a:pt x="1" y="2925"/>
                  </a:lnTo>
                  <a:cubicBezTo>
                    <a:pt x="1" y="3199"/>
                    <a:pt x="211" y="3336"/>
                    <a:pt x="421" y="3336"/>
                  </a:cubicBezTo>
                  <a:cubicBezTo>
                    <a:pt x="632" y="3336"/>
                    <a:pt x="842" y="3199"/>
                    <a:pt x="842" y="2925"/>
                  </a:cubicBezTo>
                  <a:lnTo>
                    <a:pt x="842" y="2324"/>
                  </a:lnTo>
                  <a:cubicBezTo>
                    <a:pt x="842" y="2097"/>
                    <a:pt x="1029" y="1910"/>
                    <a:pt x="1256" y="1910"/>
                  </a:cubicBezTo>
                  <a:cubicBezTo>
                    <a:pt x="1483" y="1910"/>
                    <a:pt x="1670" y="2097"/>
                    <a:pt x="1670" y="2324"/>
                  </a:cubicBezTo>
                  <a:lnTo>
                    <a:pt x="1670" y="4648"/>
                  </a:lnTo>
                  <a:cubicBezTo>
                    <a:pt x="1670" y="4874"/>
                    <a:pt x="1843" y="5061"/>
                    <a:pt x="2084" y="5061"/>
                  </a:cubicBezTo>
                  <a:cubicBezTo>
                    <a:pt x="2311" y="5061"/>
                    <a:pt x="2498" y="4874"/>
                    <a:pt x="2498" y="4648"/>
                  </a:cubicBezTo>
                  <a:lnTo>
                    <a:pt x="2498" y="695"/>
                  </a:lnTo>
                  <a:cubicBezTo>
                    <a:pt x="2484" y="442"/>
                    <a:pt x="2418" y="201"/>
                    <a:pt x="2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rot="169">
              <a:off x="707551" y="3374310"/>
              <a:ext cx="115531" cy="119445"/>
            </a:xfrm>
            <a:custGeom>
              <a:rect b="b" l="l" r="r" t="t"/>
              <a:pathLst>
                <a:path extrusionOk="0" h="2167" w="2271">
                  <a:moveTo>
                    <a:pt x="1255" y="1"/>
                  </a:moveTo>
                  <a:cubicBezTo>
                    <a:pt x="623" y="1"/>
                    <a:pt x="1" y="477"/>
                    <a:pt x="1" y="1245"/>
                  </a:cubicBezTo>
                  <a:lnTo>
                    <a:pt x="1" y="2167"/>
                  </a:lnTo>
                  <a:cubicBezTo>
                    <a:pt x="1016" y="2127"/>
                    <a:pt x="1897" y="1486"/>
                    <a:pt x="2271" y="551"/>
                  </a:cubicBezTo>
                  <a:cubicBezTo>
                    <a:pt x="2016" y="171"/>
                    <a:pt x="1634"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1027473" y="3402313"/>
              <a:ext cx="127080" cy="257517"/>
            </a:xfrm>
            <a:custGeom>
              <a:rect b="b" l="l" r="r" t="t"/>
              <a:pathLst>
                <a:path extrusionOk="0" h="5062" w="2498">
                  <a:moveTo>
                    <a:pt x="2271" y="1"/>
                  </a:moveTo>
                  <a:cubicBezTo>
                    <a:pt x="1897" y="936"/>
                    <a:pt x="1015" y="1577"/>
                    <a:pt x="1" y="1617"/>
                  </a:cubicBezTo>
                  <a:lnTo>
                    <a:pt x="1" y="2925"/>
                  </a:lnTo>
                  <a:cubicBezTo>
                    <a:pt x="1" y="3199"/>
                    <a:pt x="211" y="3336"/>
                    <a:pt x="421" y="3336"/>
                  </a:cubicBezTo>
                  <a:cubicBezTo>
                    <a:pt x="632" y="3336"/>
                    <a:pt x="842" y="3199"/>
                    <a:pt x="842" y="2925"/>
                  </a:cubicBezTo>
                  <a:lnTo>
                    <a:pt x="842" y="2324"/>
                  </a:lnTo>
                  <a:cubicBezTo>
                    <a:pt x="842" y="2097"/>
                    <a:pt x="1029" y="1910"/>
                    <a:pt x="1256" y="1910"/>
                  </a:cubicBezTo>
                  <a:cubicBezTo>
                    <a:pt x="1483" y="1910"/>
                    <a:pt x="1670" y="2097"/>
                    <a:pt x="1670" y="2324"/>
                  </a:cubicBezTo>
                  <a:lnTo>
                    <a:pt x="1670" y="4648"/>
                  </a:lnTo>
                  <a:cubicBezTo>
                    <a:pt x="1670" y="4874"/>
                    <a:pt x="1857" y="5061"/>
                    <a:pt x="2084" y="5061"/>
                  </a:cubicBezTo>
                  <a:cubicBezTo>
                    <a:pt x="2311" y="5061"/>
                    <a:pt x="2498" y="4874"/>
                    <a:pt x="2498" y="4648"/>
                  </a:cubicBezTo>
                  <a:lnTo>
                    <a:pt x="2498" y="695"/>
                  </a:lnTo>
                  <a:cubicBezTo>
                    <a:pt x="2498" y="442"/>
                    <a:pt x="2417" y="201"/>
                    <a:pt x="2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1027464" y="3374313"/>
              <a:ext cx="115548" cy="115918"/>
            </a:xfrm>
            <a:custGeom>
              <a:rect b="b" l="l" r="r" t="t"/>
              <a:pathLst>
                <a:path extrusionOk="0" h="2167" w="2271">
                  <a:moveTo>
                    <a:pt x="1255" y="1"/>
                  </a:moveTo>
                  <a:cubicBezTo>
                    <a:pt x="623" y="1"/>
                    <a:pt x="1" y="477"/>
                    <a:pt x="1" y="1245"/>
                  </a:cubicBezTo>
                  <a:lnTo>
                    <a:pt x="1" y="2167"/>
                  </a:lnTo>
                  <a:cubicBezTo>
                    <a:pt x="1015" y="2127"/>
                    <a:pt x="1897" y="1486"/>
                    <a:pt x="2271" y="551"/>
                  </a:cubicBezTo>
                  <a:cubicBezTo>
                    <a:pt x="2016" y="171"/>
                    <a:pt x="1634"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1362349" y="3402313"/>
              <a:ext cx="126367" cy="257517"/>
            </a:xfrm>
            <a:custGeom>
              <a:rect b="b" l="l" r="r" t="t"/>
              <a:pathLst>
                <a:path extrusionOk="0" h="5062" w="2484">
                  <a:moveTo>
                    <a:pt x="2270" y="1"/>
                  </a:moveTo>
                  <a:cubicBezTo>
                    <a:pt x="1896" y="936"/>
                    <a:pt x="1002" y="1577"/>
                    <a:pt x="0" y="1617"/>
                  </a:cubicBezTo>
                  <a:lnTo>
                    <a:pt x="0" y="2925"/>
                  </a:lnTo>
                  <a:cubicBezTo>
                    <a:pt x="0" y="3199"/>
                    <a:pt x="207" y="3336"/>
                    <a:pt x="414" y="3336"/>
                  </a:cubicBezTo>
                  <a:cubicBezTo>
                    <a:pt x="621" y="3336"/>
                    <a:pt x="828" y="3199"/>
                    <a:pt x="828" y="2925"/>
                  </a:cubicBezTo>
                  <a:lnTo>
                    <a:pt x="828" y="2324"/>
                  </a:lnTo>
                  <a:cubicBezTo>
                    <a:pt x="828" y="2097"/>
                    <a:pt x="1015" y="1910"/>
                    <a:pt x="1242" y="1910"/>
                  </a:cubicBezTo>
                  <a:cubicBezTo>
                    <a:pt x="1469" y="1910"/>
                    <a:pt x="1656" y="2097"/>
                    <a:pt x="1656" y="2324"/>
                  </a:cubicBezTo>
                  <a:lnTo>
                    <a:pt x="1656" y="4648"/>
                  </a:lnTo>
                  <a:cubicBezTo>
                    <a:pt x="1656" y="4874"/>
                    <a:pt x="1843" y="5061"/>
                    <a:pt x="2070" y="5061"/>
                  </a:cubicBezTo>
                  <a:cubicBezTo>
                    <a:pt x="2297" y="5061"/>
                    <a:pt x="2484" y="4874"/>
                    <a:pt x="2484" y="4648"/>
                  </a:cubicBezTo>
                  <a:lnTo>
                    <a:pt x="2484" y="695"/>
                  </a:lnTo>
                  <a:cubicBezTo>
                    <a:pt x="2484" y="442"/>
                    <a:pt x="2404" y="20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rot="169">
              <a:off x="1362350" y="3374310"/>
              <a:ext cx="115520" cy="121921"/>
            </a:xfrm>
            <a:custGeom>
              <a:rect b="b" l="l" r="r" t="t"/>
              <a:pathLst>
                <a:path extrusionOk="0" h="2167" w="2271">
                  <a:moveTo>
                    <a:pt x="1255" y="1"/>
                  </a:moveTo>
                  <a:cubicBezTo>
                    <a:pt x="622" y="1"/>
                    <a:pt x="0" y="477"/>
                    <a:pt x="0" y="1245"/>
                  </a:cubicBezTo>
                  <a:lnTo>
                    <a:pt x="0" y="2167"/>
                  </a:lnTo>
                  <a:cubicBezTo>
                    <a:pt x="1002" y="2127"/>
                    <a:pt x="1896" y="1486"/>
                    <a:pt x="2270" y="551"/>
                  </a:cubicBezTo>
                  <a:cubicBezTo>
                    <a:pt x="2015" y="171"/>
                    <a:pt x="1633"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1682270" y="3402313"/>
              <a:ext cx="126367" cy="257517"/>
            </a:xfrm>
            <a:custGeom>
              <a:rect b="b" l="l" r="r" t="t"/>
              <a:pathLst>
                <a:path extrusionOk="0" h="5062" w="2484">
                  <a:moveTo>
                    <a:pt x="2270" y="1"/>
                  </a:moveTo>
                  <a:cubicBezTo>
                    <a:pt x="1896" y="936"/>
                    <a:pt x="1002" y="1577"/>
                    <a:pt x="0" y="1617"/>
                  </a:cubicBezTo>
                  <a:lnTo>
                    <a:pt x="0" y="2925"/>
                  </a:lnTo>
                  <a:cubicBezTo>
                    <a:pt x="0" y="3199"/>
                    <a:pt x="207" y="3336"/>
                    <a:pt x="414" y="3336"/>
                  </a:cubicBezTo>
                  <a:cubicBezTo>
                    <a:pt x="621" y="3336"/>
                    <a:pt x="828" y="3199"/>
                    <a:pt x="828" y="2925"/>
                  </a:cubicBezTo>
                  <a:lnTo>
                    <a:pt x="828" y="2324"/>
                  </a:lnTo>
                  <a:cubicBezTo>
                    <a:pt x="828" y="2097"/>
                    <a:pt x="1015" y="1910"/>
                    <a:pt x="1242" y="1910"/>
                  </a:cubicBezTo>
                  <a:cubicBezTo>
                    <a:pt x="1469" y="1910"/>
                    <a:pt x="1656" y="2097"/>
                    <a:pt x="1656" y="2324"/>
                  </a:cubicBezTo>
                  <a:lnTo>
                    <a:pt x="1656" y="4648"/>
                  </a:lnTo>
                  <a:cubicBezTo>
                    <a:pt x="1656" y="4874"/>
                    <a:pt x="1843" y="5061"/>
                    <a:pt x="2070" y="5061"/>
                  </a:cubicBezTo>
                  <a:cubicBezTo>
                    <a:pt x="2297" y="5061"/>
                    <a:pt x="2484" y="4874"/>
                    <a:pt x="2484" y="4648"/>
                  </a:cubicBezTo>
                  <a:lnTo>
                    <a:pt x="2484" y="695"/>
                  </a:lnTo>
                  <a:cubicBezTo>
                    <a:pt x="2484" y="442"/>
                    <a:pt x="2404" y="20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rot="169">
              <a:off x="1682276" y="3374311"/>
              <a:ext cx="115526" cy="118177"/>
            </a:xfrm>
            <a:custGeom>
              <a:rect b="b" l="l" r="r" t="t"/>
              <a:pathLst>
                <a:path extrusionOk="0" h="2167" w="2271">
                  <a:moveTo>
                    <a:pt x="1255" y="1"/>
                  </a:moveTo>
                  <a:cubicBezTo>
                    <a:pt x="622" y="1"/>
                    <a:pt x="0" y="477"/>
                    <a:pt x="0" y="1245"/>
                  </a:cubicBezTo>
                  <a:lnTo>
                    <a:pt x="0" y="2167"/>
                  </a:lnTo>
                  <a:cubicBezTo>
                    <a:pt x="1002" y="2127"/>
                    <a:pt x="1896" y="1486"/>
                    <a:pt x="2270" y="551"/>
                  </a:cubicBezTo>
                  <a:cubicBezTo>
                    <a:pt x="2015" y="171"/>
                    <a:pt x="1633"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a:off x="556775" y="3054575"/>
              <a:ext cx="1397976" cy="148798"/>
            </a:xfrm>
            <a:custGeom>
              <a:rect b="b" l="l" r="r" t="t"/>
              <a:pathLst>
                <a:path extrusionOk="0" h="2898" w="27480">
                  <a:moveTo>
                    <a:pt x="1" y="0"/>
                  </a:moveTo>
                  <a:cubicBezTo>
                    <a:pt x="1" y="1603"/>
                    <a:pt x="6156" y="2898"/>
                    <a:pt x="13740" y="2898"/>
                  </a:cubicBezTo>
                  <a:cubicBezTo>
                    <a:pt x="21324" y="2898"/>
                    <a:pt x="27479" y="1603"/>
                    <a:pt x="27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556774" y="2908521"/>
              <a:ext cx="1397976" cy="147479"/>
            </a:xfrm>
            <a:custGeom>
              <a:rect b="b" l="l" r="r" t="t"/>
              <a:pathLst>
                <a:path extrusionOk="0" h="2899" w="27480">
                  <a:moveTo>
                    <a:pt x="13740" y="1"/>
                  </a:moveTo>
                  <a:cubicBezTo>
                    <a:pt x="6156" y="1"/>
                    <a:pt x="1" y="1296"/>
                    <a:pt x="1" y="2898"/>
                  </a:cubicBezTo>
                  <a:lnTo>
                    <a:pt x="27479" y="2898"/>
                  </a:lnTo>
                  <a:cubicBezTo>
                    <a:pt x="27479" y="1296"/>
                    <a:pt x="21324" y="1"/>
                    <a:pt x="13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925580" y="2479130"/>
              <a:ext cx="659613" cy="576894"/>
            </a:xfrm>
            <a:custGeom>
              <a:rect b="b" l="l" r="r" t="t"/>
              <a:pathLst>
                <a:path extrusionOk="0" h="11340" w="12966">
                  <a:moveTo>
                    <a:pt x="6490" y="0"/>
                  </a:moveTo>
                  <a:cubicBezTo>
                    <a:pt x="5842" y="0"/>
                    <a:pt x="5195" y="344"/>
                    <a:pt x="4874" y="1031"/>
                  </a:cubicBezTo>
                  <a:lnTo>
                    <a:pt x="1" y="11339"/>
                  </a:lnTo>
                  <a:lnTo>
                    <a:pt x="12966" y="11339"/>
                  </a:lnTo>
                  <a:lnTo>
                    <a:pt x="8106" y="1031"/>
                  </a:lnTo>
                  <a:cubicBezTo>
                    <a:pt x="7785" y="344"/>
                    <a:pt x="7138" y="0"/>
                    <a:pt x="64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719099" y="3040324"/>
              <a:ext cx="31287" cy="31287"/>
            </a:xfrm>
            <a:custGeom>
              <a:rect b="b" l="l" r="r" t="t"/>
              <a:pathLst>
                <a:path extrusionOk="0" h="615" w="615">
                  <a:moveTo>
                    <a:pt x="308" y="0"/>
                  </a:moveTo>
                  <a:cubicBezTo>
                    <a:pt x="148" y="0"/>
                    <a:pt x="1" y="134"/>
                    <a:pt x="1" y="307"/>
                  </a:cubicBezTo>
                  <a:cubicBezTo>
                    <a:pt x="1" y="481"/>
                    <a:pt x="148"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818957" y="3040324"/>
              <a:ext cx="31287" cy="31287"/>
            </a:xfrm>
            <a:custGeom>
              <a:rect b="b" l="l" r="r" t="t"/>
              <a:pathLst>
                <a:path extrusionOk="0" h="615" w="615">
                  <a:moveTo>
                    <a:pt x="308" y="0"/>
                  </a:moveTo>
                  <a:cubicBezTo>
                    <a:pt x="147" y="0"/>
                    <a:pt x="1" y="134"/>
                    <a:pt x="1" y="307"/>
                  </a:cubicBezTo>
                  <a:cubicBezTo>
                    <a:pt x="1" y="481"/>
                    <a:pt x="147"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1760355" y="3040324"/>
              <a:ext cx="31287" cy="31287"/>
            </a:xfrm>
            <a:custGeom>
              <a:rect b="b" l="l" r="r" t="t"/>
              <a:pathLst>
                <a:path extrusionOk="0" h="615" w="615">
                  <a:moveTo>
                    <a:pt x="308" y="0"/>
                  </a:moveTo>
                  <a:cubicBezTo>
                    <a:pt x="148" y="0"/>
                    <a:pt x="1" y="134"/>
                    <a:pt x="1" y="307"/>
                  </a:cubicBezTo>
                  <a:cubicBezTo>
                    <a:pt x="1" y="481"/>
                    <a:pt x="148"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1660497" y="3040324"/>
              <a:ext cx="31337" cy="31287"/>
            </a:xfrm>
            <a:custGeom>
              <a:rect b="b" l="l" r="r" t="t"/>
              <a:pathLst>
                <a:path extrusionOk="0" h="615" w="616">
                  <a:moveTo>
                    <a:pt x="308" y="0"/>
                  </a:moveTo>
                  <a:cubicBezTo>
                    <a:pt x="148" y="0"/>
                    <a:pt x="1" y="134"/>
                    <a:pt x="1" y="307"/>
                  </a:cubicBezTo>
                  <a:cubicBezTo>
                    <a:pt x="1" y="481"/>
                    <a:pt x="148" y="614"/>
                    <a:pt x="308" y="614"/>
                  </a:cubicBezTo>
                  <a:cubicBezTo>
                    <a:pt x="482" y="614"/>
                    <a:pt x="615" y="481"/>
                    <a:pt x="615" y="307"/>
                  </a:cubicBezTo>
                  <a:cubicBezTo>
                    <a:pt x="615" y="134"/>
                    <a:pt x="482"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1180286" y="2849461"/>
              <a:ext cx="75495" cy="150837"/>
            </a:xfrm>
            <a:custGeom>
              <a:rect b="b" l="l" r="r" t="t"/>
              <a:pathLst>
                <a:path extrusionOk="0" h="2965" w="1484">
                  <a:moveTo>
                    <a:pt x="1483" y="0"/>
                  </a:moveTo>
                  <a:cubicBezTo>
                    <a:pt x="655" y="0"/>
                    <a:pt x="1" y="668"/>
                    <a:pt x="1" y="1482"/>
                  </a:cubicBezTo>
                  <a:cubicBezTo>
                    <a:pt x="1" y="2310"/>
                    <a:pt x="655" y="2964"/>
                    <a:pt x="1483" y="2964"/>
                  </a:cubicBezTo>
                  <a:lnTo>
                    <a:pt x="14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1255726" y="2849461"/>
              <a:ext cx="75444" cy="150837"/>
            </a:xfrm>
            <a:custGeom>
              <a:rect b="b" l="l" r="r" t="t"/>
              <a:pathLst>
                <a:path extrusionOk="0" h="2965" w="1483">
                  <a:moveTo>
                    <a:pt x="0" y="0"/>
                  </a:moveTo>
                  <a:lnTo>
                    <a:pt x="0" y="2964"/>
                  </a:lnTo>
                  <a:cubicBezTo>
                    <a:pt x="815" y="2964"/>
                    <a:pt x="1482" y="2310"/>
                    <a:pt x="1482" y="1482"/>
                  </a:cubicBezTo>
                  <a:cubicBezTo>
                    <a:pt x="1482" y="668"/>
                    <a:pt x="815"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1201325" y="2869550"/>
              <a:ext cx="55105" cy="110648"/>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1256389" y="2869550"/>
              <a:ext cx="53062" cy="110648"/>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1193868" y="2868639"/>
              <a:ext cx="101287" cy="96353"/>
            </a:xfrm>
            <a:custGeom>
              <a:rect b="b" l="l" r="r" t="t"/>
              <a:pathLst>
                <a:path extrusionOk="0" h="1894" w="1991">
                  <a:moveTo>
                    <a:pt x="1214" y="0"/>
                  </a:moveTo>
                  <a:cubicBezTo>
                    <a:pt x="932" y="0"/>
                    <a:pt x="649" y="111"/>
                    <a:pt x="428" y="331"/>
                  </a:cubicBezTo>
                  <a:cubicBezTo>
                    <a:pt x="1" y="758"/>
                    <a:pt x="1" y="1466"/>
                    <a:pt x="428" y="1893"/>
                  </a:cubicBezTo>
                  <a:lnTo>
                    <a:pt x="1990" y="331"/>
                  </a:lnTo>
                  <a:cubicBezTo>
                    <a:pt x="1777" y="111"/>
                    <a:pt x="1496" y="0"/>
                    <a:pt x="1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1215640" y="2885426"/>
              <a:ext cx="102610" cy="96709"/>
            </a:xfrm>
            <a:custGeom>
              <a:rect b="b" l="l" r="r" t="t"/>
              <a:pathLst>
                <a:path extrusionOk="0" h="1901" w="2017">
                  <a:moveTo>
                    <a:pt x="1562" y="1"/>
                  </a:moveTo>
                  <a:lnTo>
                    <a:pt x="0" y="1563"/>
                  </a:lnTo>
                  <a:cubicBezTo>
                    <a:pt x="217" y="1787"/>
                    <a:pt x="510" y="1900"/>
                    <a:pt x="801" y="1900"/>
                  </a:cubicBezTo>
                  <a:cubicBezTo>
                    <a:pt x="1084" y="1900"/>
                    <a:pt x="1365" y="1793"/>
                    <a:pt x="1576" y="1577"/>
                  </a:cubicBezTo>
                  <a:cubicBezTo>
                    <a:pt x="2016" y="1136"/>
                    <a:pt x="2016" y="428"/>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1180286" y="2616478"/>
              <a:ext cx="75495" cy="151549"/>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1255726" y="2616478"/>
              <a:ext cx="72697" cy="151549"/>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1201325" y="2636925"/>
              <a:ext cx="55105" cy="110648"/>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1256389" y="2636925"/>
              <a:ext cx="53062" cy="110648"/>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1193868" y="2636165"/>
              <a:ext cx="101287" cy="95844"/>
            </a:xfrm>
            <a:custGeom>
              <a:rect b="b" l="l" r="r" t="t"/>
              <a:pathLst>
                <a:path extrusionOk="0" h="1884" w="1991">
                  <a:moveTo>
                    <a:pt x="1214" y="1"/>
                  </a:moveTo>
                  <a:cubicBezTo>
                    <a:pt x="932" y="1"/>
                    <a:pt x="649" y="108"/>
                    <a:pt x="428" y="321"/>
                  </a:cubicBezTo>
                  <a:cubicBezTo>
                    <a:pt x="1" y="748"/>
                    <a:pt x="1" y="1456"/>
                    <a:pt x="428" y="1883"/>
                  </a:cubicBezTo>
                  <a:lnTo>
                    <a:pt x="1990" y="321"/>
                  </a:lnTo>
                  <a:cubicBezTo>
                    <a:pt x="1777" y="108"/>
                    <a:pt x="1496" y="1"/>
                    <a:pt x="1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1215640" y="2652494"/>
              <a:ext cx="103983" cy="97777"/>
            </a:xfrm>
            <a:custGeom>
              <a:rect b="b" l="l" r="r" t="t"/>
              <a:pathLst>
                <a:path extrusionOk="0" h="1922" w="2044">
                  <a:moveTo>
                    <a:pt x="1562" y="0"/>
                  </a:moveTo>
                  <a:lnTo>
                    <a:pt x="0" y="1562"/>
                  </a:lnTo>
                  <a:cubicBezTo>
                    <a:pt x="219" y="1801"/>
                    <a:pt x="513" y="1921"/>
                    <a:pt x="810" y="1921"/>
                  </a:cubicBezTo>
                  <a:cubicBezTo>
                    <a:pt x="1095" y="1921"/>
                    <a:pt x="1380" y="1811"/>
                    <a:pt x="1603" y="1589"/>
                  </a:cubicBezTo>
                  <a:cubicBezTo>
                    <a:pt x="2043" y="1148"/>
                    <a:pt x="2030" y="427"/>
                    <a:pt x="1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1078444" y="2822958"/>
              <a:ext cx="98540" cy="98540"/>
            </a:xfrm>
            <a:custGeom>
              <a:rect b="b" l="l" r="r" t="t"/>
              <a:pathLst>
                <a:path extrusionOk="0" h="1937" w="1937">
                  <a:moveTo>
                    <a:pt x="975" y="1"/>
                  </a:moveTo>
                  <a:lnTo>
                    <a:pt x="788" y="788"/>
                  </a:lnTo>
                  <a:lnTo>
                    <a:pt x="0" y="962"/>
                  </a:lnTo>
                  <a:lnTo>
                    <a:pt x="788" y="1149"/>
                  </a:lnTo>
                  <a:lnTo>
                    <a:pt x="975" y="1937"/>
                  </a:lnTo>
                  <a:lnTo>
                    <a:pt x="1148" y="1149"/>
                  </a:lnTo>
                  <a:lnTo>
                    <a:pt x="1936" y="962"/>
                  </a:lnTo>
                  <a:lnTo>
                    <a:pt x="1148" y="788"/>
                  </a:lnTo>
                  <a:lnTo>
                    <a:pt x="9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1046498" y="2929581"/>
              <a:ext cx="63896" cy="64608"/>
            </a:xfrm>
            <a:custGeom>
              <a:rect b="b" l="l" r="r" t="t"/>
              <a:pathLst>
                <a:path extrusionOk="0" h="1270" w="1256">
                  <a:moveTo>
                    <a:pt x="628" y="1"/>
                  </a:moveTo>
                  <a:lnTo>
                    <a:pt x="521" y="522"/>
                  </a:lnTo>
                  <a:lnTo>
                    <a:pt x="1" y="628"/>
                  </a:lnTo>
                  <a:lnTo>
                    <a:pt x="521" y="749"/>
                  </a:lnTo>
                  <a:lnTo>
                    <a:pt x="628" y="1269"/>
                  </a:lnTo>
                  <a:lnTo>
                    <a:pt x="748" y="749"/>
                  </a:lnTo>
                  <a:lnTo>
                    <a:pt x="1256" y="628"/>
                  </a:lnTo>
                  <a:lnTo>
                    <a:pt x="748" y="522"/>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8"/>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255" name="Google Shape;255;p8"/>
          <p:cNvSpPr txBox="1"/>
          <p:nvPr>
            <p:ph type="title"/>
          </p:nvPr>
        </p:nvSpPr>
        <p:spPr>
          <a:xfrm>
            <a:off x="1388100" y="1897975"/>
            <a:ext cx="6367800" cy="134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solidFill>
                  <a:schemeClr val="accen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6" name="Shape 256"/>
        <p:cNvGrpSpPr/>
        <p:nvPr/>
      </p:nvGrpSpPr>
      <p:grpSpPr>
        <a:xfrm>
          <a:off x="0" y="0"/>
          <a:ext cx="0" cy="0"/>
          <a:chOff x="0" y="0"/>
          <a:chExt cx="0" cy="0"/>
        </a:xfrm>
      </p:grpSpPr>
      <p:sp>
        <p:nvSpPr>
          <p:cNvPr id="257" name="Google Shape;257;p9"/>
          <p:cNvSpPr/>
          <p:nvPr/>
        </p:nvSpPr>
        <p:spPr>
          <a:xfrm flipH="1">
            <a:off x="6242331" y="3951468"/>
            <a:ext cx="158469" cy="302466"/>
          </a:xfrm>
          <a:custGeom>
            <a:rect b="b" l="l" r="r" t="t"/>
            <a:pathLst>
              <a:path extrusionOk="0" h="10309" w="4528">
                <a:moveTo>
                  <a:pt x="1830" y="1"/>
                </a:moveTo>
                <a:lnTo>
                  <a:pt x="1055" y="4714"/>
                </a:lnTo>
                <a:lnTo>
                  <a:pt x="1376" y="4714"/>
                </a:lnTo>
                <a:lnTo>
                  <a:pt x="1" y="10308"/>
                </a:lnTo>
                <a:lnTo>
                  <a:pt x="4527" y="10308"/>
                </a:lnTo>
                <a:lnTo>
                  <a:pt x="1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flipH="1">
            <a:off x="5784377" y="3778750"/>
            <a:ext cx="228664" cy="436432"/>
          </a:xfrm>
          <a:custGeom>
            <a:rect b="b" l="l" r="r" t="t"/>
            <a:pathLst>
              <a:path extrusionOk="0" h="10309" w="4528">
                <a:moveTo>
                  <a:pt x="1830" y="1"/>
                </a:moveTo>
                <a:lnTo>
                  <a:pt x="1056" y="4701"/>
                </a:lnTo>
                <a:lnTo>
                  <a:pt x="1376" y="4701"/>
                </a:lnTo>
                <a:lnTo>
                  <a:pt x="1" y="10309"/>
                </a:lnTo>
                <a:lnTo>
                  <a:pt x="4527" y="10309"/>
                </a:lnTo>
                <a:lnTo>
                  <a:pt x="18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flipH="1">
            <a:off x="6012990" y="3849999"/>
            <a:ext cx="158469" cy="365182"/>
          </a:xfrm>
          <a:custGeom>
            <a:rect b="b" l="l" r="r" t="t"/>
            <a:pathLst>
              <a:path extrusionOk="0" h="8626" w="3138">
                <a:moveTo>
                  <a:pt x="1335" y="0"/>
                </a:moveTo>
                <a:lnTo>
                  <a:pt x="588" y="3338"/>
                </a:lnTo>
                <a:lnTo>
                  <a:pt x="935" y="3338"/>
                </a:lnTo>
                <a:lnTo>
                  <a:pt x="0" y="8626"/>
                </a:lnTo>
                <a:lnTo>
                  <a:pt x="3138" y="8626"/>
                </a:lnTo>
                <a:lnTo>
                  <a:pt x="1950" y="3338"/>
                </a:lnTo>
                <a:lnTo>
                  <a:pt x="2350" y="3338"/>
                </a:lnTo>
                <a:lnTo>
                  <a:pt x="13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flipH="1">
            <a:off x="948" y="3967673"/>
            <a:ext cx="9144002" cy="1175746"/>
          </a:xfrm>
          <a:custGeom>
            <a:rect b="b" l="l" r="r" t="t"/>
            <a:pathLst>
              <a:path extrusionOk="0" h="44650" w="70474">
                <a:moveTo>
                  <a:pt x="70473" y="0"/>
                </a:moveTo>
                <a:cubicBezTo>
                  <a:pt x="62235" y="307"/>
                  <a:pt x="54958" y="1015"/>
                  <a:pt x="48362" y="2470"/>
                </a:cubicBezTo>
                <a:cubicBezTo>
                  <a:pt x="32019" y="6062"/>
                  <a:pt x="15863" y="10549"/>
                  <a:pt x="0" y="15889"/>
                </a:cubicBezTo>
                <a:lnTo>
                  <a:pt x="0" y="44650"/>
                </a:lnTo>
                <a:lnTo>
                  <a:pt x="70473" y="44650"/>
                </a:lnTo>
                <a:lnTo>
                  <a:pt x="704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flipH="1">
            <a:off x="2831372" y="4229834"/>
            <a:ext cx="292954" cy="569778"/>
          </a:xfrm>
          <a:custGeom>
            <a:rect b="b" l="l" r="r" t="t"/>
            <a:pathLst>
              <a:path extrusionOk="0" h="12766" w="5502">
                <a:moveTo>
                  <a:pt x="1977" y="1"/>
                </a:moveTo>
                <a:lnTo>
                  <a:pt x="428" y="9468"/>
                </a:lnTo>
                <a:lnTo>
                  <a:pt x="815" y="9468"/>
                </a:lnTo>
                <a:lnTo>
                  <a:pt x="0" y="12766"/>
                </a:lnTo>
                <a:lnTo>
                  <a:pt x="5502" y="12766"/>
                </a:lnTo>
                <a:lnTo>
                  <a:pt x="3018" y="4340"/>
                </a:lnTo>
                <a:lnTo>
                  <a:pt x="3472" y="4340"/>
                </a:lnTo>
                <a:lnTo>
                  <a:pt x="19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flipH="1">
            <a:off x="2491649" y="4229834"/>
            <a:ext cx="292954" cy="569778"/>
          </a:xfrm>
          <a:custGeom>
            <a:rect b="b" l="l" r="r" t="t"/>
            <a:pathLst>
              <a:path extrusionOk="0" h="12766" w="5502">
                <a:moveTo>
                  <a:pt x="1976" y="1"/>
                </a:moveTo>
                <a:lnTo>
                  <a:pt x="428" y="9468"/>
                </a:lnTo>
                <a:lnTo>
                  <a:pt x="815" y="9468"/>
                </a:lnTo>
                <a:lnTo>
                  <a:pt x="0" y="12766"/>
                </a:lnTo>
                <a:lnTo>
                  <a:pt x="5501" y="12766"/>
                </a:lnTo>
                <a:lnTo>
                  <a:pt x="3018" y="4340"/>
                </a:lnTo>
                <a:lnTo>
                  <a:pt x="3472" y="4340"/>
                </a:lnTo>
                <a:lnTo>
                  <a:pt x="19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flipH="1">
            <a:off x="3402181" y="4177734"/>
            <a:ext cx="242122" cy="569786"/>
          </a:xfrm>
          <a:custGeom>
            <a:rect b="b" l="l" r="r" t="t"/>
            <a:pathLst>
              <a:path extrusionOk="0" h="8026" w="2859">
                <a:moveTo>
                  <a:pt x="1216" y="1"/>
                </a:moveTo>
                <a:lnTo>
                  <a:pt x="535" y="3112"/>
                </a:lnTo>
                <a:lnTo>
                  <a:pt x="855" y="3112"/>
                </a:lnTo>
                <a:lnTo>
                  <a:pt x="1" y="8026"/>
                </a:lnTo>
                <a:lnTo>
                  <a:pt x="2858" y="8026"/>
                </a:lnTo>
                <a:lnTo>
                  <a:pt x="1777" y="3112"/>
                </a:lnTo>
                <a:lnTo>
                  <a:pt x="2137" y="3112"/>
                </a:lnTo>
                <a:lnTo>
                  <a:pt x="12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975" y="4223101"/>
            <a:ext cx="9144002" cy="920413"/>
          </a:xfrm>
          <a:custGeom>
            <a:rect b="b" l="l" r="r" t="t"/>
            <a:pathLst>
              <a:path extrusionOk="0" h="17505" w="70474">
                <a:moveTo>
                  <a:pt x="70473" y="0"/>
                </a:moveTo>
                <a:lnTo>
                  <a:pt x="0" y="14154"/>
                </a:lnTo>
                <a:lnTo>
                  <a:pt x="0" y="17505"/>
                </a:lnTo>
                <a:lnTo>
                  <a:pt x="70473" y="17492"/>
                </a:lnTo>
                <a:lnTo>
                  <a:pt x="704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4475" y="4486661"/>
            <a:ext cx="9140498" cy="656830"/>
          </a:xfrm>
          <a:custGeom>
            <a:rect b="b" l="l" r="r" t="t"/>
            <a:pathLst>
              <a:path extrusionOk="0" h="12618" w="70447">
                <a:moveTo>
                  <a:pt x="31217" y="4794"/>
                </a:moveTo>
                <a:lnTo>
                  <a:pt x="54383" y="6463"/>
                </a:lnTo>
                <a:lnTo>
                  <a:pt x="40097" y="8906"/>
                </a:lnTo>
                <a:lnTo>
                  <a:pt x="20562" y="6049"/>
                </a:lnTo>
                <a:lnTo>
                  <a:pt x="31217" y="4794"/>
                </a:lnTo>
                <a:close/>
                <a:moveTo>
                  <a:pt x="40097" y="9093"/>
                </a:moveTo>
                <a:lnTo>
                  <a:pt x="47707" y="10201"/>
                </a:lnTo>
                <a:lnTo>
                  <a:pt x="33207" y="10268"/>
                </a:lnTo>
                <a:lnTo>
                  <a:pt x="33207" y="10268"/>
                </a:lnTo>
                <a:lnTo>
                  <a:pt x="40097" y="9093"/>
                </a:lnTo>
                <a:close/>
                <a:moveTo>
                  <a:pt x="70433" y="0"/>
                </a:moveTo>
                <a:lnTo>
                  <a:pt x="31204" y="4620"/>
                </a:lnTo>
                <a:lnTo>
                  <a:pt x="25276" y="4193"/>
                </a:lnTo>
                <a:lnTo>
                  <a:pt x="24635" y="4313"/>
                </a:lnTo>
                <a:lnTo>
                  <a:pt x="30269" y="4727"/>
                </a:lnTo>
                <a:lnTo>
                  <a:pt x="19895" y="5942"/>
                </a:lnTo>
                <a:lnTo>
                  <a:pt x="17945" y="5662"/>
                </a:lnTo>
                <a:lnTo>
                  <a:pt x="17425" y="5768"/>
                </a:lnTo>
                <a:lnTo>
                  <a:pt x="19214" y="6022"/>
                </a:lnTo>
                <a:lnTo>
                  <a:pt x="11737" y="6903"/>
                </a:lnTo>
                <a:lnTo>
                  <a:pt x="9600" y="7331"/>
                </a:lnTo>
                <a:lnTo>
                  <a:pt x="19881" y="6129"/>
                </a:lnTo>
                <a:lnTo>
                  <a:pt x="39536" y="9013"/>
                </a:lnTo>
                <a:lnTo>
                  <a:pt x="32139" y="10281"/>
                </a:lnTo>
                <a:lnTo>
                  <a:pt x="0" y="10415"/>
                </a:lnTo>
                <a:lnTo>
                  <a:pt x="0" y="10588"/>
                </a:lnTo>
                <a:lnTo>
                  <a:pt x="31071" y="10455"/>
                </a:lnTo>
                <a:lnTo>
                  <a:pt x="31071" y="10455"/>
                </a:lnTo>
                <a:lnTo>
                  <a:pt x="18439" y="12618"/>
                </a:lnTo>
                <a:lnTo>
                  <a:pt x="19494" y="12618"/>
                </a:lnTo>
                <a:lnTo>
                  <a:pt x="32152" y="10455"/>
                </a:lnTo>
                <a:lnTo>
                  <a:pt x="48869" y="10375"/>
                </a:lnTo>
                <a:lnTo>
                  <a:pt x="64104" y="12618"/>
                </a:lnTo>
                <a:lnTo>
                  <a:pt x="65306" y="12618"/>
                </a:lnTo>
                <a:lnTo>
                  <a:pt x="50044" y="10375"/>
                </a:lnTo>
                <a:lnTo>
                  <a:pt x="70433" y="10281"/>
                </a:lnTo>
                <a:lnTo>
                  <a:pt x="70433" y="10108"/>
                </a:lnTo>
                <a:lnTo>
                  <a:pt x="48882" y="10201"/>
                </a:lnTo>
                <a:lnTo>
                  <a:pt x="40644" y="8986"/>
                </a:lnTo>
                <a:lnTo>
                  <a:pt x="55118" y="6516"/>
                </a:lnTo>
                <a:lnTo>
                  <a:pt x="70446" y="7624"/>
                </a:lnTo>
                <a:lnTo>
                  <a:pt x="70446" y="7451"/>
                </a:lnTo>
                <a:lnTo>
                  <a:pt x="55839" y="6396"/>
                </a:lnTo>
                <a:lnTo>
                  <a:pt x="70446" y="3886"/>
                </a:lnTo>
                <a:lnTo>
                  <a:pt x="70446" y="3712"/>
                </a:lnTo>
                <a:lnTo>
                  <a:pt x="55105" y="6342"/>
                </a:lnTo>
                <a:lnTo>
                  <a:pt x="32139" y="4687"/>
                </a:lnTo>
                <a:lnTo>
                  <a:pt x="70446" y="174"/>
                </a:lnTo>
                <a:lnTo>
                  <a:pt x="70446" y="94"/>
                </a:lnTo>
                <a:lnTo>
                  <a:pt x="704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9"/>
          <p:cNvGrpSpPr/>
          <p:nvPr/>
        </p:nvGrpSpPr>
        <p:grpSpPr>
          <a:xfrm>
            <a:off x="656286" y="2482748"/>
            <a:ext cx="570568" cy="1502856"/>
            <a:chOff x="2516373" y="1432064"/>
            <a:chExt cx="887077" cy="2336529"/>
          </a:xfrm>
        </p:grpSpPr>
        <p:sp>
          <p:nvSpPr>
            <p:cNvPr id="267" name="Google Shape;267;p9"/>
            <p:cNvSpPr/>
            <p:nvPr/>
          </p:nvSpPr>
          <p:spPr>
            <a:xfrm>
              <a:off x="3081348" y="3310050"/>
              <a:ext cx="322102" cy="218825"/>
            </a:xfrm>
            <a:custGeom>
              <a:rect b="b" l="l" r="r" t="t"/>
              <a:pathLst>
                <a:path extrusionOk="0" h="1257" w="1507">
                  <a:moveTo>
                    <a:pt x="0" y="1"/>
                  </a:moveTo>
                  <a:lnTo>
                    <a:pt x="0" y="1256"/>
                  </a:lnTo>
                  <a:lnTo>
                    <a:pt x="1195" y="1256"/>
                  </a:lnTo>
                  <a:cubicBezTo>
                    <a:pt x="1362" y="1256"/>
                    <a:pt x="1506" y="1119"/>
                    <a:pt x="1506" y="944"/>
                  </a:cubicBezTo>
                  <a:cubicBezTo>
                    <a:pt x="1499" y="891"/>
                    <a:pt x="1484" y="830"/>
                    <a:pt x="1453" y="784"/>
                  </a:cubicBezTo>
                  <a:cubicBezTo>
                    <a:pt x="1423" y="731"/>
                    <a:pt x="1377" y="693"/>
                    <a:pt x="1331" y="670"/>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flipH="1">
              <a:off x="2516373" y="3310050"/>
              <a:ext cx="322102" cy="218825"/>
            </a:xfrm>
            <a:custGeom>
              <a:rect b="b" l="l" r="r" t="t"/>
              <a:pathLst>
                <a:path extrusionOk="0" h="1257" w="1507">
                  <a:moveTo>
                    <a:pt x="0" y="1"/>
                  </a:moveTo>
                  <a:lnTo>
                    <a:pt x="0" y="1256"/>
                  </a:lnTo>
                  <a:lnTo>
                    <a:pt x="1195" y="1256"/>
                  </a:lnTo>
                  <a:cubicBezTo>
                    <a:pt x="1362" y="1256"/>
                    <a:pt x="1506" y="1119"/>
                    <a:pt x="1506" y="944"/>
                  </a:cubicBezTo>
                  <a:cubicBezTo>
                    <a:pt x="1499" y="891"/>
                    <a:pt x="1484" y="830"/>
                    <a:pt x="1453" y="784"/>
                  </a:cubicBezTo>
                  <a:cubicBezTo>
                    <a:pt x="1423" y="731"/>
                    <a:pt x="1377" y="693"/>
                    <a:pt x="1331" y="670"/>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9"/>
            <p:cNvGrpSpPr/>
            <p:nvPr/>
          </p:nvGrpSpPr>
          <p:grpSpPr>
            <a:xfrm>
              <a:off x="2767496" y="1432064"/>
              <a:ext cx="394842" cy="2336529"/>
              <a:chOff x="1704663" y="1143000"/>
              <a:chExt cx="263633" cy="1560183"/>
            </a:xfrm>
          </p:grpSpPr>
          <p:sp>
            <p:nvSpPr>
              <p:cNvPr id="270" name="Google Shape;270;p9"/>
              <p:cNvSpPr/>
              <p:nvPr/>
            </p:nvSpPr>
            <p:spPr>
              <a:xfrm>
                <a:off x="1719658" y="1725828"/>
                <a:ext cx="233642" cy="817283"/>
              </a:xfrm>
              <a:custGeom>
                <a:rect b="b" l="l" r="r" t="t"/>
                <a:pathLst>
                  <a:path extrusionOk="0" h="7031" w="2010">
                    <a:moveTo>
                      <a:pt x="1" y="0"/>
                    </a:moveTo>
                    <a:lnTo>
                      <a:pt x="1" y="7030"/>
                    </a:lnTo>
                    <a:lnTo>
                      <a:pt x="2009" y="7030"/>
                    </a:lnTo>
                    <a:lnTo>
                      <a:pt x="2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a:off x="1793121" y="2386421"/>
                <a:ext cx="87645" cy="229109"/>
              </a:xfrm>
              <a:custGeom>
                <a:rect b="b" l="l" r="r" t="t"/>
                <a:pathLst>
                  <a:path extrusionOk="0" h="1971" w="754">
                    <a:moveTo>
                      <a:pt x="380" y="0"/>
                    </a:moveTo>
                    <a:cubicBezTo>
                      <a:pt x="189" y="0"/>
                      <a:pt x="6" y="147"/>
                      <a:pt x="0" y="373"/>
                    </a:cubicBezTo>
                    <a:lnTo>
                      <a:pt x="0" y="1971"/>
                    </a:lnTo>
                    <a:lnTo>
                      <a:pt x="754" y="1971"/>
                    </a:lnTo>
                    <a:lnTo>
                      <a:pt x="754" y="373"/>
                    </a:lnTo>
                    <a:cubicBezTo>
                      <a:pt x="754" y="320"/>
                      <a:pt x="738" y="274"/>
                      <a:pt x="723" y="229"/>
                    </a:cubicBezTo>
                    <a:cubicBezTo>
                      <a:pt x="700" y="183"/>
                      <a:pt x="678" y="145"/>
                      <a:pt x="639" y="107"/>
                    </a:cubicBezTo>
                    <a:cubicBezTo>
                      <a:pt x="563" y="33"/>
                      <a:pt x="471"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1719648" y="1605976"/>
                <a:ext cx="233652" cy="123517"/>
              </a:xfrm>
              <a:custGeom>
                <a:rect b="b" l="l" r="r" t="t"/>
                <a:pathLst>
                  <a:path extrusionOk="0" h="1005" w="2010">
                    <a:moveTo>
                      <a:pt x="503" y="0"/>
                    </a:moveTo>
                    <a:lnTo>
                      <a:pt x="1" y="1004"/>
                    </a:lnTo>
                    <a:lnTo>
                      <a:pt x="2009" y="1004"/>
                    </a:lnTo>
                    <a:lnTo>
                      <a:pt x="1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a:off x="1778940" y="1143000"/>
                <a:ext cx="116821" cy="466239"/>
              </a:xfrm>
              <a:custGeom>
                <a:rect b="b" l="l" r="r" t="t"/>
                <a:pathLst>
                  <a:path extrusionOk="0" h="4011" w="1005">
                    <a:moveTo>
                      <a:pt x="503" y="1"/>
                    </a:moveTo>
                    <a:cubicBezTo>
                      <a:pt x="404" y="1"/>
                      <a:pt x="320" y="77"/>
                      <a:pt x="328" y="183"/>
                    </a:cubicBezTo>
                    <a:lnTo>
                      <a:pt x="328" y="1203"/>
                    </a:lnTo>
                    <a:cubicBezTo>
                      <a:pt x="328" y="1241"/>
                      <a:pt x="313" y="1286"/>
                      <a:pt x="290" y="1324"/>
                    </a:cubicBezTo>
                    <a:lnTo>
                      <a:pt x="122" y="1575"/>
                    </a:lnTo>
                    <a:lnTo>
                      <a:pt x="100" y="1606"/>
                    </a:lnTo>
                    <a:cubicBezTo>
                      <a:pt x="39" y="1705"/>
                      <a:pt x="1" y="1811"/>
                      <a:pt x="1" y="1925"/>
                    </a:cubicBezTo>
                    <a:lnTo>
                      <a:pt x="1" y="4010"/>
                    </a:lnTo>
                    <a:lnTo>
                      <a:pt x="1005" y="4010"/>
                    </a:lnTo>
                    <a:lnTo>
                      <a:pt x="1005" y="1933"/>
                    </a:lnTo>
                    <a:cubicBezTo>
                      <a:pt x="1005" y="1872"/>
                      <a:pt x="997" y="1819"/>
                      <a:pt x="982" y="1766"/>
                    </a:cubicBezTo>
                    <a:cubicBezTo>
                      <a:pt x="959" y="1712"/>
                      <a:pt x="944" y="1659"/>
                      <a:pt x="914" y="1614"/>
                    </a:cubicBezTo>
                    <a:lnTo>
                      <a:pt x="883" y="1575"/>
                    </a:lnTo>
                    <a:lnTo>
                      <a:pt x="716" y="1324"/>
                    </a:lnTo>
                    <a:cubicBezTo>
                      <a:pt x="693" y="1286"/>
                      <a:pt x="678" y="1241"/>
                      <a:pt x="678" y="1203"/>
                    </a:cubicBezTo>
                    <a:lnTo>
                      <a:pt x="678" y="176"/>
                    </a:lnTo>
                    <a:cubicBezTo>
                      <a:pt x="678" y="130"/>
                      <a:pt x="663" y="84"/>
                      <a:pt x="625" y="46"/>
                    </a:cubicBezTo>
                    <a:cubicBezTo>
                      <a:pt x="594" y="16"/>
                      <a:pt x="548" y="1"/>
                      <a:pt x="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1791719" y="2568341"/>
                <a:ext cx="89049" cy="134841"/>
              </a:xfrm>
              <a:custGeom>
                <a:rect b="b" l="l" r="r" t="t"/>
                <a:pathLst>
                  <a:path extrusionOk="0" h="1160" w="754">
                    <a:moveTo>
                      <a:pt x="377" y="1"/>
                    </a:moveTo>
                    <a:cubicBezTo>
                      <a:pt x="240" y="1"/>
                      <a:pt x="103" y="52"/>
                      <a:pt x="0" y="155"/>
                    </a:cubicBezTo>
                    <a:lnTo>
                      <a:pt x="0" y="1159"/>
                    </a:lnTo>
                    <a:lnTo>
                      <a:pt x="754" y="1159"/>
                    </a:lnTo>
                    <a:lnTo>
                      <a:pt x="754" y="155"/>
                    </a:lnTo>
                    <a:cubicBezTo>
                      <a:pt x="651" y="52"/>
                      <a:pt x="514" y="1"/>
                      <a:pt x="3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1704663" y="2542996"/>
                <a:ext cx="87645" cy="160179"/>
              </a:xfrm>
              <a:custGeom>
                <a:rect b="b" l="l" r="r" t="t"/>
                <a:pathLst>
                  <a:path extrusionOk="0" h="1378" w="754">
                    <a:moveTo>
                      <a:pt x="381" y="0"/>
                    </a:moveTo>
                    <a:lnTo>
                      <a:pt x="130" y="251"/>
                    </a:lnTo>
                    <a:cubicBezTo>
                      <a:pt x="46" y="335"/>
                      <a:pt x="1" y="441"/>
                      <a:pt x="8" y="548"/>
                    </a:cubicBezTo>
                    <a:lnTo>
                      <a:pt x="8" y="1202"/>
                    </a:lnTo>
                    <a:cubicBezTo>
                      <a:pt x="8" y="1301"/>
                      <a:pt x="84" y="1377"/>
                      <a:pt x="183" y="1377"/>
                    </a:cubicBezTo>
                    <a:lnTo>
                      <a:pt x="754" y="1377"/>
                    </a:lnTo>
                    <a:lnTo>
                      <a:pt x="754" y="373"/>
                    </a:lnTo>
                    <a:lnTo>
                      <a:pt x="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1778126" y="1433949"/>
                <a:ext cx="116821" cy="87645"/>
              </a:xfrm>
              <a:custGeom>
                <a:rect b="b" l="l" r="r" t="t"/>
                <a:pathLst>
                  <a:path extrusionOk="0" h="754" w="1005">
                    <a:moveTo>
                      <a:pt x="0" y="1"/>
                    </a:moveTo>
                    <a:lnTo>
                      <a:pt x="0" y="754"/>
                    </a:lnTo>
                    <a:lnTo>
                      <a:pt x="1004" y="754"/>
                    </a:lnTo>
                    <a:lnTo>
                      <a:pt x="1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1705593" y="2610183"/>
                <a:ext cx="87645" cy="40800"/>
              </a:xfrm>
              <a:custGeom>
                <a:rect b="b" l="l" r="r" t="t"/>
                <a:pathLst>
                  <a:path extrusionOk="0" h="351" w="754">
                    <a:moveTo>
                      <a:pt x="0" y="0"/>
                    </a:moveTo>
                    <a:lnTo>
                      <a:pt x="0" y="350"/>
                    </a:lnTo>
                    <a:lnTo>
                      <a:pt x="753" y="350"/>
                    </a:lnTo>
                    <a:lnTo>
                      <a:pt x="7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1879837" y="2542996"/>
                <a:ext cx="87645" cy="160179"/>
              </a:xfrm>
              <a:custGeom>
                <a:rect b="b" l="l" r="r" t="t"/>
                <a:pathLst>
                  <a:path extrusionOk="0" h="1378" w="754">
                    <a:moveTo>
                      <a:pt x="380" y="0"/>
                    </a:moveTo>
                    <a:lnTo>
                      <a:pt x="0" y="380"/>
                    </a:lnTo>
                    <a:lnTo>
                      <a:pt x="0" y="1377"/>
                    </a:lnTo>
                    <a:lnTo>
                      <a:pt x="571" y="1377"/>
                    </a:lnTo>
                    <a:cubicBezTo>
                      <a:pt x="670" y="1377"/>
                      <a:pt x="753" y="1301"/>
                      <a:pt x="753" y="1202"/>
                    </a:cubicBezTo>
                    <a:lnTo>
                      <a:pt x="753" y="548"/>
                    </a:lnTo>
                    <a:cubicBezTo>
                      <a:pt x="753" y="441"/>
                      <a:pt x="708" y="335"/>
                      <a:pt x="631" y="251"/>
                    </a:cubicBezTo>
                    <a:lnTo>
                      <a:pt x="3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a:off x="1880650" y="2610183"/>
                <a:ext cx="87645" cy="40800"/>
              </a:xfrm>
              <a:custGeom>
                <a:rect b="b" l="l" r="r" t="t"/>
                <a:pathLst>
                  <a:path extrusionOk="0" h="351" w="754">
                    <a:moveTo>
                      <a:pt x="1" y="0"/>
                    </a:moveTo>
                    <a:lnTo>
                      <a:pt x="1" y="350"/>
                    </a:lnTo>
                    <a:lnTo>
                      <a:pt x="754" y="350"/>
                    </a:lnTo>
                    <a:lnTo>
                      <a:pt x="7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a:off x="1791719" y="2610188"/>
                <a:ext cx="89049" cy="40801"/>
              </a:xfrm>
              <a:custGeom>
                <a:rect b="b" l="l" r="r" t="t"/>
                <a:pathLst>
                  <a:path extrusionOk="0" h="351" w="754">
                    <a:moveTo>
                      <a:pt x="0" y="0"/>
                    </a:moveTo>
                    <a:lnTo>
                      <a:pt x="0" y="350"/>
                    </a:lnTo>
                    <a:lnTo>
                      <a:pt x="754" y="350"/>
                    </a:lnTo>
                    <a:lnTo>
                      <a:pt x="7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1778126" y="1327008"/>
                <a:ext cx="117635" cy="40800"/>
              </a:xfrm>
              <a:custGeom>
                <a:rect b="b" l="l" r="r" t="t"/>
                <a:pathLst>
                  <a:path extrusionOk="0" h="351" w="1012">
                    <a:moveTo>
                      <a:pt x="114" y="0"/>
                    </a:moveTo>
                    <a:lnTo>
                      <a:pt x="99" y="31"/>
                    </a:lnTo>
                    <a:cubicBezTo>
                      <a:pt x="38" y="122"/>
                      <a:pt x="0" y="236"/>
                      <a:pt x="0" y="350"/>
                    </a:cubicBezTo>
                    <a:lnTo>
                      <a:pt x="1012" y="350"/>
                    </a:lnTo>
                    <a:cubicBezTo>
                      <a:pt x="1012" y="236"/>
                      <a:pt x="974" y="129"/>
                      <a:pt x="913" y="38"/>
                    </a:cubicBezTo>
                    <a:lnTo>
                      <a:pt x="913" y="31"/>
                    </a:lnTo>
                    <a:lnTo>
                      <a:pt x="8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
              <p:cNvSpPr/>
              <p:nvPr/>
            </p:nvSpPr>
            <p:spPr>
              <a:xfrm>
                <a:off x="1719658" y="2172423"/>
                <a:ext cx="233642" cy="40800"/>
              </a:xfrm>
              <a:custGeom>
                <a:rect b="b" l="l" r="r" t="t"/>
                <a:pathLst>
                  <a:path extrusionOk="0" h="351" w="2010">
                    <a:moveTo>
                      <a:pt x="1" y="0"/>
                    </a:moveTo>
                    <a:lnTo>
                      <a:pt x="1" y="350"/>
                    </a:lnTo>
                    <a:lnTo>
                      <a:pt x="2009" y="350"/>
                    </a:lnTo>
                    <a:lnTo>
                      <a:pt x="2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3" name="Google Shape;283;p9"/>
          <p:cNvGrpSpPr/>
          <p:nvPr/>
        </p:nvGrpSpPr>
        <p:grpSpPr>
          <a:xfrm>
            <a:off x="7351064" y="476981"/>
            <a:ext cx="901041" cy="839139"/>
            <a:chOff x="-1702125" y="1153750"/>
            <a:chExt cx="824525" cy="767950"/>
          </a:xfrm>
        </p:grpSpPr>
        <p:sp>
          <p:nvSpPr>
            <p:cNvPr id="284" name="Google Shape;284;p9"/>
            <p:cNvSpPr/>
            <p:nvPr/>
          </p:nvSpPr>
          <p:spPr>
            <a:xfrm>
              <a:off x="-1702125" y="1153750"/>
              <a:ext cx="824525" cy="767950"/>
            </a:xfrm>
            <a:custGeom>
              <a:rect b="b" l="l" r="r" t="t"/>
              <a:pathLst>
                <a:path extrusionOk="0" h="30718" w="32981">
                  <a:moveTo>
                    <a:pt x="16468" y="1"/>
                  </a:moveTo>
                  <a:cubicBezTo>
                    <a:pt x="9047" y="1"/>
                    <a:pt x="2516" y="5396"/>
                    <a:pt x="1322" y="12969"/>
                  </a:cubicBezTo>
                  <a:cubicBezTo>
                    <a:pt x="0" y="21341"/>
                    <a:pt x="5715" y="29205"/>
                    <a:pt x="14100" y="30527"/>
                  </a:cubicBezTo>
                  <a:cubicBezTo>
                    <a:pt x="14911" y="30655"/>
                    <a:pt x="15717" y="30717"/>
                    <a:pt x="16512" y="30717"/>
                  </a:cubicBezTo>
                  <a:cubicBezTo>
                    <a:pt x="23934" y="30717"/>
                    <a:pt x="30464" y="25322"/>
                    <a:pt x="31658" y="17749"/>
                  </a:cubicBezTo>
                  <a:cubicBezTo>
                    <a:pt x="32980" y="9377"/>
                    <a:pt x="27265" y="1513"/>
                    <a:pt x="18880" y="191"/>
                  </a:cubicBezTo>
                  <a:cubicBezTo>
                    <a:pt x="18069" y="63"/>
                    <a:pt x="17264" y="1"/>
                    <a:pt x="16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1106625" y="1213600"/>
              <a:ext cx="125200" cy="131175"/>
            </a:xfrm>
            <a:custGeom>
              <a:rect b="b" l="l" r="r" t="t"/>
              <a:pathLst>
                <a:path extrusionOk="0" h="5247" w="5008">
                  <a:moveTo>
                    <a:pt x="868" y="0"/>
                  </a:moveTo>
                  <a:lnTo>
                    <a:pt x="54" y="2270"/>
                  </a:lnTo>
                  <a:cubicBezTo>
                    <a:pt x="0" y="2417"/>
                    <a:pt x="27" y="2590"/>
                    <a:pt x="121" y="2724"/>
                  </a:cubicBezTo>
                  <a:lnTo>
                    <a:pt x="334" y="3031"/>
                  </a:lnTo>
                  <a:cubicBezTo>
                    <a:pt x="414" y="3151"/>
                    <a:pt x="441" y="3298"/>
                    <a:pt x="414" y="3432"/>
                  </a:cubicBezTo>
                  <a:lnTo>
                    <a:pt x="147" y="4620"/>
                  </a:lnTo>
                  <a:cubicBezTo>
                    <a:pt x="76" y="4955"/>
                    <a:pt x="325" y="5246"/>
                    <a:pt x="646" y="5246"/>
                  </a:cubicBezTo>
                  <a:cubicBezTo>
                    <a:pt x="684" y="5246"/>
                    <a:pt x="722" y="5242"/>
                    <a:pt x="762" y="5234"/>
                  </a:cubicBezTo>
                  <a:lnTo>
                    <a:pt x="1763" y="5007"/>
                  </a:lnTo>
                  <a:cubicBezTo>
                    <a:pt x="2003" y="4954"/>
                    <a:pt x="2177" y="4753"/>
                    <a:pt x="2164" y="4513"/>
                  </a:cubicBezTo>
                  <a:cubicBezTo>
                    <a:pt x="2164" y="4223"/>
                    <a:pt x="2394" y="3998"/>
                    <a:pt x="2665" y="3998"/>
                  </a:cubicBezTo>
                  <a:cubicBezTo>
                    <a:pt x="2693" y="3998"/>
                    <a:pt x="2722" y="4001"/>
                    <a:pt x="2751" y="4006"/>
                  </a:cubicBezTo>
                  <a:lnTo>
                    <a:pt x="4260" y="4246"/>
                  </a:lnTo>
                  <a:cubicBezTo>
                    <a:pt x="4290" y="4251"/>
                    <a:pt x="4319" y="4254"/>
                    <a:pt x="4348" y="4254"/>
                  </a:cubicBezTo>
                  <a:cubicBezTo>
                    <a:pt x="4461" y="4254"/>
                    <a:pt x="4565" y="4214"/>
                    <a:pt x="4660" y="4139"/>
                  </a:cubicBezTo>
                  <a:lnTo>
                    <a:pt x="5008" y="3859"/>
                  </a:lnTo>
                  <a:cubicBezTo>
                    <a:pt x="3873" y="2323"/>
                    <a:pt x="2471" y="1015"/>
                    <a:pt x="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1605325" y="1160175"/>
              <a:ext cx="345850" cy="327500"/>
            </a:xfrm>
            <a:custGeom>
              <a:rect b="b" l="l" r="r" t="t"/>
              <a:pathLst>
                <a:path extrusionOk="0" h="13100" w="13834">
                  <a:moveTo>
                    <a:pt x="9988" y="1"/>
                  </a:moveTo>
                  <a:cubicBezTo>
                    <a:pt x="5942" y="695"/>
                    <a:pt x="2337" y="2992"/>
                    <a:pt x="0" y="6370"/>
                  </a:cubicBezTo>
                  <a:lnTo>
                    <a:pt x="0" y="9240"/>
                  </a:lnTo>
                  <a:cubicBezTo>
                    <a:pt x="0" y="9467"/>
                    <a:pt x="174" y="9681"/>
                    <a:pt x="401" y="9721"/>
                  </a:cubicBezTo>
                  <a:lnTo>
                    <a:pt x="2310" y="10122"/>
                  </a:lnTo>
                  <a:cubicBezTo>
                    <a:pt x="2457" y="10148"/>
                    <a:pt x="2577" y="10242"/>
                    <a:pt x="2644" y="10375"/>
                  </a:cubicBezTo>
                  <a:lnTo>
                    <a:pt x="3138" y="11270"/>
                  </a:lnTo>
                  <a:cubicBezTo>
                    <a:pt x="3165" y="11323"/>
                    <a:pt x="3191" y="11377"/>
                    <a:pt x="3205" y="11443"/>
                  </a:cubicBezTo>
                  <a:lnTo>
                    <a:pt x="3378" y="12659"/>
                  </a:lnTo>
                  <a:cubicBezTo>
                    <a:pt x="3418" y="12912"/>
                    <a:pt x="3632" y="13099"/>
                    <a:pt x="3886" y="13099"/>
                  </a:cubicBezTo>
                  <a:lnTo>
                    <a:pt x="3939" y="13099"/>
                  </a:lnTo>
                  <a:cubicBezTo>
                    <a:pt x="4220" y="13099"/>
                    <a:pt x="4447" y="12872"/>
                    <a:pt x="4447" y="12592"/>
                  </a:cubicBezTo>
                  <a:lnTo>
                    <a:pt x="4447" y="11283"/>
                  </a:lnTo>
                  <a:cubicBezTo>
                    <a:pt x="4447" y="11216"/>
                    <a:pt x="4460" y="11136"/>
                    <a:pt x="4500" y="11070"/>
                  </a:cubicBezTo>
                  <a:lnTo>
                    <a:pt x="4861" y="10322"/>
                  </a:lnTo>
                  <a:cubicBezTo>
                    <a:pt x="4927" y="10162"/>
                    <a:pt x="4927" y="9988"/>
                    <a:pt x="4834" y="9841"/>
                  </a:cubicBezTo>
                  <a:lnTo>
                    <a:pt x="4380" y="9040"/>
                  </a:lnTo>
                  <a:cubicBezTo>
                    <a:pt x="4292" y="8877"/>
                    <a:pt x="4123" y="8785"/>
                    <a:pt x="3948" y="8785"/>
                  </a:cubicBezTo>
                  <a:cubicBezTo>
                    <a:pt x="3936" y="8785"/>
                    <a:pt x="3924" y="8786"/>
                    <a:pt x="3913" y="8786"/>
                  </a:cubicBezTo>
                  <a:lnTo>
                    <a:pt x="2764" y="8853"/>
                  </a:lnTo>
                  <a:cubicBezTo>
                    <a:pt x="2757" y="8853"/>
                    <a:pt x="2750" y="8854"/>
                    <a:pt x="2742" y="8854"/>
                  </a:cubicBezTo>
                  <a:cubicBezTo>
                    <a:pt x="2407" y="8854"/>
                    <a:pt x="2165" y="8552"/>
                    <a:pt x="2230" y="8226"/>
                  </a:cubicBezTo>
                  <a:lnTo>
                    <a:pt x="2404" y="7505"/>
                  </a:lnTo>
                  <a:cubicBezTo>
                    <a:pt x="2444" y="7304"/>
                    <a:pt x="2591" y="7157"/>
                    <a:pt x="2791" y="7117"/>
                  </a:cubicBezTo>
                  <a:lnTo>
                    <a:pt x="4380" y="6784"/>
                  </a:lnTo>
                  <a:cubicBezTo>
                    <a:pt x="4415" y="6776"/>
                    <a:pt x="4451" y="6772"/>
                    <a:pt x="4486" y="6772"/>
                  </a:cubicBezTo>
                  <a:cubicBezTo>
                    <a:pt x="4688" y="6772"/>
                    <a:pt x="4874" y="6897"/>
                    <a:pt x="4954" y="7091"/>
                  </a:cubicBezTo>
                  <a:lnTo>
                    <a:pt x="5248" y="7785"/>
                  </a:lnTo>
                  <a:cubicBezTo>
                    <a:pt x="5329" y="7971"/>
                    <a:pt x="5512" y="8086"/>
                    <a:pt x="5708" y="8086"/>
                  </a:cubicBezTo>
                  <a:cubicBezTo>
                    <a:pt x="5737" y="8086"/>
                    <a:pt x="5766" y="8084"/>
                    <a:pt x="5795" y="8079"/>
                  </a:cubicBezTo>
                  <a:lnTo>
                    <a:pt x="6636" y="7945"/>
                  </a:lnTo>
                  <a:cubicBezTo>
                    <a:pt x="6890" y="7919"/>
                    <a:pt x="7064" y="7705"/>
                    <a:pt x="7064" y="7451"/>
                  </a:cubicBezTo>
                  <a:lnTo>
                    <a:pt x="7064" y="6303"/>
                  </a:lnTo>
                  <a:cubicBezTo>
                    <a:pt x="7064" y="6116"/>
                    <a:pt x="7170" y="5942"/>
                    <a:pt x="7331" y="5862"/>
                  </a:cubicBezTo>
                  <a:lnTo>
                    <a:pt x="10228" y="4300"/>
                  </a:lnTo>
                  <a:cubicBezTo>
                    <a:pt x="10301" y="4254"/>
                    <a:pt x="10380" y="4234"/>
                    <a:pt x="10462" y="4234"/>
                  </a:cubicBezTo>
                  <a:cubicBezTo>
                    <a:pt x="10499" y="4234"/>
                    <a:pt x="10537" y="4238"/>
                    <a:pt x="10575" y="4247"/>
                  </a:cubicBezTo>
                  <a:lnTo>
                    <a:pt x="12044" y="4580"/>
                  </a:lnTo>
                  <a:cubicBezTo>
                    <a:pt x="12080" y="4588"/>
                    <a:pt x="12116" y="4592"/>
                    <a:pt x="12153" y="4592"/>
                  </a:cubicBezTo>
                  <a:cubicBezTo>
                    <a:pt x="12305" y="4592"/>
                    <a:pt x="12454" y="4526"/>
                    <a:pt x="12551" y="4407"/>
                  </a:cubicBezTo>
                  <a:lnTo>
                    <a:pt x="13620" y="3058"/>
                  </a:lnTo>
                  <a:cubicBezTo>
                    <a:pt x="13833" y="2778"/>
                    <a:pt x="13726" y="2377"/>
                    <a:pt x="13406" y="2257"/>
                  </a:cubicBezTo>
                  <a:lnTo>
                    <a:pt x="11176" y="1429"/>
                  </a:lnTo>
                  <a:cubicBezTo>
                    <a:pt x="11083" y="1389"/>
                    <a:pt x="11003" y="1336"/>
                    <a:pt x="10949" y="1256"/>
                  </a:cubicBezTo>
                  <a:lnTo>
                    <a:pt x="99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9"/>
            <p:cNvSpPr/>
            <p:nvPr/>
          </p:nvSpPr>
          <p:spPr>
            <a:xfrm>
              <a:off x="-1474475" y="1421225"/>
              <a:ext cx="334150" cy="454000"/>
            </a:xfrm>
            <a:custGeom>
              <a:rect b="b" l="l" r="r" t="t"/>
              <a:pathLst>
                <a:path extrusionOk="0" h="18160" w="13366">
                  <a:moveTo>
                    <a:pt x="5141" y="0"/>
                  </a:moveTo>
                  <a:lnTo>
                    <a:pt x="2310" y="240"/>
                  </a:lnTo>
                  <a:cubicBezTo>
                    <a:pt x="2163" y="240"/>
                    <a:pt x="2030" y="321"/>
                    <a:pt x="1950" y="441"/>
                  </a:cubicBezTo>
                  <a:lnTo>
                    <a:pt x="534" y="2350"/>
                  </a:lnTo>
                  <a:cubicBezTo>
                    <a:pt x="494" y="2403"/>
                    <a:pt x="454" y="2484"/>
                    <a:pt x="441" y="2564"/>
                  </a:cubicBezTo>
                  <a:lnTo>
                    <a:pt x="27" y="5020"/>
                  </a:lnTo>
                  <a:cubicBezTo>
                    <a:pt x="0" y="5207"/>
                    <a:pt x="80" y="5408"/>
                    <a:pt x="241" y="5515"/>
                  </a:cubicBezTo>
                  <a:lnTo>
                    <a:pt x="1082" y="6102"/>
                  </a:lnTo>
                  <a:cubicBezTo>
                    <a:pt x="1215" y="6195"/>
                    <a:pt x="1296" y="6356"/>
                    <a:pt x="1296" y="6516"/>
                  </a:cubicBezTo>
                  <a:lnTo>
                    <a:pt x="1296" y="7584"/>
                  </a:lnTo>
                  <a:cubicBezTo>
                    <a:pt x="1296" y="7862"/>
                    <a:pt x="1523" y="8080"/>
                    <a:pt x="1796" y="8080"/>
                  </a:cubicBezTo>
                  <a:cubicBezTo>
                    <a:pt x="1812" y="8080"/>
                    <a:pt x="1827" y="8080"/>
                    <a:pt x="1843" y="8078"/>
                  </a:cubicBezTo>
                  <a:lnTo>
                    <a:pt x="2471" y="8025"/>
                  </a:lnTo>
                  <a:cubicBezTo>
                    <a:pt x="2482" y="8024"/>
                    <a:pt x="2494" y="8023"/>
                    <a:pt x="2506" y="8023"/>
                  </a:cubicBezTo>
                  <a:cubicBezTo>
                    <a:pt x="2681" y="8023"/>
                    <a:pt x="2851" y="8115"/>
                    <a:pt x="2951" y="8265"/>
                  </a:cubicBezTo>
                  <a:lnTo>
                    <a:pt x="3539" y="9226"/>
                  </a:lnTo>
                  <a:cubicBezTo>
                    <a:pt x="3592" y="9307"/>
                    <a:pt x="3619" y="9413"/>
                    <a:pt x="3605" y="9507"/>
                  </a:cubicBezTo>
                  <a:lnTo>
                    <a:pt x="3579" y="10829"/>
                  </a:lnTo>
                  <a:cubicBezTo>
                    <a:pt x="3579" y="10949"/>
                    <a:pt x="3525" y="11069"/>
                    <a:pt x="3432" y="11162"/>
                  </a:cubicBezTo>
                  <a:lnTo>
                    <a:pt x="2577" y="12044"/>
                  </a:lnTo>
                  <a:cubicBezTo>
                    <a:pt x="2484" y="12137"/>
                    <a:pt x="2430" y="12271"/>
                    <a:pt x="2430" y="12404"/>
                  </a:cubicBezTo>
                  <a:lnTo>
                    <a:pt x="2471" y="14888"/>
                  </a:lnTo>
                  <a:cubicBezTo>
                    <a:pt x="2471" y="14995"/>
                    <a:pt x="2511" y="15088"/>
                    <a:pt x="2564" y="15168"/>
                  </a:cubicBezTo>
                  <a:lnTo>
                    <a:pt x="3031" y="15836"/>
                  </a:lnTo>
                  <a:cubicBezTo>
                    <a:pt x="3071" y="15889"/>
                    <a:pt x="3098" y="15956"/>
                    <a:pt x="3111" y="16023"/>
                  </a:cubicBezTo>
                  <a:lnTo>
                    <a:pt x="3485" y="17758"/>
                  </a:lnTo>
                  <a:cubicBezTo>
                    <a:pt x="3539" y="17985"/>
                    <a:pt x="3739" y="18159"/>
                    <a:pt x="3979" y="18159"/>
                  </a:cubicBezTo>
                  <a:lnTo>
                    <a:pt x="4367" y="18159"/>
                  </a:lnTo>
                  <a:cubicBezTo>
                    <a:pt x="4607" y="18159"/>
                    <a:pt x="4821" y="17972"/>
                    <a:pt x="4861" y="17718"/>
                  </a:cubicBezTo>
                  <a:lnTo>
                    <a:pt x="5194" y="15435"/>
                  </a:lnTo>
                  <a:cubicBezTo>
                    <a:pt x="5221" y="15302"/>
                    <a:pt x="5288" y="15181"/>
                    <a:pt x="5408" y="15101"/>
                  </a:cubicBezTo>
                  <a:lnTo>
                    <a:pt x="9080" y="12484"/>
                  </a:lnTo>
                  <a:cubicBezTo>
                    <a:pt x="9160" y="12418"/>
                    <a:pt x="9227" y="12324"/>
                    <a:pt x="9267" y="12217"/>
                  </a:cubicBezTo>
                  <a:lnTo>
                    <a:pt x="9614" y="11162"/>
                  </a:lnTo>
                  <a:cubicBezTo>
                    <a:pt x="9667" y="10989"/>
                    <a:pt x="9801" y="10869"/>
                    <a:pt x="9974" y="10829"/>
                  </a:cubicBezTo>
                  <a:lnTo>
                    <a:pt x="11470" y="10468"/>
                  </a:lnTo>
                  <a:cubicBezTo>
                    <a:pt x="11697" y="10401"/>
                    <a:pt x="11844" y="10214"/>
                    <a:pt x="11857" y="9987"/>
                  </a:cubicBezTo>
                  <a:lnTo>
                    <a:pt x="11964" y="7824"/>
                  </a:lnTo>
                  <a:cubicBezTo>
                    <a:pt x="11977" y="7718"/>
                    <a:pt x="12004" y="7611"/>
                    <a:pt x="12071" y="7531"/>
                  </a:cubicBezTo>
                  <a:lnTo>
                    <a:pt x="13219" y="6049"/>
                  </a:lnTo>
                  <a:cubicBezTo>
                    <a:pt x="13366" y="5862"/>
                    <a:pt x="13366" y="5608"/>
                    <a:pt x="13219" y="5421"/>
                  </a:cubicBezTo>
                  <a:lnTo>
                    <a:pt x="12324" y="4286"/>
                  </a:lnTo>
                  <a:cubicBezTo>
                    <a:pt x="12231" y="4170"/>
                    <a:pt x="12088" y="4094"/>
                    <a:pt x="11938" y="4094"/>
                  </a:cubicBezTo>
                  <a:cubicBezTo>
                    <a:pt x="11915" y="4094"/>
                    <a:pt x="11893" y="4096"/>
                    <a:pt x="11870" y="4099"/>
                  </a:cubicBezTo>
                  <a:lnTo>
                    <a:pt x="9868" y="4366"/>
                  </a:lnTo>
                  <a:cubicBezTo>
                    <a:pt x="9842" y="4370"/>
                    <a:pt x="9816" y="4372"/>
                    <a:pt x="9791" y="4372"/>
                  </a:cubicBezTo>
                  <a:cubicBezTo>
                    <a:pt x="9465" y="4372"/>
                    <a:pt x="9208" y="4061"/>
                    <a:pt x="9307" y="3739"/>
                  </a:cubicBezTo>
                  <a:lnTo>
                    <a:pt x="9400" y="3338"/>
                  </a:lnTo>
                  <a:cubicBezTo>
                    <a:pt x="9440" y="3138"/>
                    <a:pt x="9360" y="2938"/>
                    <a:pt x="9200" y="2817"/>
                  </a:cubicBezTo>
                  <a:lnTo>
                    <a:pt x="5475" y="107"/>
                  </a:lnTo>
                  <a:cubicBezTo>
                    <a:pt x="5368" y="27"/>
                    <a:pt x="5261" y="0"/>
                    <a:pt x="51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a:off x="-1106625" y="1348775"/>
              <a:ext cx="200650" cy="402575"/>
            </a:xfrm>
            <a:custGeom>
              <a:rect b="b" l="l" r="r" t="t"/>
              <a:pathLst>
                <a:path extrusionOk="0" h="16103" w="8026">
                  <a:moveTo>
                    <a:pt x="2524" y="1"/>
                  </a:moveTo>
                  <a:cubicBezTo>
                    <a:pt x="2431" y="1"/>
                    <a:pt x="2337" y="14"/>
                    <a:pt x="2257" y="67"/>
                  </a:cubicBezTo>
                  <a:lnTo>
                    <a:pt x="281" y="1216"/>
                  </a:lnTo>
                  <a:cubicBezTo>
                    <a:pt x="94" y="1323"/>
                    <a:pt x="0" y="1536"/>
                    <a:pt x="27" y="1750"/>
                  </a:cubicBezTo>
                  <a:lnTo>
                    <a:pt x="454" y="4167"/>
                  </a:lnTo>
                  <a:lnTo>
                    <a:pt x="454" y="4233"/>
                  </a:lnTo>
                  <a:lnTo>
                    <a:pt x="561" y="7131"/>
                  </a:lnTo>
                  <a:cubicBezTo>
                    <a:pt x="575" y="7318"/>
                    <a:pt x="681" y="7491"/>
                    <a:pt x="855" y="7571"/>
                  </a:cubicBezTo>
                  <a:lnTo>
                    <a:pt x="1616" y="7945"/>
                  </a:lnTo>
                  <a:cubicBezTo>
                    <a:pt x="1690" y="7979"/>
                    <a:pt x="1770" y="7995"/>
                    <a:pt x="1848" y="7995"/>
                  </a:cubicBezTo>
                  <a:cubicBezTo>
                    <a:pt x="1927" y="7995"/>
                    <a:pt x="2003" y="7979"/>
                    <a:pt x="2070" y="7945"/>
                  </a:cubicBezTo>
                  <a:lnTo>
                    <a:pt x="2818" y="7571"/>
                  </a:lnTo>
                  <a:cubicBezTo>
                    <a:pt x="2895" y="7533"/>
                    <a:pt x="2978" y="7513"/>
                    <a:pt x="3060" y="7513"/>
                  </a:cubicBezTo>
                  <a:cubicBezTo>
                    <a:pt x="3148" y="7513"/>
                    <a:pt x="3236" y="7536"/>
                    <a:pt x="3312" y="7585"/>
                  </a:cubicBezTo>
                  <a:lnTo>
                    <a:pt x="4460" y="8279"/>
                  </a:lnTo>
                  <a:cubicBezTo>
                    <a:pt x="4634" y="8386"/>
                    <a:pt x="4727" y="8586"/>
                    <a:pt x="4700" y="8786"/>
                  </a:cubicBezTo>
                  <a:lnTo>
                    <a:pt x="4540" y="9988"/>
                  </a:lnTo>
                  <a:cubicBezTo>
                    <a:pt x="4527" y="10095"/>
                    <a:pt x="4473" y="10202"/>
                    <a:pt x="4407" y="10282"/>
                  </a:cubicBezTo>
                  <a:lnTo>
                    <a:pt x="3445" y="11297"/>
                  </a:lnTo>
                  <a:cubicBezTo>
                    <a:pt x="3352" y="11377"/>
                    <a:pt x="3298" y="11497"/>
                    <a:pt x="3298" y="11630"/>
                  </a:cubicBezTo>
                  <a:lnTo>
                    <a:pt x="3112" y="15235"/>
                  </a:lnTo>
                  <a:cubicBezTo>
                    <a:pt x="3098" y="15382"/>
                    <a:pt x="3152" y="15516"/>
                    <a:pt x="3258" y="15623"/>
                  </a:cubicBezTo>
                  <a:lnTo>
                    <a:pt x="3619" y="15956"/>
                  </a:lnTo>
                  <a:cubicBezTo>
                    <a:pt x="3718" y="16055"/>
                    <a:pt x="3845" y="16103"/>
                    <a:pt x="3972" y="16103"/>
                  </a:cubicBezTo>
                  <a:cubicBezTo>
                    <a:pt x="4119" y="16103"/>
                    <a:pt x="4266" y="16038"/>
                    <a:pt x="4367" y="15916"/>
                  </a:cubicBezTo>
                  <a:lnTo>
                    <a:pt x="6089" y="13807"/>
                  </a:lnTo>
                  <a:cubicBezTo>
                    <a:pt x="6169" y="13713"/>
                    <a:pt x="6209" y="13607"/>
                    <a:pt x="6209" y="13486"/>
                  </a:cubicBezTo>
                  <a:lnTo>
                    <a:pt x="6209" y="12418"/>
                  </a:lnTo>
                  <a:cubicBezTo>
                    <a:pt x="6209" y="12338"/>
                    <a:pt x="6223" y="12271"/>
                    <a:pt x="6249" y="12205"/>
                  </a:cubicBezTo>
                  <a:lnTo>
                    <a:pt x="7998" y="8252"/>
                  </a:lnTo>
                  <a:cubicBezTo>
                    <a:pt x="7998" y="8025"/>
                    <a:pt x="8025" y="7798"/>
                    <a:pt x="8025" y="7558"/>
                  </a:cubicBezTo>
                  <a:cubicBezTo>
                    <a:pt x="8025" y="5342"/>
                    <a:pt x="7544" y="3152"/>
                    <a:pt x="6610" y="1136"/>
                  </a:cubicBezTo>
                  <a:lnTo>
                    <a:pt x="4073" y="41"/>
                  </a:lnTo>
                  <a:cubicBezTo>
                    <a:pt x="4006" y="14"/>
                    <a:pt x="3926" y="1"/>
                    <a:pt x="3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9"/>
          <p:cNvGrpSpPr/>
          <p:nvPr/>
        </p:nvGrpSpPr>
        <p:grpSpPr>
          <a:xfrm>
            <a:off x="378175" y="269250"/>
            <a:ext cx="6099325" cy="1607700"/>
            <a:chOff x="378175" y="269250"/>
            <a:chExt cx="6099325" cy="1607700"/>
          </a:xfrm>
        </p:grpSpPr>
        <p:sp>
          <p:nvSpPr>
            <p:cNvPr id="290" name="Google Shape;290;p9"/>
            <p:cNvSpPr/>
            <p:nvPr/>
          </p:nvSpPr>
          <p:spPr>
            <a:xfrm>
              <a:off x="378175" y="167565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6276200" y="62412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p:nvPr/>
          </p:nvSpPr>
          <p:spPr>
            <a:xfrm>
              <a:off x="4379450" y="269250"/>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9"/>
          <p:cNvSpPr/>
          <p:nvPr/>
        </p:nvSpPr>
        <p:spPr>
          <a:xfrm>
            <a:off x="8170275" y="2857025"/>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9"/>
          <p:cNvGrpSpPr/>
          <p:nvPr/>
        </p:nvGrpSpPr>
        <p:grpSpPr>
          <a:xfrm>
            <a:off x="7519633" y="617442"/>
            <a:ext cx="660729" cy="636076"/>
            <a:chOff x="-1543250" y="1284350"/>
            <a:chExt cx="581525" cy="559975"/>
          </a:xfrm>
        </p:grpSpPr>
        <p:sp>
          <p:nvSpPr>
            <p:cNvPr id="295" name="Google Shape;295;p9"/>
            <p:cNvSpPr/>
            <p:nvPr/>
          </p:nvSpPr>
          <p:spPr>
            <a:xfrm>
              <a:off x="-1116975" y="1284350"/>
              <a:ext cx="20400" cy="29400"/>
            </a:xfrm>
            <a:custGeom>
              <a:rect b="b" l="l" r="r" t="t"/>
              <a:pathLst>
                <a:path extrusionOk="0" h="1176" w="816">
                  <a:moveTo>
                    <a:pt x="1" y="1"/>
                  </a:moveTo>
                  <a:lnTo>
                    <a:pt x="1" y="1"/>
                  </a:lnTo>
                  <a:cubicBezTo>
                    <a:pt x="254" y="375"/>
                    <a:pt x="495" y="762"/>
                    <a:pt x="695" y="1176"/>
                  </a:cubicBezTo>
                  <a:lnTo>
                    <a:pt x="815" y="628"/>
                  </a:lnTo>
                  <a:cubicBezTo>
                    <a:pt x="561" y="401"/>
                    <a:pt x="281" y="201"/>
                    <a:pt x="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1543250" y="1710625"/>
              <a:ext cx="147250" cy="114850"/>
            </a:xfrm>
            <a:custGeom>
              <a:rect b="b" l="l" r="r" t="t"/>
              <a:pathLst>
                <a:path extrusionOk="0" h="4594" w="5890">
                  <a:moveTo>
                    <a:pt x="1" y="0"/>
                  </a:moveTo>
                  <a:lnTo>
                    <a:pt x="1" y="0"/>
                  </a:lnTo>
                  <a:cubicBezTo>
                    <a:pt x="1443" y="2110"/>
                    <a:pt x="3499" y="3712"/>
                    <a:pt x="5889" y="4594"/>
                  </a:cubicBezTo>
                  <a:lnTo>
                    <a:pt x="5849" y="4447"/>
                  </a:lnTo>
                  <a:cubicBezTo>
                    <a:pt x="5836" y="4380"/>
                    <a:pt x="5809" y="4326"/>
                    <a:pt x="5769" y="4273"/>
                  </a:cubicBezTo>
                  <a:lnTo>
                    <a:pt x="5315" y="3605"/>
                  </a:lnTo>
                  <a:cubicBezTo>
                    <a:pt x="5248" y="3512"/>
                    <a:pt x="5222" y="3419"/>
                    <a:pt x="5222" y="3312"/>
                  </a:cubicBezTo>
                  <a:lnTo>
                    <a:pt x="5195" y="2017"/>
                  </a:lnTo>
                  <a:cubicBezTo>
                    <a:pt x="3339" y="1763"/>
                    <a:pt x="1550" y="1069"/>
                    <a:pt x="1"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a:off x="-1084925" y="1337100"/>
              <a:ext cx="37400" cy="29050"/>
            </a:xfrm>
            <a:custGeom>
              <a:rect b="b" l="l" r="r" t="t"/>
              <a:pathLst>
                <a:path extrusionOk="0" h="1162" w="1496">
                  <a:moveTo>
                    <a:pt x="1069" y="0"/>
                  </a:moveTo>
                  <a:cubicBezTo>
                    <a:pt x="1015" y="27"/>
                    <a:pt x="962" y="54"/>
                    <a:pt x="908" y="67"/>
                  </a:cubicBezTo>
                  <a:lnTo>
                    <a:pt x="0" y="267"/>
                  </a:lnTo>
                  <a:cubicBezTo>
                    <a:pt x="121" y="561"/>
                    <a:pt x="227" y="868"/>
                    <a:pt x="321" y="1162"/>
                  </a:cubicBezTo>
                  <a:lnTo>
                    <a:pt x="1402" y="534"/>
                  </a:lnTo>
                  <a:cubicBezTo>
                    <a:pt x="1429" y="521"/>
                    <a:pt x="1469" y="521"/>
                    <a:pt x="1496" y="508"/>
                  </a:cubicBezTo>
                  <a:cubicBezTo>
                    <a:pt x="1362" y="334"/>
                    <a:pt x="1215" y="161"/>
                    <a:pt x="1069"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1349300" y="1536575"/>
              <a:ext cx="361200" cy="307750"/>
            </a:xfrm>
            <a:custGeom>
              <a:rect b="b" l="l" r="r" t="t"/>
              <a:pathLst>
                <a:path extrusionOk="0" h="12310" w="14448">
                  <a:moveTo>
                    <a:pt x="12780" y="1"/>
                  </a:moveTo>
                  <a:cubicBezTo>
                    <a:pt x="12698" y="1"/>
                    <a:pt x="12615" y="21"/>
                    <a:pt x="12538" y="59"/>
                  </a:cubicBezTo>
                  <a:lnTo>
                    <a:pt x="11790" y="433"/>
                  </a:lnTo>
                  <a:cubicBezTo>
                    <a:pt x="11724" y="467"/>
                    <a:pt x="11647" y="483"/>
                    <a:pt x="11570" y="483"/>
                  </a:cubicBezTo>
                  <a:cubicBezTo>
                    <a:pt x="11493" y="483"/>
                    <a:pt x="11417" y="467"/>
                    <a:pt x="11350" y="433"/>
                  </a:cubicBezTo>
                  <a:lnTo>
                    <a:pt x="10949" y="246"/>
                  </a:lnTo>
                  <a:cubicBezTo>
                    <a:pt x="9868" y="3985"/>
                    <a:pt x="7064" y="7002"/>
                    <a:pt x="3405" y="8351"/>
                  </a:cubicBezTo>
                  <a:lnTo>
                    <a:pt x="401" y="10487"/>
                  </a:lnTo>
                  <a:cubicBezTo>
                    <a:pt x="294" y="10567"/>
                    <a:pt x="214" y="10688"/>
                    <a:pt x="187" y="10821"/>
                  </a:cubicBezTo>
                  <a:lnTo>
                    <a:pt x="0" y="12076"/>
                  </a:lnTo>
                  <a:cubicBezTo>
                    <a:pt x="795" y="12233"/>
                    <a:pt x="1592" y="12309"/>
                    <a:pt x="2381" y="12309"/>
                  </a:cubicBezTo>
                  <a:cubicBezTo>
                    <a:pt x="6628" y="12309"/>
                    <a:pt x="10645" y="10100"/>
                    <a:pt x="12885" y="6362"/>
                  </a:cubicBezTo>
                  <a:lnTo>
                    <a:pt x="13005" y="4105"/>
                  </a:lnTo>
                  <a:cubicBezTo>
                    <a:pt x="13005" y="3972"/>
                    <a:pt x="13059" y="3865"/>
                    <a:pt x="13152" y="3785"/>
                  </a:cubicBezTo>
                  <a:lnTo>
                    <a:pt x="14127" y="2770"/>
                  </a:lnTo>
                  <a:cubicBezTo>
                    <a:pt x="14194" y="2690"/>
                    <a:pt x="14247" y="2583"/>
                    <a:pt x="14261" y="2476"/>
                  </a:cubicBezTo>
                  <a:lnTo>
                    <a:pt x="14421" y="1261"/>
                  </a:lnTo>
                  <a:cubicBezTo>
                    <a:pt x="14448" y="1061"/>
                    <a:pt x="14354" y="874"/>
                    <a:pt x="14180" y="767"/>
                  </a:cubicBezTo>
                  <a:lnTo>
                    <a:pt x="13032" y="73"/>
                  </a:lnTo>
                  <a:cubicBezTo>
                    <a:pt x="12956" y="24"/>
                    <a:pt x="12869" y="1"/>
                    <a:pt x="1278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1099625" y="1299700"/>
              <a:ext cx="41425" cy="44100"/>
            </a:xfrm>
            <a:custGeom>
              <a:rect b="b" l="l" r="r" t="t"/>
              <a:pathLst>
                <a:path extrusionOk="0" h="1764" w="1657">
                  <a:moveTo>
                    <a:pt x="121" y="1"/>
                  </a:moveTo>
                  <a:lnTo>
                    <a:pt x="1" y="548"/>
                  </a:lnTo>
                  <a:cubicBezTo>
                    <a:pt x="215" y="949"/>
                    <a:pt x="415" y="1349"/>
                    <a:pt x="575" y="1763"/>
                  </a:cubicBezTo>
                  <a:lnTo>
                    <a:pt x="1483" y="1563"/>
                  </a:lnTo>
                  <a:cubicBezTo>
                    <a:pt x="1550" y="1550"/>
                    <a:pt x="1603" y="1523"/>
                    <a:pt x="1657" y="1483"/>
                  </a:cubicBezTo>
                  <a:cubicBezTo>
                    <a:pt x="1189" y="949"/>
                    <a:pt x="682" y="455"/>
                    <a:pt x="121"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
            <p:cNvSpPr/>
            <p:nvPr/>
          </p:nvSpPr>
          <p:spPr>
            <a:xfrm>
              <a:off x="-1077250" y="1349775"/>
              <a:ext cx="115525" cy="346175"/>
            </a:xfrm>
            <a:custGeom>
              <a:rect b="b" l="l" r="r" t="t"/>
              <a:pathLst>
                <a:path extrusionOk="0" h="13847" w="4621">
                  <a:moveTo>
                    <a:pt x="1189" y="1"/>
                  </a:moveTo>
                  <a:cubicBezTo>
                    <a:pt x="1149" y="1"/>
                    <a:pt x="1122" y="14"/>
                    <a:pt x="1095" y="27"/>
                  </a:cubicBezTo>
                  <a:lnTo>
                    <a:pt x="0" y="655"/>
                  </a:lnTo>
                  <a:cubicBezTo>
                    <a:pt x="721" y="2952"/>
                    <a:pt x="748" y="5408"/>
                    <a:pt x="67" y="7718"/>
                  </a:cubicBezTo>
                  <a:lnTo>
                    <a:pt x="454" y="7905"/>
                  </a:lnTo>
                  <a:cubicBezTo>
                    <a:pt x="528" y="7939"/>
                    <a:pt x="605" y="7955"/>
                    <a:pt x="681" y="7955"/>
                  </a:cubicBezTo>
                  <a:cubicBezTo>
                    <a:pt x="758" y="7955"/>
                    <a:pt x="835" y="7939"/>
                    <a:pt x="908" y="7905"/>
                  </a:cubicBezTo>
                  <a:lnTo>
                    <a:pt x="1656" y="7531"/>
                  </a:lnTo>
                  <a:cubicBezTo>
                    <a:pt x="1730" y="7495"/>
                    <a:pt x="1809" y="7478"/>
                    <a:pt x="1887" y="7478"/>
                  </a:cubicBezTo>
                  <a:cubicBezTo>
                    <a:pt x="1979" y="7478"/>
                    <a:pt x="2071" y="7501"/>
                    <a:pt x="2150" y="7545"/>
                  </a:cubicBezTo>
                  <a:lnTo>
                    <a:pt x="3298" y="8239"/>
                  </a:lnTo>
                  <a:cubicBezTo>
                    <a:pt x="3472" y="8346"/>
                    <a:pt x="3566" y="8546"/>
                    <a:pt x="3539" y="8746"/>
                  </a:cubicBezTo>
                  <a:lnTo>
                    <a:pt x="3379" y="9948"/>
                  </a:lnTo>
                  <a:cubicBezTo>
                    <a:pt x="3365" y="10068"/>
                    <a:pt x="3312" y="10162"/>
                    <a:pt x="3245" y="10242"/>
                  </a:cubicBezTo>
                  <a:lnTo>
                    <a:pt x="2270" y="11257"/>
                  </a:lnTo>
                  <a:cubicBezTo>
                    <a:pt x="2177" y="11337"/>
                    <a:pt x="2123" y="11457"/>
                    <a:pt x="2123" y="11590"/>
                  </a:cubicBezTo>
                  <a:lnTo>
                    <a:pt x="2003" y="13847"/>
                  </a:lnTo>
                  <a:cubicBezTo>
                    <a:pt x="4620" y="9507"/>
                    <a:pt x="4300" y="4006"/>
                    <a:pt x="1189"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1413050" y="1745350"/>
              <a:ext cx="148900" cy="93475"/>
            </a:xfrm>
            <a:custGeom>
              <a:rect b="b" l="l" r="r" t="t"/>
              <a:pathLst>
                <a:path extrusionOk="0" h="3739" w="5956">
                  <a:moveTo>
                    <a:pt x="5955" y="0"/>
                  </a:moveTo>
                  <a:lnTo>
                    <a:pt x="5955" y="0"/>
                  </a:lnTo>
                  <a:cubicBezTo>
                    <a:pt x="4593" y="494"/>
                    <a:pt x="3165" y="761"/>
                    <a:pt x="1723" y="761"/>
                  </a:cubicBezTo>
                  <a:cubicBezTo>
                    <a:pt x="1148" y="761"/>
                    <a:pt x="561" y="721"/>
                    <a:pt x="0" y="641"/>
                  </a:cubicBezTo>
                  <a:lnTo>
                    <a:pt x="0" y="641"/>
                  </a:lnTo>
                  <a:lnTo>
                    <a:pt x="14" y="1936"/>
                  </a:lnTo>
                  <a:cubicBezTo>
                    <a:pt x="14" y="2030"/>
                    <a:pt x="54" y="2136"/>
                    <a:pt x="107" y="2216"/>
                  </a:cubicBezTo>
                  <a:lnTo>
                    <a:pt x="574" y="2884"/>
                  </a:lnTo>
                  <a:cubicBezTo>
                    <a:pt x="614" y="2937"/>
                    <a:pt x="641" y="3004"/>
                    <a:pt x="654" y="3071"/>
                  </a:cubicBezTo>
                  <a:lnTo>
                    <a:pt x="681" y="3218"/>
                  </a:lnTo>
                  <a:cubicBezTo>
                    <a:pt x="1295" y="3445"/>
                    <a:pt x="1923" y="3618"/>
                    <a:pt x="2564" y="3739"/>
                  </a:cubicBezTo>
                  <a:lnTo>
                    <a:pt x="2737" y="2484"/>
                  </a:lnTo>
                  <a:cubicBezTo>
                    <a:pt x="2764" y="2350"/>
                    <a:pt x="2831" y="2216"/>
                    <a:pt x="2951" y="2136"/>
                  </a:cubicBezTo>
                  <a:lnTo>
                    <a:pt x="5955" y="0"/>
                  </a:ln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9"/>
          <p:cNvSpPr/>
          <p:nvPr/>
        </p:nvSpPr>
        <p:spPr>
          <a:xfrm flipH="1">
            <a:off x="7727815" y="1886063"/>
            <a:ext cx="851050" cy="338404"/>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p:nvPr/>
        </p:nvSpPr>
        <p:spPr>
          <a:xfrm>
            <a:off x="783454" y="727338"/>
            <a:ext cx="1367613" cy="338403"/>
          </a:xfrm>
          <a:custGeom>
            <a:rect b="b" l="l" r="r" t="t"/>
            <a:pathLst>
              <a:path extrusionOk="0" h="7371" w="29789">
                <a:moveTo>
                  <a:pt x="19080" y="0"/>
                </a:moveTo>
                <a:cubicBezTo>
                  <a:pt x="18213" y="0"/>
                  <a:pt x="17505" y="1068"/>
                  <a:pt x="17505" y="2390"/>
                </a:cubicBezTo>
                <a:cubicBezTo>
                  <a:pt x="17505" y="2617"/>
                  <a:pt x="17532" y="2844"/>
                  <a:pt x="17572" y="3071"/>
                </a:cubicBezTo>
                <a:lnTo>
                  <a:pt x="6035" y="3071"/>
                </a:lnTo>
                <a:cubicBezTo>
                  <a:pt x="4567" y="3071"/>
                  <a:pt x="3539" y="4500"/>
                  <a:pt x="3993" y="5888"/>
                </a:cubicBezTo>
                <a:lnTo>
                  <a:pt x="948" y="5888"/>
                </a:lnTo>
                <a:cubicBezTo>
                  <a:pt x="0" y="5942"/>
                  <a:pt x="0" y="7317"/>
                  <a:pt x="948" y="7371"/>
                </a:cubicBezTo>
                <a:lnTo>
                  <a:pt x="25543" y="7371"/>
                </a:lnTo>
                <a:cubicBezTo>
                  <a:pt x="26905" y="7371"/>
                  <a:pt x="27920" y="6115"/>
                  <a:pt x="27653" y="4794"/>
                </a:cubicBezTo>
                <a:lnTo>
                  <a:pt x="28213" y="4794"/>
                </a:lnTo>
                <a:cubicBezTo>
                  <a:pt x="29081" y="4794"/>
                  <a:pt x="29789" y="3712"/>
                  <a:pt x="29789" y="2390"/>
                </a:cubicBezTo>
                <a:cubicBezTo>
                  <a:pt x="29789" y="1068"/>
                  <a:pt x="29081" y="0"/>
                  <a:pt x="2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9"/>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
        <p:nvSpPr>
          <p:cNvPr id="305" name="Google Shape;305;p9"/>
          <p:cNvSpPr txBox="1"/>
          <p:nvPr>
            <p:ph type="title"/>
          </p:nvPr>
        </p:nvSpPr>
        <p:spPr>
          <a:xfrm>
            <a:off x="2340350" y="1218138"/>
            <a:ext cx="4463100" cy="920400"/>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4200"/>
              <a:buNone/>
              <a:defRPr b="1" sz="5000">
                <a:solidFill>
                  <a:schemeClr val="accent5"/>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6" name="Google Shape;306;p9"/>
          <p:cNvSpPr txBox="1"/>
          <p:nvPr>
            <p:ph idx="1" type="subTitle"/>
          </p:nvPr>
        </p:nvSpPr>
        <p:spPr>
          <a:xfrm>
            <a:off x="2340350" y="2314738"/>
            <a:ext cx="4463100" cy="3384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7" name="Shape 307"/>
        <p:cNvGrpSpPr/>
        <p:nvPr/>
      </p:nvGrpSpPr>
      <p:grpSpPr>
        <a:xfrm>
          <a:off x="0" y="0"/>
          <a:ext cx="0" cy="0"/>
          <a:chOff x="0" y="0"/>
          <a:chExt cx="0" cy="0"/>
        </a:xfrm>
      </p:grpSpPr>
      <p:sp>
        <p:nvSpPr>
          <p:cNvPr id="308" name="Google Shape;308;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pic>
        <p:nvPicPr>
          <p:cNvPr id="309" name="Google Shape;309;p10"/>
          <p:cNvPicPr preferRelativeResize="0"/>
          <p:nvPr/>
        </p:nvPicPr>
        <p:blipFill rotWithShape="1">
          <a:blip r:embed="rId2">
            <a:alphaModFix amt="34000"/>
          </a:blip>
          <a:srcRect b="32014" l="0" r="32042" t="0"/>
          <a:stretch/>
        </p:blipFill>
        <p:spPr>
          <a:xfrm>
            <a:off x="2725" y="0"/>
            <a:ext cx="9140501"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07325" y="535650"/>
            <a:ext cx="77295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3500"/>
              <a:buFont typeface="Barriecito"/>
              <a:buNone/>
              <a:defRPr sz="3500">
                <a:solidFill>
                  <a:schemeClr val="dk1"/>
                </a:solidFill>
                <a:latin typeface="Barriecito"/>
                <a:ea typeface="Barriecito"/>
                <a:cs typeface="Barriecito"/>
                <a:sym typeface="Barriecito"/>
              </a:defRPr>
            </a:lvl1pPr>
            <a:lvl2pPr lvl="1">
              <a:lnSpc>
                <a:spcPct val="100000"/>
              </a:lnSpc>
              <a:spcBef>
                <a:spcPts val="0"/>
              </a:spcBef>
              <a:spcAft>
                <a:spcPts val="0"/>
              </a:spcAft>
              <a:buClr>
                <a:schemeClr val="dk1"/>
              </a:buClr>
              <a:buSzPts val="3500"/>
              <a:buFont typeface="Contrail One"/>
              <a:buNone/>
              <a:defRPr sz="3500">
                <a:solidFill>
                  <a:schemeClr val="dk1"/>
                </a:solidFill>
                <a:latin typeface="Contrail One"/>
                <a:ea typeface="Contrail One"/>
                <a:cs typeface="Contrail One"/>
                <a:sym typeface="Contrail One"/>
              </a:defRPr>
            </a:lvl2pPr>
            <a:lvl3pPr lvl="2">
              <a:lnSpc>
                <a:spcPct val="100000"/>
              </a:lnSpc>
              <a:spcBef>
                <a:spcPts val="0"/>
              </a:spcBef>
              <a:spcAft>
                <a:spcPts val="0"/>
              </a:spcAft>
              <a:buClr>
                <a:schemeClr val="dk1"/>
              </a:buClr>
              <a:buSzPts val="3500"/>
              <a:buFont typeface="Contrail One"/>
              <a:buNone/>
              <a:defRPr sz="3500">
                <a:solidFill>
                  <a:schemeClr val="dk1"/>
                </a:solidFill>
                <a:latin typeface="Contrail One"/>
                <a:ea typeface="Contrail One"/>
                <a:cs typeface="Contrail One"/>
                <a:sym typeface="Contrail One"/>
              </a:defRPr>
            </a:lvl3pPr>
            <a:lvl4pPr lvl="3">
              <a:lnSpc>
                <a:spcPct val="100000"/>
              </a:lnSpc>
              <a:spcBef>
                <a:spcPts val="0"/>
              </a:spcBef>
              <a:spcAft>
                <a:spcPts val="0"/>
              </a:spcAft>
              <a:buClr>
                <a:schemeClr val="dk1"/>
              </a:buClr>
              <a:buSzPts val="3500"/>
              <a:buFont typeface="Contrail One"/>
              <a:buNone/>
              <a:defRPr sz="3500">
                <a:solidFill>
                  <a:schemeClr val="dk1"/>
                </a:solidFill>
                <a:latin typeface="Contrail One"/>
                <a:ea typeface="Contrail One"/>
                <a:cs typeface="Contrail One"/>
                <a:sym typeface="Contrail One"/>
              </a:defRPr>
            </a:lvl4pPr>
            <a:lvl5pPr lvl="4">
              <a:lnSpc>
                <a:spcPct val="100000"/>
              </a:lnSpc>
              <a:spcBef>
                <a:spcPts val="0"/>
              </a:spcBef>
              <a:spcAft>
                <a:spcPts val="0"/>
              </a:spcAft>
              <a:buClr>
                <a:schemeClr val="dk1"/>
              </a:buClr>
              <a:buSzPts val="3500"/>
              <a:buFont typeface="Contrail One"/>
              <a:buNone/>
              <a:defRPr sz="3500">
                <a:solidFill>
                  <a:schemeClr val="dk1"/>
                </a:solidFill>
                <a:latin typeface="Contrail One"/>
                <a:ea typeface="Contrail One"/>
                <a:cs typeface="Contrail One"/>
                <a:sym typeface="Contrail One"/>
              </a:defRPr>
            </a:lvl5pPr>
            <a:lvl6pPr lvl="5">
              <a:lnSpc>
                <a:spcPct val="100000"/>
              </a:lnSpc>
              <a:spcBef>
                <a:spcPts val="0"/>
              </a:spcBef>
              <a:spcAft>
                <a:spcPts val="0"/>
              </a:spcAft>
              <a:buClr>
                <a:schemeClr val="dk1"/>
              </a:buClr>
              <a:buSzPts val="3500"/>
              <a:buFont typeface="Contrail One"/>
              <a:buNone/>
              <a:defRPr sz="3500">
                <a:solidFill>
                  <a:schemeClr val="dk1"/>
                </a:solidFill>
                <a:latin typeface="Contrail One"/>
                <a:ea typeface="Contrail One"/>
                <a:cs typeface="Contrail One"/>
                <a:sym typeface="Contrail One"/>
              </a:defRPr>
            </a:lvl6pPr>
            <a:lvl7pPr lvl="6">
              <a:lnSpc>
                <a:spcPct val="100000"/>
              </a:lnSpc>
              <a:spcBef>
                <a:spcPts val="0"/>
              </a:spcBef>
              <a:spcAft>
                <a:spcPts val="0"/>
              </a:spcAft>
              <a:buClr>
                <a:schemeClr val="dk1"/>
              </a:buClr>
              <a:buSzPts val="3500"/>
              <a:buFont typeface="Contrail One"/>
              <a:buNone/>
              <a:defRPr sz="3500">
                <a:solidFill>
                  <a:schemeClr val="dk1"/>
                </a:solidFill>
                <a:latin typeface="Contrail One"/>
                <a:ea typeface="Contrail One"/>
                <a:cs typeface="Contrail One"/>
                <a:sym typeface="Contrail One"/>
              </a:defRPr>
            </a:lvl7pPr>
            <a:lvl8pPr lvl="7">
              <a:lnSpc>
                <a:spcPct val="100000"/>
              </a:lnSpc>
              <a:spcBef>
                <a:spcPts val="0"/>
              </a:spcBef>
              <a:spcAft>
                <a:spcPts val="0"/>
              </a:spcAft>
              <a:buClr>
                <a:schemeClr val="dk1"/>
              </a:buClr>
              <a:buSzPts val="3500"/>
              <a:buFont typeface="Contrail One"/>
              <a:buNone/>
              <a:defRPr sz="3500">
                <a:solidFill>
                  <a:schemeClr val="dk1"/>
                </a:solidFill>
                <a:latin typeface="Contrail One"/>
                <a:ea typeface="Contrail One"/>
                <a:cs typeface="Contrail One"/>
                <a:sym typeface="Contrail One"/>
              </a:defRPr>
            </a:lvl8pPr>
            <a:lvl9pPr lvl="8">
              <a:lnSpc>
                <a:spcPct val="100000"/>
              </a:lnSpc>
              <a:spcBef>
                <a:spcPts val="0"/>
              </a:spcBef>
              <a:spcAft>
                <a:spcPts val="0"/>
              </a:spcAft>
              <a:buClr>
                <a:schemeClr val="dk1"/>
              </a:buClr>
              <a:buSzPts val="3500"/>
              <a:buFont typeface="Contrail One"/>
              <a:buNone/>
              <a:defRPr sz="3500">
                <a:solidFill>
                  <a:schemeClr val="dk1"/>
                </a:solidFill>
                <a:latin typeface="Contrail One"/>
                <a:ea typeface="Contrail One"/>
                <a:cs typeface="Contrail One"/>
                <a:sym typeface="Contrail One"/>
              </a:defRPr>
            </a:lvl9pPr>
          </a:lstStyle>
          <a:p/>
        </p:txBody>
      </p:sp>
      <p:sp>
        <p:nvSpPr>
          <p:cNvPr id="7" name="Google Shape;7;p1"/>
          <p:cNvSpPr txBox="1"/>
          <p:nvPr>
            <p:ph idx="1" type="body"/>
          </p:nvPr>
        </p:nvSpPr>
        <p:spPr>
          <a:xfrm>
            <a:off x="707325" y="1152475"/>
            <a:ext cx="77295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1pPr>
            <a:lvl2pPr indent="-317500" lvl="1" marL="9144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indent="-317500" lvl="2" marL="13716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indent="-317500" lvl="3" marL="18288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indent="-317500" lvl="4" marL="22860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indent="-317500" lvl="5" marL="27432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indent="-317500" lvl="6" marL="32004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indent="-317500" lvl="7" marL="36576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indent="-317500" lvl="8" marL="41148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160" name="Shape 1160"/>
        <p:cNvGrpSpPr/>
        <p:nvPr/>
      </p:nvGrpSpPr>
      <p:grpSpPr>
        <a:xfrm>
          <a:off x="0" y="0"/>
          <a:ext cx="0" cy="0"/>
          <a:chOff x="0" y="0"/>
          <a:chExt cx="0" cy="0"/>
        </a:xfrm>
      </p:grpSpPr>
      <p:sp>
        <p:nvSpPr>
          <p:cNvPr id="1161" name="Google Shape;1161;p3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162" name="Google Shape;1162;p3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slide" Target="/ppt/slides/slide12.xml"/><Relationship Id="rId4" Type="http://schemas.openxmlformats.org/officeDocument/2006/relationships/slide" Target="/ppt/slides/slide15.xml"/><Relationship Id="rId5" Type="http://schemas.openxmlformats.org/officeDocument/2006/relationships/slide" Target="/ppt/slides/slide18.xml"/><Relationship Id="rId6" Type="http://schemas.openxmlformats.org/officeDocument/2006/relationships/slide" Target="/ppt/slides/slide21.xml"/><Relationship Id="rId7" Type="http://schemas.openxmlformats.org/officeDocument/2006/relationships/slide" Target="/ppt/slides/slide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slide" Target="/ppt/slides/slide13.xml"/><Relationship Id="rId4" Type="http://schemas.openxmlformats.org/officeDocument/2006/relationships/slide" Target="/ppt/slides/slide13.xml"/><Relationship Id="rId9" Type="http://schemas.openxmlformats.org/officeDocument/2006/relationships/slide" Target="/ppt/slides/slide14.xml"/><Relationship Id="rId5" Type="http://schemas.openxmlformats.org/officeDocument/2006/relationships/slide" Target="/ppt/slides/slide13.xml"/><Relationship Id="rId6" Type="http://schemas.openxmlformats.org/officeDocument/2006/relationships/slide" Target="/ppt/slides/slide11.xml"/><Relationship Id="rId7" Type="http://schemas.openxmlformats.org/officeDocument/2006/relationships/slide" Target="/ppt/slides/slide35.xml"/><Relationship Id="rId8" Type="http://schemas.openxmlformats.org/officeDocument/2006/relationships/slide" Target="/ppt/slides/slide14.xml"/><Relationship Id="rId11" Type="http://schemas.openxmlformats.org/officeDocument/2006/relationships/slide" Target="/ppt/slides/slide14.xml"/><Relationship Id="rId10" Type="http://schemas.openxmlformats.org/officeDocument/2006/relationships/slide" Target="/ppt/slides/slide14.xml"/><Relationship Id="rId13" Type="http://schemas.openxmlformats.org/officeDocument/2006/relationships/slide" Target="/ppt/slides/slide14.xml"/><Relationship Id="rId12" Type="http://schemas.openxmlformats.org/officeDocument/2006/relationships/slide" Target="/ppt/slides/slide14.xml"/><Relationship Id="rId15" Type="http://schemas.openxmlformats.org/officeDocument/2006/relationships/slide" Target="/ppt/slides/slide14.xml"/><Relationship Id="rId14" Type="http://schemas.openxmlformats.org/officeDocument/2006/relationships/slide" Target="/ppt/slides/slide14.xml"/><Relationship Id="rId16" Type="http://schemas.openxmlformats.org/officeDocument/2006/relationships/slide" Target="/ppt/slides/slide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slide" Target="/ppt/slides/slide11.xml"/><Relationship Id="rId4" Type="http://schemas.openxmlformats.org/officeDocument/2006/relationships/slide" Target="/ppt/slides/slide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slide" Target="/ppt/slides/slide12.xml"/><Relationship Id="rId4" Type="http://schemas.openxmlformats.org/officeDocument/2006/relationships/slide" Target="/ppt/slides/slide15.xml"/></Relationships>
</file>

<file path=ppt/slides/_rels/slide15.xml.rels><?xml version="1.0" encoding="UTF-8" standalone="yes"?><Relationships xmlns="http://schemas.openxmlformats.org/package/2006/relationships"><Relationship Id="rId20" Type="http://schemas.openxmlformats.org/officeDocument/2006/relationships/slide" Target="/ppt/slides/slide17.xml"/><Relationship Id="rId22" Type="http://schemas.openxmlformats.org/officeDocument/2006/relationships/slide" Target="/ppt/slides/slide17.xml"/><Relationship Id="rId21" Type="http://schemas.openxmlformats.org/officeDocument/2006/relationships/slide" Target="/ppt/slides/slide17.xml"/><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slide" Target="/ppt/slides/slide11.xml"/><Relationship Id="rId4" Type="http://schemas.openxmlformats.org/officeDocument/2006/relationships/slide" Target="/ppt/slides/slide35.xml"/><Relationship Id="rId9" Type="http://schemas.openxmlformats.org/officeDocument/2006/relationships/slide" Target="/ppt/slides/slide16.xml"/><Relationship Id="rId5" Type="http://schemas.openxmlformats.org/officeDocument/2006/relationships/slide" Target="/ppt/slides/slide17.xml"/><Relationship Id="rId6" Type="http://schemas.openxmlformats.org/officeDocument/2006/relationships/slide" Target="/ppt/slides/slide17.xml"/><Relationship Id="rId7" Type="http://schemas.openxmlformats.org/officeDocument/2006/relationships/slide" Target="/ppt/slides/slide17.xml"/><Relationship Id="rId8" Type="http://schemas.openxmlformats.org/officeDocument/2006/relationships/slide" Target="/ppt/slides/slide16.xml"/><Relationship Id="rId11" Type="http://schemas.openxmlformats.org/officeDocument/2006/relationships/slide" Target="/ppt/slides/slide17.xml"/><Relationship Id="rId10" Type="http://schemas.openxmlformats.org/officeDocument/2006/relationships/slide" Target="/ppt/slides/slide16.xml"/><Relationship Id="rId13" Type="http://schemas.openxmlformats.org/officeDocument/2006/relationships/slide" Target="/ppt/slides/slide17.xml"/><Relationship Id="rId12" Type="http://schemas.openxmlformats.org/officeDocument/2006/relationships/slide" Target="/ppt/slides/slide17.xml"/><Relationship Id="rId15" Type="http://schemas.openxmlformats.org/officeDocument/2006/relationships/slide" Target="/ppt/slides/slide17.xml"/><Relationship Id="rId14" Type="http://schemas.openxmlformats.org/officeDocument/2006/relationships/slide" Target="/ppt/slides/slide17.xml"/><Relationship Id="rId17" Type="http://schemas.openxmlformats.org/officeDocument/2006/relationships/slide" Target="/ppt/slides/slide17.xml"/><Relationship Id="rId16" Type="http://schemas.openxmlformats.org/officeDocument/2006/relationships/slide" Target="/ppt/slides/slide17.xml"/><Relationship Id="rId19" Type="http://schemas.openxmlformats.org/officeDocument/2006/relationships/slide" Target="/ppt/slides/slide17.xml"/><Relationship Id="rId18" Type="http://schemas.openxmlformats.org/officeDocument/2006/relationships/slide" Target="/ppt/slides/slide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slide" Target="/ppt/slides/slide11.xml"/><Relationship Id="rId4" Type="http://schemas.openxmlformats.org/officeDocument/2006/relationships/slide" Target="/ppt/slides/slide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slide" Target="/ppt/slides/slide15.xml"/><Relationship Id="rId4" Type="http://schemas.openxmlformats.org/officeDocument/2006/relationships/slide" Target="/ppt/slides/slide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slide" Target="/ppt/slides/slide20.xml"/><Relationship Id="rId4" Type="http://schemas.openxmlformats.org/officeDocument/2006/relationships/slide" Target="/ppt/slides/slide28.xml"/><Relationship Id="rId9" Type="http://schemas.openxmlformats.org/officeDocument/2006/relationships/slide" Target="/ppt/slides/slide20.xml"/><Relationship Id="rId5" Type="http://schemas.openxmlformats.org/officeDocument/2006/relationships/slide" Target="/ppt/slides/slide35.xml"/><Relationship Id="rId6" Type="http://schemas.openxmlformats.org/officeDocument/2006/relationships/slide" Target="/ppt/slides/slide19.xml"/><Relationship Id="rId7" Type="http://schemas.openxmlformats.org/officeDocument/2006/relationships/slide" Target="/ppt/slides/slide19.xml"/><Relationship Id="rId8" Type="http://schemas.openxmlformats.org/officeDocument/2006/relationships/slide" Target="/ppt/slides/slide19.xml"/><Relationship Id="rId11" Type="http://schemas.openxmlformats.org/officeDocument/2006/relationships/slide" Target="/ppt/slides/slide20.xml"/><Relationship Id="rId10" Type="http://schemas.openxmlformats.org/officeDocument/2006/relationships/slide" Target="/ppt/slides/slide20.xml"/><Relationship Id="rId13" Type="http://schemas.openxmlformats.org/officeDocument/2006/relationships/slide" Target="/ppt/slides/slide20.xml"/><Relationship Id="rId12" Type="http://schemas.openxmlformats.org/officeDocument/2006/relationships/slide" Target="/ppt/slides/slide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slide" Target="/ppt/slides/slide28.xml"/><Relationship Id="rId4" Type="http://schemas.openxmlformats.org/officeDocument/2006/relationships/slide" Target="/ppt/slides/slide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2.xml"/><Relationship Id="rId5" Type="http://schemas.openxmlformats.org/officeDocument/2006/relationships/hyperlink" Target="http://bit.ly/33VAFh3" TargetMode="External"/><Relationship Id="rId6" Type="http://schemas.openxmlformats.org/officeDocument/2006/relationships/slide" Target="/ppt/slides/slide40.xml"/><Relationship Id="rId7" Type="http://schemas.openxmlformats.org/officeDocument/2006/relationships/slide" Target="/ppt/slides/slide39.xml"/><Relationship Id="rId8" Type="http://schemas.openxmlformats.org/officeDocument/2006/relationships/slide" Target="/ppt/slides/slide41.xml"/><Relationship Id="rId11" Type="http://schemas.openxmlformats.org/officeDocument/2006/relationships/slide" Target="/ppt/slides/slide44.xml"/><Relationship Id="rId10" Type="http://schemas.openxmlformats.org/officeDocument/2006/relationships/slide" Target="/ppt/slides/slide44.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5.xml"/><Relationship Id="rId15" Type="http://schemas.openxmlformats.org/officeDocument/2006/relationships/slide" Target="/ppt/slides/slide46.xml"/><Relationship Id="rId14" Type="http://schemas.openxmlformats.org/officeDocument/2006/relationships/slide" Target="/ppt/slides/slide46.xml"/><Relationship Id="rId16" Type="http://schemas.openxmlformats.org/officeDocument/2006/relationships/slide" Target="/ppt/slides/slide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slide" Target="/ppt/slides/slide18.xml"/><Relationship Id="rId4" Type="http://schemas.openxmlformats.org/officeDocument/2006/relationships/slide" Target="/ppt/slides/slide21.xml"/></Relationships>
</file>

<file path=ppt/slides/_rels/slide21.xml.rels><?xml version="1.0" encoding="UTF-8" standalone="yes"?><Relationships xmlns="http://schemas.openxmlformats.org/package/2006/relationships"><Relationship Id="rId20" Type="http://schemas.openxmlformats.org/officeDocument/2006/relationships/slide" Target="/ppt/slides/slide23.xml"/><Relationship Id="rId22" Type="http://schemas.openxmlformats.org/officeDocument/2006/relationships/slide" Target="/ppt/slides/slide23.xml"/><Relationship Id="rId21" Type="http://schemas.openxmlformats.org/officeDocument/2006/relationships/slide" Target="/ppt/slides/slide23.xml"/><Relationship Id="rId24" Type="http://schemas.openxmlformats.org/officeDocument/2006/relationships/slide" Target="/ppt/slides/slide23.xml"/><Relationship Id="rId23" Type="http://schemas.openxmlformats.org/officeDocument/2006/relationships/slide" Target="/ppt/slides/slide23.xml"/><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slide" Target="/ppt/slides/slide22.xml"/><Relationship Id="rId4" Type="http://schemas.openxmlformats.org/officeDocument/2006/relationships/slide" Target="/ppt/slides/slide22.xml"/><Relationship Id="rId9" Type="http://schemas.openxmlformats.org/officeDocument/2006/relationships/slide" Target="/ppt/slides/slide23.xml"/><Relationship Id="rId26" Type="http://schemas.openxmlformats.org/officeDocument/2006/relationships/slide" Target="/ppt/slides/slide23.xml"/><Relationship Id="rId25" Type="http://schemas.openxmlformats.org/officeDocument/2006/relationships/slide" Target="/ppt/slides/slide23.xml"/><Relationship Id="rId28" Type="http://schemas.openxmlformats.org/officeDocument/2006/relationships/slide" Target="/ppt/slides/slide23.xml"/><Relationship Id="rId27" Type="http://schemas.openxmlformats.org/officeDocument/2006/relationships/slide" Target="/ppt/slides/slide23.xml"/><Relationship Id="rId5" Type="http://schemas.openxmlformats.org/officeDocument/2006/relationships/slide" Target="/ppt/slides/slide22.xml"/><Relationship Id="rId6" Type="http://schemas.openxmlformats.org/officeDocument/2006/relationships/slide" Target="/ppt/slides/slide23.xml"/><Relationship Id="rId29" Type="http://schemas.openxmlformats.org/officeDocument/2006/relationships/slide" Target="/ppt/slides/slide23.xml"/><Relationship Id="rId7" Type="http://schemas.openxmlformats.org/officeDocument/2006/relationships/slide" Target="/ppt/slides/slide23.xml"/><Relationship Id="rId8" Type="http://schemas.openxmlformats.org/officeDocument/2006/relationships/slide" Target="/ppt/slides/slide23.xml"/><Relationship Id="rId31" Type="http://schemas.openxmlformats.org/officeDocument/2006/relationships/slide" Target="/ppt/slides/slide35.xml"/><Relationship Id="rId30" Type="http://schemas.openxmlformats.org/officeDocument/2006/relationships/slide" Target="/ppt/slides/slide28.xml"/><Relationship Id="rId11" Type="http://schemas.openxmlformats.org/officeDocument/2006/relationships/slide" Target="/ppt/slides/slide23.xml"/><Relationship Id="rId10" Type="http://schemas.openxmlformats.org/officeDocument/2006/relationships/slide" Target="/ppt/slides/slide23.xml"/><Relationship Id="rId13" Type="http://schemas.openxmlformats.org/officeDocument/2006/relationships/slide" Target="/ppt/slides/slide23.xml"/><Relationship Id="rId12" Type="http://schemas.openxmlformats.org/officeDocument/2006/relationships/slide" Target="/ppt/slides/slide23.xml"/><Relationship Id="rId15" Type="http://schemas.openxmlformats.org/officeDocument/2006/relationships/slide" Target="/ppt/slides/slide23.xml"/><Relationship Id="rId14" Type="http://schemas.openxmlformats.org/officeDocument/2006/relationships/slide" Target="/ppt/slides/slide23.xml"/><Relationship Id="rId17" Type="http://schemas.openxmlformats.org/officeDocument/2006/relationships/slide" Target="/ppt/slides/slide23.xml"/><Relationship Id="rId16" Type="http://schemas.openxmlformats.org/officeDocument/2006/relationships/slide" Target="/ppt/slides/slide23.xml"/><Relationship Id="rId19" Type="http://schemas.openxmlformats.org/officeDocument/2006/relationships/slide" Target="/ppt/slides/slide23.xml"/><Relationship Id="rId18" Type="http://schemas.openxmlformats.org/officeDocument/2006/relationships/slide" Target="/ppt/slides/slide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slide" Target="/ppt/slides/slide28.xml"/><Relationship Id="rId4" Type="http://schemas.openxmlformats.org/officeDocument/2006/relationships/slide" Target="/ppt/slides/slide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slide" Target="/ppt/slides/slide21.xml"/><Relationship Id="rId4" Type="http://schemas.openxmlformats.org/officeDocument/2006/relationships/slide" Target="/ppt/slides/slide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slide" Target="/ppt/slides/slide26.xml"/><Relationship Id="rId4" Type="http://schemas.openxmlformats.org/officeDocument/2006/relationships/slide" Target="/ppt/slides/slide26.xml"/><Relationship Id="rId9" Type="http://schemas.openxmlformats.org/officeDocument/2006/relationships/slide" Target="/ppt/slides/slide26.xml"/><Relationship Id="rId5" Type="http://schemas.openxmlformats.org/officeDocument/2006/relationships/slide" Target="/ppt/slides/slide26.xml"/><Relationship Id="rId6" Type="http://schemas.openxmlformats.org/officeDocument/2006/relationships/slide" Target="/ppt/slides/slide26.xml"/><Relationship Id="rId7" Type="http://schemas.openxmlformats.org/officeDocument/2006/relationships/slide" Target="/ppt/slides/slide26.xml"/><Relationship Id="rId8" Type="http://schemas.openxmlformats.org/officeDocument/2006/relationships/slide" Target="/ppt/slides/slide25.xml"/><Relationship Id="rId11" Type="http://schemas.openxmlformats.org/officeDocument/2006/relationships/slide" Target="/ppt/slides/slide25.xml"/><Relationship Id="rId10" Type="http://schemas.openxmlformats.org/officeDocument/2006/relationships/slide" Target="/ppt/slides/slide26.xml"/><Relationship Id="rId13" Type="http://schemas.openxmlformats.org/officeDocument/2006/relationships/slide" Target="/ppt/slides/slide25.xml"/><Relationship Id="rId12" Type="http://schemas.openxmlformats.org/officeDocument/2006/relationships/slide" Target="/ppt/slides/slide26.xml"/><Relationship Id="rId15" Type="http://schemas.openxmlformats.org/officeDocument/2006/relationships/slide" Target="/ppt/slides/slide11.xml"/><Relationship Id="rId14" Type="http://schemas.openxmlformats.org/officeDocument/2006/relationships/slide" Target="/ppt/slides/slide26.xml"/><Relationship Id="rId16" Type="http://schemas.openxmlformats.org/officeDocument/2006/relationships/slide" Target="/ppt/slides/slide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slide" Target="/ppt/slides/slide11.xml"/><Relationship Id="rId4" Type="http://schemas.openxmlformats.org/officeDocument/2006/relationships/slide" Target="/ppt/slides/slide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slide" Target="/ppt/slides/slide24.xml"/><Relationship Id="rId4" Type="http://schemas.openxmlformats.org/officeDocument/2006/relationships/slide" Target="/ppt/slides/slide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slide" Target="/ppt/slides/slide29.xml"/><Relationship Id="rId4" Type="http://schemas.openxmlformats.org/officeDocument/2006/relationships/slide" Target="/ppt/slides/slide31.xml"/><Relationship Id="rId5" Type="http://schemas.openxmlformats.org/officeDocument/2006/relationships/slide" Target="/ppt/slides/slide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slide" Target="/ppt/slides/slide30.xml"/><Relationship Id="rId4" Type="http://schemas.openxmlformats.org/officeDocument/2006/relationships/slide" Target="/ppt/slides/slide35.xml"/><Relationship Id="rId5" Type="http://schemas.openxmlformats.org/officeDocument/2006/relationships/slide" Target="/ppt/slid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slide" Target="/ppt/slides/slide28.xml"/><Relationship Id="rId4" Type="http://schemas.openxmlformats.org/officeDocument/2006/relationships/slide" Target="/ppt/slides/slide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slide" Target="/ppt/slides/slide32.xml"/><Relationship Id="rId4" Type="http://schemas.openxmlformats.org/officeDocument/2006/relationships/slide" Target="/ppt/slides/slide35.xml"/><Relationship Id="rId5" Type="http://schemas.openxmlformats.org/officeDocument/2006/relationships/slide" Target="/ppt/slid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slide" Target="/ppt/slides/slide28.xml"/><Relationship Id="rId4" Type="http://schemas.openxmlformats.org/officeDocument/2006/relationships/slide" Target="/ppt/slides/slide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slide" Target="/ppt/slides/slide34.xml"/><Relationship Id="rId4" Type="http://schemas.openxmlformats.org/officeDocument/2006/relationships/slide" Target="/ppt/slides/slide35.xml"/><Relationship Id="rId5" Type="http://schemas.openxmlformats.org/officeDocument/2006/relationships/slide" Target="/ppt/slid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slide" Target="/ppt/slides/slide28.xml"/><Relationship Id="rId4" Type="http://schemas.openxmlformats.org/officeDocument/2006/relationships/slide" Target="/ppt/slides/slide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slide" Target="/ppt/slides/slide37.xml"/><Relationship Id="rId4" Type="http://schemas.openxmlformats.org/officeDocument/2006/relationships/slide" Target="/ppt/slides/slide11.xml"/><Relationship Id="rId5" Type="http://schemas.openxmlformats.org/officeDocument/2006/relationships/slide" Target="/ppt/slid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www.freepik.com/free-vector/set-tropical-animals-parrot-frog-flamingo-chameleon-flat-style-design_5103958.htm/?utm_source=slidesgo_template&amp;utm_medium=referral-link&amp;utm_campaign=sg_resources&amp;utm_content=freepik" TargetMode="External"/><Relationship Id="rId4" Type="http://schemas.openxmlformats.org/officeDocument/2006/relationships/hyperlink" Target="https://www.freepik.com/free-vector/set-tropical-animals-parrot-frog-flamingo-chameleon-flat-style-design_5103958.htm/?utm_source=slidesgo_template&amp;utm_medium=referral-link&amp;utm_campaign=sg_resources&amp;utm_content=freepik" TargetMode="External"/><Relationship Id="rId9" Type="http://schemas.openxmlformats.org/officeDocument/2006/relationships/hyperlink" Target="https://www.freepik.com/free-vector/collection-spaceships_2867331.htm/?utm_source=slidesgo_template&amp;utm_medium=referral-link&amp;utm_campaign=sg_resources&amp;utm_content=freepik" TargetMode="External"/><Relationship Id="rId5" Type="http://schemas.openxmlformats.org/officeDocument/2006/relationships/hyperlink" Target="https://www.freepik.com/free-vector/winter-background_3435918.htm/?utm_source=slidesgo_template&amp;utm_medium=referral-link&amp;utm_campaign=sg_resources&amp;utm_content=freepik" TargetMode="External"/><Relationship Id="rId6" Type="http://schemas.openxmlformats.org/officeDocument/2006/relationships/hyperlink" Target="https://www.freepik.com/free-vector/solar-system-infographic_6675315.htm/?utm_source=slidesgo_template&amp;utm_medium=referral-link&amp;utm_campaign=sg_resources&amp;utm_content=freepik" TargetMode="External"/><Relationship Id="rId7" Type="http://schemas.openxmlformats.org/officeDocument/2006/relationships/hyperlink" Target="https://www.freepik.com/free-vector/flat-sun-pattern_13233948.htm#page=3&amp;query=sun+pattern+flat&amp;position=28/?utm_source=slidesgo_template&amp;utm_medium=referral-link&amp;utm_campaign=sg_resources&amp;utm_content=freepik" TargetMode="External"/><Relationship Id="rId8" Type="http://schemas.openxmlformats.org/officeDocument/2006/relationships/hyperlink" Target="https://www.freepik.com/free-vector/flat-design-universe-infographic-template_6505063.htm#page=2&amp;query=infographic+universe+flat&amp;position=19/?utm_source=slidesgo_template&amp;utm_medium=referral-link&amp;utm_campaign=sg_resources&amp;utm_content=freepik" TargetMode="External"/><Relationship Id="rId11" Type="http://schemas.openxmlformats.org/officeDocument/2006/relationships/hyperlink" Target="https://www.freepik.com/free-photo/medium-shot-happy-family-couch_12975248.htm/?utm_source=slidesgo_template&amp;utm_medium=referral-link&amp;utm_campaign=sg_resources&amp;utm_content=freepik" TargetMode="External"/><Relationship Id="rId10" Type="http://schemas.openxmlformats.org/officeDocument/2006/relationships/hyperlink" Target="https://www.freepik.com/free-photo/medium-shot-happy-family-couch_12975248.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slide" Target="/ppt/slides/slide3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 Id="rId3" Type="http://schemas.openxmlformats.org/officeDocument/2006/relationships/hyperlink" Target="https://fonts.google.com/specimen/Barriecito" TargetMode="External"/><Relationship Id="rId4" Type="http://schemas.openxmlformats.org/officeDocument/2006/relationships/hyperlink" Target="https://fonts.google.com/specimen/Syn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gif"/><Relationship Id="rId14" Type="http://schemas.openxmlformats.org/officeDocument/2006/relationships/image" Target="../media/image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 Id="rId3" Type="http://schemas.openxmlformats.org/officeDocument/2006/relationships/hyperlink" Target="https://bit.ly/2ZjL1p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 Id="rId3" Type="http://schemas.openxmlformats.org/officeDocument/2006/relationships/hyperlink" Target="https://chrome.google.com/webstore/detail/flaticon-for-gsuit-gslide/haekgjfnhhdkgfgmldhfokhmfkgmciba"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9.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slide" Target="/ppt/slides/slide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35"/>
          <p:cNvSpPr txBox="1"/>
          <p:nvPr>
            <p:ph idx="1" type="subTitle"/>
          </p:nvPr>
        </p:nvSpPr>
        <p:spPr>
          <a:xfrm>
            <a:off x="1735175" y="2250387"/>
            <a:ext cx="5675700" cy="4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1169" name="Google Shape;1169;p35"/>
          <p:cNvSpPr txBox="1"/>
          <p:nvPr>
            <p:ph type="ctrTitle"/>
          </p:nvPr>
        </p:nvSpPr>
        <p:spPr>
          <a:xfrm>
            <a:off x="1735075" y="576199"/>
            <a:ext cx="5675700" cy="149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CLASSROOM</a:t>
            </a:r>
            <a:br>
              <a:rPr lang="en"/>
            </a:br>
            <a:r>
              <a:rPr lang="en"/>
              <a:t>QUIZ SHOW</a:t>
            </a:r>
            <a:endParaRPr/>
          </a:p>
        </p:txBody>
      </p:sp>
      <p:grpSp>
        <p:nvGrpSpPr>
          <p:cNvPr id="1170" name="Google Shape;1170;p35"/>
          <p:cNvGrpSpPr/>
          <p:nvPr/>
        </p:nvGrpSpPr>
        <p:grpSpPr>
          <a:xfrm>
            <a:off x="8466825" y="4455450"/>
            <a:ext cx="350700" cy="350700"/>
            <a:chOff x="8085825" y="4607850"/>
            <a:chExt cx="350700" cy="350700"/>
          </a:xfrm>
        </p:grpSpPr>
        <p:sp>
          <p:nvSpPr>
            <p:cNvPr id="1171" name="Google Shape;1171;p35">
              <a:hlinkClick action="ppaction://hlinkshowjump?jump=nextslide"/>
            </p:cNvPr>
            <p:cNvSpPr/>
            <p:nvPr/>
          </p:nvSpPr>
          <p:spPr>
            <a:xfrm>
              <a:off x="8085825" y="4607850"/>
              <a:ext cx="350700" cy="350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35"/>
          <p:cNvGrpSpPr/>
          <p:nvPr/>
        </p:nvGrpSpPr>
        <p:grpSpPr>
          <a:xfrm rot="1651547">
            <a:off x="6921932" y="2321777"/>
            <a:ext cx="1516813" cy="1517937"/>
            <a:chOff x="8160091" y="424815"/>
            <a:chExt cx="793157" cy="793671"/>
          </a:xfrm>
        </p:grpSpPr>
        <p:sp>
          <p:nvSpPr>
            <p:cNvPr id="1174" name="Google Shape;1174;p35"/>
            <p:cNvSpPr/>
            <p:nvPr/>
          </p:nvSpPr>
          <p:spPr>
            <a:xfrm rot="-1733731">
              <a:off x="8334176" y="418297"/>
              <a:ext cx="10694" cy="146201"/>
            </a:xfrm>
            <a:custGeom>
              <a:rect b="b" l="l" r="r" t="t"/>
              <a:pathLst>
                <a:path extrusionOk="0" h="4580" w="335">
                  <a:moveTo>
                    <a:pt x="168" y="0"/>
                  </a:moveTo>
                  <a:cubicBezTo>
                    <a:pt x="84" y="0"/>
                    <a:pt x="1" y="53"/>
                    <a:pt x="1" y="160"/>
                  </a:cubicBezTo>
                  <a:lnTo>
                    <a:pt x="1" y="4406"/>
                  </a:lnTo>
                  <a:cubicBezTo>
                    <a:pt x="1" y="4500"/>
                    <a:pt x="81" y="4580"/>
                    <a:pt x="175" y="4580"/>
                  </a:cubicBezTo>
                  <a:cubicBezTo>
                    <a:pt x="268" y="4580"/>
                    <a:pt x="335" y="4500"/>
                    <a:pt x="335" y="4406"/>
                  </a:cubicBezTo>
                  <a:lnTo>
                    <a:pt x="335" y="160"/>
                  </a:lnTo>
                  <a:cubicBezTo>
                    <a:pt x="335" y="53"/>
                    <a:pt x="251"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rot="-1733731">
              <a:off x="8795643" y="691908"/>
              <a:ext cx="46925" cy="199925"/>
            </a:xfrm>
            <a:custGeom>
              <a:rect b="b" l="l" r="r" t="t"/>
              <a:pathLst>
                <a:path extrusionOk="0" h="6263" w="1470">
                  <a:moveTo>
                    <a:pt x="388" y="1"/>
                  </a:moveTo>
                  <a:lnTo>
                    <a:pt x="1" y="68"/>
                  </a:lnTo>
                  <a:lnTo>
                    <a:pt x="1069" y="6263"/>
                  </a:lnTo>
                  <a:lnTo>
                    <a:pt x="1470" y="6196"/>
                  </a:lnTo>
                  <a:lnTo>
                    <a:pt x="3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rot="-1733731">
              <a:off x="8830386" y="865570"/>
              <a:ext cx="61832" cy="59694"/>
            </a:xfrm>
            <a:custGeom>
              <a:rect b="b" l="l" r="r" t="t"/>
              <a:pathLst>
                <a:path extrusionOk="0" h="1870" w="1937">
                  <a:moveTo>
                    <a:pt x="1859" y="0"/>
                  </a:moveTo>
                  <a:cubicBezTo>
                    <a:pt x="842" y="0"/>
                    <a:pt x="0" y="836"/>
                    <a:pt x="14" y="1870"/>
                  </a:cubicBezTo>
                  <a:lnTo>
                    <a:pt x="1936" y="1870"/>
                  </a:lnTo>
                  <a:lnTo>
                    <a:pt x="1936" y="0"/>
                  </a:lnTo>
                  <a:lnTo>
                    <a:pt x="1883" y="0"/>
                  </a:lnTo>
                  <a:cubicBezTo>
                    <a:pt x="1875" y="0"/>
                    <a:pt x="1867"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rot="-1733832">
              <a:off x="8882244" y="837335"/>
              <a:ext cx="60335" cy="59704"/>
            </a:xfrm>
            <a:custGeom>
              <a:rect b="b" l="l" r="r" t="t"/>
              <a:pathLst>
                <a:path extrusionOk="0" h="1870" w="1830">
                  <a:moveTo>
                    <a:pt x="0" y="0"/>
                  </a:moveTo>
                  <a:lnTo>
                    <a:pt x="0" y="1870"/>
                  </a:lnTo>
                  <a:lnTo>
                    <a:pt x="1830" y="1870"/>
                  </a:lnTo>
                  <a:cubicBezTo>
                    <a:pt x="1830" y="1162"/>
                    <a:pt x="1429" y="521"/>
                    <a:pt x="788" y="201"/>
                  </a:cubicBezTo>
                  <a:cubicBezTo>
                    <a:pt x="548" y="81"/>
                    <a:pt x="281" y="1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rot="-1733731">
              <a:off x="8314726" y="956280"/>
              <a:ext cx="49032" cy="199925"/>
            </a:xfrm>
            <a:custGeom>
              <a:rect b="b" l="l" r="r" t="t"/>
              <a:pathLst>
                <a:path extrusionOk="0" h="6263" w="1536">
                  <a:moveTo>
                    <a:pt x="1149" y="0"/>
                  </a:moveTo>
                  <a:lnTo>
                    <a:pt x="0" y="6196"/>
                  </a:lnTo>
                  <a:lnTo>
                    <a:pt x="401" y="6263"/>
                  </a:lnTo>
                  <a:lnTo>
                    <a:pt x="1536" y="67"/>
                  </a:lnTo>
                  <a:lnTo>
                    <a:pt x="11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5"/>
            <p:cNvSpPr/>
            <p:nvPr/>
          </p:nvSpPr>
          <p:spPr>
            <a:xfrm rot="-1788099">
              <a:off x="8323859" y="1147476"/>
              <a:ext cx="61417" cy="59696"/>
            </a:xfrm>
            <a:custGeom>
              <a:rect b="b" l="l" r="r" t="t"/>
              <a:pathLst>
                <a:path extrusionOk="0" h="1870" w="1924">
                  <a:moveTo>
                    <a:pt x="1846" y="0"/>
                  </a:moveTo>
                  <a:cubicBezTo>
                    <a:pt x="828" y="0"/>
                    <a:pt x="0" y="836"/>
                    <a:pt x="0" y="1870"/>
                  </a:cubicBezTo>
                  <a:lnTo>
                    <a:pt x="1923" y="1870"/>
                  </a:lnTo>
                  <a:lnTo>
                    <a:pt x="1923" y="0"/>
                  </a:lnTo>
                  <a:lnTo>
                    <a:pt x="1870" y="0"/>
                  </a:lnTo>
                  <a:cubicBezTo>
                    <a:pt x="1862" y="0"/>
                    <a:pt x="1854" y="0"/>
                    <a:pt x="1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rot="-1788586">
              <a:off x="8374129" y="1118753"/>
              <a:ext cx="61126" cy="59693"/>
            </a:xfrm>
            <a:custGeom>
              <a:rect b="b" l="l" r="r" t="t"/>
              <a:pathLst>
                <a:path extrusionOk="0" h="1870" w="1830">
                  <a:moveTo>
                    <a:pt x="0" y="0"/>
                  </a:moveTo>
                  <a:lnTo>
                    <a:pt x="0" y="1870"/>
                  </a:lnTo>
                  <a:lnTo>
                    <a:pt x="1829" y="1870"/>
                  </a:lnTo>
                  <a:cubicBezTo>
                    <a:pt x="1829" y="1162"/>
                    <a:pt x="1429" y="521"/>
                    <a:pt x="788" y="201"/>
                  </a:cubicBezTo>
                  <a:cubicBezTo>
                    <a:pt x="548" y="81"/>
                    <a:pt x="280" y="1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rot="-1733731">
              <a:off x="8573429" y="824801"/>
              <a:ext cx="12801" cy="197787"/>
            </a:xfrm>
            <a:custGeom>
              <a:rect b="b" l="l" r="r" t="t"/>
              <a:pathLst>
                <a:path extrusionOk="0" h="6196" w="401">
                  <a:moveTo>
                    <a:pt x="0" y="0"/>
                  </a:moveTo>
                  <a:lnTo>
                    <a:pt x="0" y="6196"/>
                  </a:lnTo>
                  <a:lnTo>
                    <a:pt x="401" y="6196"/>
                  </a:lnTo>
                  <a:lnTo>
                    <a:pt x="4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rot="-1733731">
              <a:off x="8154864" y="808638"/>
              <a:ext cx="754022" cy="57172"/>
            </a:xfrm>
            <a:custGeom>
              <a:rect b="b" l="l" r="r" t="t"/>
              <a:pathLst>
                <a:path extrusionOk="0" h="1791" w="23621">
                  <a:moveTo>
                    <a:pt x="1" y="1"/>
                  </a:moveTo>
                  <a:cubicBezTo>
                    <a:pt x="1" y="989"/>
                    <a:pt x="802" y="1790"/>
                    <a:pt x="1790" y="1790"/>
                  </a:cubicBezTo>
                  <a:lnTo>
                    <a:pt x="21832" y="1790"/>
                  </a:lnTo>
                  <a:cubicBezTo>
                    <a:pt x="22820" y="1790"/>
                    <a:pt x="23621" y="989"/>
                    <a:pt x="236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rot="-1733731">
              <a:off x="8129067" y="757535"/>
              <a:ext cx="754022" cy="65868"/>
            </a:xfrm>
            <a:custGeom>
              <a:rect b="b" l="l" r="r" t="t"/>
              <a:pathLst>
                <a:path extrusionOk="0" h="1790" w="23621">
                  <a:moveTo>
                    <a:pt x="1790" y="1"/>
                  </a:moveTo>
                  <a:cubicBezTo>
                    <a:pt x="802" y="1"/>
                    <a:pt x="1" y="802"/>
                    <a:pt x="1" y="1790"/>
                  </a:cubicBezTo>
                  <a:lnTo>
                    <a:pt x="23621" y="1790"/>
                  </a:lnTo>
                  <a:cubicBezTo>
                    <a:pt x="23621" y="802"/>
                    <a:pt x="22820" y="1"/>
                    <a:pt x="218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rot="-1733713">
              <a:off x="8255436" y="536894"/>
              <a:ext cx="233476" cy="27297"/>
            </a:xfrm>
            <a:custGeom>
              <a:rect b="b" l="l" r="r" t="t"/>
              <a:pathLst>
                <a:path extrusionOk="0" h="855" w="7171">
                  <a:moveTo>
                    <a:pt x="3593" y="0"/>
                  </a:moveTo>
                  <a:cubicBezTo>
                    <a:pt x="2351" y="0"/>
                    <a:pt x="1109" y="294"/>
                    <a:pt x="1" y="855"/>
                  </a:cubicBezTo>
                  <a:lnTo>
                    <a:pt x="7171" y="855"/>
                  </a:lnTo>
                  <a:cubicBezTo>
                    <a:pt x="6063" y="294"/>
                    <a:pt x="4834" y="0"/>
                    <a:pt x="3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rot="-1733731">
              <a:off x="8577057" y="1005511"/>
              <a:ext cx="61385" cy="59694"/>
            </a:xfrm>
            <a:custGeom>
              <a:rect b="b" l="l" r="r" t="t"/>
              <a:pathLst>
                <a:path extrusionOk="0" h="1870" w="1923">
                  <a:moveTo>
                    <a:pt x="1845" y="0"/>
                  </a:moveTo>
                  <a:cubicBezTo>
                    <a:pt x="815" y="0"/>
                    <a:pt x="0" y="836"/>
                    <a:pt x="0" y="1870"/>
                  </a:cubicBezTo>
                  <a:lnTo>
                    <a:pt x="1923" y="1870"/>
                  </a:lnTo>
                  <a:lnTo>
                    <a:pt x="1923" y="0"/>
                  </a:lnTo>
                  <a:lnTo>
                    <a:pt x="1870" y="0"/>
                  </a:lnTo>
                  <a:cubicBezTo>
                    <a:pt x="1861" y="0"/>
                    <a:pt x="1853" y="0"/>
                    <a:pt x="18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rot="-1734250">
              <a:off x="8629396" y="977264"/>
              <a:ext cx="58982" cy="59695"/>
            </a:xfrm>
            <a:custGeom>
              <a:rect b="b" l="l" r="r" t="t"/>
              <a:pathLst>
                <a:path extrusionOk="0" h="1870" w="1817">
                  <a:moveTo>
                    <a:pt x="1" y="0"/>
                  </a:moveTo>
                  <a:lnTo>
                    <a:pt x="1" y="1870"/>
                  </a:lnTo>
                  <a:lnTo>
                    <a:pt x="1817" y="1870"/>
                  </a:lnTo>
                  <a:cubicBezTo>
                    <a:pt x="1817" y="1162"/>
                    <a:pt x="1416" y="521"/>
                    <a:pt x="789" y="201"/>
                  </a:cubicBezTo>
                  <a:cubicBezTo>
                    <a:pt x="535" y="81"/>
                    <a:pt x="268" y="1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rot="-1734073">
              <a:off x="8236683" y="559720"/>
              <a:ext cx="292831" cy="19427"/>
            </a:xfrm>
            <a:custGeom>
              <a:rect b="b" l="l" r="r" t="t"/>
              <a:pathLst>
                <a:path extrusionOk="0" h="562" w="9094">
                  <a:moveTo>
                    <a:pt x="949" y="1"/>
                  </a:moveTo>
                  <a:cubicBezTo>
                    <a:pt x="628" y="161"/>
                    <a:pt x="308" y="348"/>
                    <a:pt x="1" y="561"/>
                  </a:cubicBezTo>
                  <a:lnTo>
                    <a:pt x="9094" y="561"/>
                  </a:lnTo>
                  <a:cubicBezTo>
                    <a:pt x="8787" y="348"/>
                    <a:pt x="8466" y="161"/>
                    <a:pt x="81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p:nvPr/>
          </p:nvSpPr>
          <p:spPr>
            <a:xfrm rot="-1733731">
              <a:off x="8182590" y="563673"/>
              <a:ext cx="512375" cy="214094"/>
            </a:xfrm>
            <a:custGeom>
              <a:rect b="b" l="l" r="r" t="t"/>
              <a:pathLst>
                <a:path extrusionOk="0" h="6610" w="16051">
                  <a:moveTo>
                    <a:pt x="3472" y="0"/>
                  </a:moveTo>
                  <a:cubicBezTo>
                    <a:pt x="1296" y="1496"/>
                    <a:pt x="1" y="3966"/>
                    <a:pt x="1" y="6610"/>
                  </a:cubicBezTo>
                  <a:lnTo>
                    <a:pt x="16050" y="6610"/>
                  </a:lnTo>
                  <a:cubicBezTo>
                    <a:pt x="16050" y="3966"/>
                    <a:pt x="14755" y="1496"/>
                    <a:pt x="12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5"/>
            <p:cNvSpPr/>
            <p:nvPr/>
          </p:nvSpPr>
          <p:spPr>
            <a:xfrm rot="-1733731">
              <a:off x="8366535" y="597264"/>
              <a:ext cx="145786" cy="145786"/>
            </a:xfrm>
            <a:custGeom>
              <a:rect b="b" l="l" r="r" t="t"/>
              <a:pathLst>
                <a:path extrusionOk="0" h="4567" w="4567">
                  <a:moveTo>
                    <a:pt x="2283" y="0"/>
                  </a:moveTo>
                  <a:cubicBezTo>
                    <a:pt x="1028" y="0"/>
                    <a:pt x="0" y="1015"/>
                    <a:pt x="0" y="2284"/>
                  </a:cubicBezTo>
                  <a:cubicBezTo>
                    <a:pt x="0" y="3539"/>
                    <a:pt x="1028" y="4567"/>
                    <a:pt x="2283" y="4567"/>
                  </a:cubicBezTo>
                  <a:cubicBezTo>
                    <a:pt x="3552" y="4567"/>
                    <a:pt x="4566" y="3539"/>
                    <a:pt x="4566" y="2284"/>
                  </a:cubicBezTo>
                  <a:cubicBezTo>
                    <a:pt x="4566" y="1015"/>
                    <a:pt x="3552" y="0"/>
                    <a:pt x="22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p:nvPr/>
          </p:nvSpPr>
          <p:spPr>
            <a:xfrm rot="-1734026">
              <a:off x="8386083" y="615829"/>
              <a:ext cx="108390" cy="108390"/>
            </a:xfrm>
            <a:custGeom>
              <a:rect b="b" l="l" r="r" t="t"/>
              <a:pathLst>
                <a:path extrusionOk="0" h="4567" w="4567">
                  <a:moveTo>
                    <a:pt x="2283" y="0"/>
                  </a:moveTo>
                  <a:cubicBezTo>
                    <a:pt x="1028" y="0"/>
                    <a:pt x="0" y="1015"/>
                    <a:pt x="0" y="2284"/>
                  </a:cubicBezTo>
                  <a:cubicBezTo>
                    <a:pt x="0" y="3539"/>
                    <a:pt x="1028" y="4567"/>
                    <a:pt x="2283" y="4567"/>
                  </a:cubicBezTo>
                  <a:cubicBezTo>
                    <a:pt x="3552" y="4567"/>
                    <a:pt x="4566" y="3539"/>
                    <a:pt x="4566" y="2284"/>
                  </a:cubicBezTo>
                  <a:cubicBezTo>
                    <a:pt x="4566" y="1015"/>
                    <a:pt x="3552" y="0"/>
                    <a:pt x="2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rot="-1733731">
              <a:off x="8375836" y="620387"/>
              <a:ext cx="100617" cy="95605"/>
            </a:xfrm>
            <a:custGeom>
              <a:rect b="b" l="l" r="r" t="t"/>
              <a:pathLst>
                <a:path extrusionOk="0" h="2995" w="3152">
                  <a:moveTo>
                    <a:pt x="1917" y="0"/>
                  </a:moveTo>
                  <a:cubicBezTo>
                    <a:pt x="1470" y="0"/>
                    <a:pt x="1022" y="170"/>
                    <a:pt x="682" y="511"/>
                  </a:cubicBezTo>
                  <a:cubicBezTo>
                    <a:pt x="1" y="1192"/>
                    <a:pt x="1" y="2300"/>
                    <a:pt x="682" y="2994"/>
                  </a:cubicBezTo>
                  <a:lnTo>
                    <a:pt x="3152" y="511"/>
                  </a:lnTo>
                  <a:cubicBezTo>
                    <a:pt x="2811" y="170"/>
                    <a:pt x="2364" y="0"/>
                    <a:pt x="1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rot="-1733535">
              <a:off x="8402586" y="624220"/>
              <a:ext cx="102750" cy="96034"/>
            </a:xfrm>
            <a:custGeom>
              <a:rect b="b" l="l" r="r" t="t"/>
              <a:pathLst>
                <a:path extrusionOk="0" h="3024" w="3206">
                  <a:moveTo>
                    <a:pt x="2471" y="1"/>
                  </a:moveTo>
                  <a:lnTo>
                    <a:pt x="1" y="2484"/>
                  </a:lnTo>
                  <a:cubicBezTo>
                    <a:pt x="346" y="2843"/>
                    <a:pt x="808" y="3024"/>
                    <a:pt x="1270" y="3024"/>
                  </a:cubicBezTo>
                  <a:cubicBezTo>
                    <a:pt x="1720" y="3024"/>
                    <a:pt x="2169" y="2853"/>
                    <a:pt x="2511" y="2511"/>
                  </a:cubicBezTo>
                  <a:cubicBezTo>
                    <a:pt x="3205" y="1817"/>
                    <a:pt x="3192" y="682"/>
                    <a:pt x="2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5"/>
            <p:cNvSpPr/>
            <p:nvPr/>
          </p:nvSpPr>
          <p:spPr>
            <a:xfrm rot="-1733731">
              <a:off x="8272602" y="832157"/>
              <a:ext cx="18802" cy="15833"/>
            </a:xfrm>
            <a:custGeom>
              <a:rect b="b" l="l" r="r" t="t"/>
              <a:pathLst>
                <a:path extrusionOk="0" h="496" w="589">
                  <a:moveTo>
                    <a:pt x="335" y="0"/>
                  </a:moveTo>
                  <a:cubicBezTo>
                    <a:pt x="108" y="0"/>
                    <a:pt x="1" y="267"/>
                    <a:pt x="161" y="427"/>
                  </a:cubicBezTo>
                  <a:cubicBezTo>
                    <a:pt x="208" y="474"/>
                    <a:pt x="267" y="495"/>
                    <a:pt x="326" y="495"/>
                  </a:cubicBezTo>
                  <a:cubicBezTo>
                    <a:pt x="452" y="495"/>
                    <a:pt x="579" y="399"/>
                    <a:pt x="588" y="254"/>
                  </a:cubicBezTo>
                  <a:cubicBezTo>
                    <a:pt x="588" y="107"/>
                    <a:pt x="468"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5"/>
            <p:cNvSpPr/>
            <p:nvPr/>
          </p:nvSpPr>
          <p:spPr>
            <a:xfrm rot="-1733731">
              <a:off x="8310329" y="811458"/>
              <a:ext cx="18355" cy="15833"/>
            </a:xfrm>
            <a:custGeom>
              <a:rect b="b" l="l" r="r" t="t"/>
              <a:pathLst>
                <a:path extrusionOk="0" h="496" w="575">
                  <a:moveTo>
                    <a:pt x="334" y="0"/>
                  </a:moveTo>
                  <a:cubicBezTo>
                    <a:pt x="107" y="0"/>
                    <a:pt x="0" y="267"/>
                    <a:pt x="147" y="427"/>
                  </a:cubicBezTo>
                  <a:cubicBezTo>
                    <a:pt x="198" y="474"/>
                    <a:pt x="260" y="495"/>
                    <a:pt x="321" y="495"/>
                  </a:cubicBezTo>
                  <a:cubicBezTo>
                    <a:pt x="451" y="495"/>
                    <a:pt x="574" y="399"/>
                    <a:pt x="574" y="254"/>
                  </a:cubicBezTo>
                  <a:cubicBezTo>
                    <a:pt x="574" y="107"/>
                    <a:pt x="468"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5"/>
            <p:cNvSpPr/>
            <p:nvPr/>
          </p:nvSpPr>
          <p:spPr>
            <a:xfrm rot="-1733731">
              <a:off x="8347609" y="790759"/>
              <a:ext cx="18802" cy="15833"/>
            </a:xfrm>
            <a:custGeom>
              <a:rect b="b" l="l" r="r" t="t"/>
              <a:pathLst>
                <a:path extrusionOk="0" h="496" w="589">
                  <a:moveTo>
                    <a:pt x="334" y="0"/>
                  </a:moveTo>
                  <a:cubicBezTo>
                    <a:pt x="121" y="0"/>
                    <a:pt x="1" y="267"/>
                    <a:pt x="161" y="427"/>
                  </a:cubicBezTo>
                  <a:cubicBezTo>
                    <a:pt x="212" y="474"/>
                    <a:pt x="274" y="495"/>
                    <a:pt x="335" y="495"/>
                  </a:cubicBezTo>
                  <a:cubicBezTo>
                    <a:pt x="464" y="495"/>
                    <a:pt x="588" y="399"/>
                    <a:pt x="588" y="254"/>
                  </a:cubicBezTo>
                  <a:cubicBezTo>
                    <a:pt x="588" y="107"/>
                    <a:pt x="468"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
            <p:cNvSpPr/>
            <p:nvPr/>
          </p:nvSpPr>
          <p:spPr>
            <a:xfrm rot="-1733731">
              <a:off x="8583053" y="660813"/>
              <a:ext cx="18802" cy="15833"/>
            </a:xfrm>
            <a:custGeom>
              <a:rect b="b" l="l" r="r" t="t"/>
              <a:pathLst>
                <a:path extrusionOk="0" h="496" w="589">
                  <a:moveTo>
                    <a:pt x="335" y="0"/>
                  </a:moveTo>
                  <a:cubicBezTo>
                    <a:pt x="108" y="0"/>
                    <a:pt x="1" y="267"/>
                    <a:pt x="161" y="427"/>
                  </a:cubicBezTo>
                  <a:cubicBezTo>
                    <a:pt x="208" y="474"/>
                    <a:pt x="268" y="495"/>
                    <a:pt x="329" y="495"/>
                  </a:cubicBezTo>
                  <a:cubicBezTo>
                    <a:pt x="458" y="495"/>
                    <a:pt x="588" y="399"/>
                    <a:pt x="588" y="254"/>
                  </a:cubicBezTo>
                  <a:cubicBezTo>
                    <a:pt x="588" y="107"/>
                    <a:pt x="468"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rot="-1733731">
              <a:off x="8620780" y="640114"/>
              <a:ext cx="18355" cy="15833"/>
            </a:xfrm>
            <a:custGeom>
              <a:rect b="b" l="l" r="r" t="t"/>
              <a:pathLst>
                <a:path extrusionOk="0" h="496" w="575">
                  <a:moveTo>
                    <a:pt x="334" y="0"/>
                  </a:moveTo>
                  <a:cubicBezTo>
                    <a:pt x="107" y="0"/>
                    <a:pt x="0" y="267"/>
                    <a:pt x="161" y="427"/>
                  </a:cubicBezTo>
                  <a:cubicBezTo>
                    <a:pt x="207" y="474"/>
                    <a:pt x="266" y="495"/>
                    <a:pt x="325" y="495"/>
                  </a:cubicBezTo>
                  <a:cubicBezTo>
                    <a:pt x="451" y="495"/>
                    <a:pt x="574" y="399"/>
                    <a:pt x="574" y="254"/>
                  </a:cubicBezTo>
                  <a:cubicBezTo>
                    <a:pt x="574" y="107"/>
                    <a:pt x="468"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5"/>
            <p:cNvSpPr/>
            <p:nvPr/>
          </p:nvSpPr>
          <p:spPr>
            <a:xfrm rot="-1733731">
              <a:off x="8658059" y="619415"/>
              <a:ext cx="18802" cy="15833"/>
            </a:xfrm>
            <a:custGeom>
              <a:rect b="b" l="l" r="r" t="t"/>
              <a:pathLst>
                <a:path extrusionOk="0" h="496" w="589">
                  <a:moveTo>
                    <a:pt x="334" y="0"/>
                  </a:moveTo>
                  <a:cubicBezTo>
                    <a:pt x="121" y="0"/>
                    <a:pt x="1" y="267"/>
                    <a:pt x="161" y="427"/>
                  </a:cubicBezTo>
                  <a:cubicBezTo>
                    <a:pt x="212" y="474"/>
                    <a:pt x="274" y="495"/>
                    <a:pt x="335" y="495"/>
                  </a:cubicBezTo>
                  <a:cubicBezTo>
                    <a:pt x="464" y="495"/>
                    <a:pt x="588" y="399"/>
                    <a:pt x="588" y="254"/>
                  </a:cubicBezTo>
                  <a:cubicBezTo>
                    <a:pt x="588" y="107"/>
                    <a:pt x="481"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5"/>
            <p:cNvSpPr/>
            <p:nvPr/>
          </p:nvSpPr>
          <p:spPr>
            <a:xfrm rot="-1733731">
              <a:off x="8307023" y="471349"/>
              <a:ext cx="62279" cy="53660"/>
            </a:xfrm>
            <a:custGeom>
              <a:rect b="b" l="l" r="r" t="t"/>
              <a:pathLst>
                <a:path extrusionOk="0" h="1681" w="1951">
                  <a:moveTo>
                    <a:pt x="1123" y="1"/>
                  </a:moveTo>
                  <a:cubicBezTo>
                    <a:pt x="375" y="1"/>
                    <a:pt x="1" y="909"/>
                    <a:pt x="535" y="1429"/>
                  </a:cubicBezTo>
                  <a:cubicBezTo>
                    <a:pt x="704" y="1603"/>
                    <a:pt x="913" y="1681"/>
                    <a:pt x="1118" y="1681"/>
                  </a:cubicBezTo>
                  <a:cubicBezTo>
                    <a:pt x="1543" y="1681"/>
                    <a:pt x="1950" y="1346"/>
                    <a:pt x="1950" y="842"/>
                  </a:cubicBezTo>
                  <a:cubicBezTo>
                    <a:pt x="1950" y="375"/>
                    <a:pt x="1576" y="1"/>
                    <a:pt x="1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5"/>
            <p:cNvSpPr/>
            <p:nvPr/>
          </p:nvSpPr>
          <p:spPr>
            <a:xfrm rot="-1733731">
              <a:off x="8272846" y="651340"/>
              <a:ext cx="60555" cy="60555"/>
            </a:xfrm>
            <a:custGeom>
              <a:rect b="b" l="l" r="r" t="t"/>
              <a:pathLst>
                <a:path extrusionOk="0" h="1897" w="1897">
                  <a:moveTo>
                    <a:pt x="948" y="1"/>
                  </a:moveTo>
                  <a:lnTo>
                    <a:pt x="774" y="775"/>
                  </a:lnTo>
                  <a:lnTo>
                    <a:pt x="0" y="949"/>
                  </a:lnTo>
                  <a:lnTo>
                    <a:pt x="774" y="1122"/>
                  </a:lnTo>
                  <a:lnTo>
                    <a:pt x="948" y="1897"/>
                  </a:lnTo>
                  <a:lnTo>
                    <a:pt x="1122" y="1122"/>
                  </a:lnTo>
                  <a:lnTo>
                    <a:pt x="1896" y="949"/>
                  </a:lnTo>
                  <a:lnTo>
                    <a:pt x="1122" y="775"/>
                  </a:lnTo>
                  <a:lnTo>
                    <a:pt x="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rot="-1733731">
              <a:off x="8282194" y="725217"/>
              <a:ext cx="40509" cy="40094"/>
            </a:xfrm>
            <a:custGeom>
              <a:rect b="b" l="l" r="r" t="t"/>
              <a:pathLst>
                <a:path extrusionOk="0" h="1256" w="1269">
                  <a:moveTo>
                    <a:pt x="628" y="1"/>
                  </a:moveTo>
                  <a:lnTo>
                    <a:pt x="521" y="508"/>
                  </a:lnTo>
                  <a:lnTo>
                    <a:pt x="0" y="628"/>
                  </a:lnTo>
                  <a:lnTo>
                    <a:pt x="521" y="748"/>
                  </a:lnTo>
                  <a:lnTo>
                    <a:pt x="628" y="1256"/>
                  </a:lnTo>
                  <a:lnTo>
                    <a:pt x="748" y="748"/>
                  </a:lnTo>
                  <a:lnTo>
                    <a:pt x="1269" y="628"/>
                  </a:lnTo>
                  <a:lnTo>
                    <a:pt x="748" y="508"/>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35">
            <a:hlinkClick action="ppaction://hlinkshowjump?jump=nextslide"/>
          </p:cNvPr>
          <p:cNvSpPr/>
          <p:nvPr/>
        </p:nvSpPr>
        <p:spPr>
          <a:xfrm>
            <a:off x="8454075" y="44427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44"/>
          <p:cNvSpPr txBox="1"/>
          <p:nvPr>
            <p:ph type="title"/>
          </p:nvPr>
        </p:nvSpPr>
        <p:spPr>
          <a:xfrm>
            <a:off x="2150850" y="1662188"/>
            <a:ext cx="4842300" cy="116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 01</a:t>
            </a:r>
            <a:endParaRPr/>
          </a:p>
        </p:txBody>
      </p:sp>
      <p:sp>
        <p:nvSpPr>
          <p:cNvPr id="1576" name="Google Shape;1576;p44"/>
          <p:cNvSpPr txBox="1"/>
          <p:nvPr>
            <p:ph idx="1" type="subTitle"/>
          </p:nvPr>
        </p:nvSpPr>
        <p:spPr>
          <a:xfrm>
            <a:off x="2150850" y="3005800"/>
            <a:ext cx="48423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1577" name="Google Shape;1577;p44"/>
          <p:cNvGrpSpPr/>
          <p:nvPr/>
        </p:nvGrpSpPr>
        <p:grpSpPr>
          <a:xfrm>
            <a:off x="8085825" y="4607850"/>
            <a:ext cx="350700" cy="350700"/>
            <a:chOff x="8085825" y="4607850"/>
            <a:chExt cx="350700" cy="350700"/>
          </a:xfrm>
        </p:grpSpPr>
        <p:sp>
          <p:nvSpPr>
            <p:cNvPr id="1578" name="Google Shape;1578;p44">
              <a:hlinkClick action="ppaction://hlinkshowjump?jump=nextslide"/>
            </p:cNvPr>
            <p:cNvSpPr/>
            <p:nvPr/>
          </p:nvSpPr>
          <p:spPr>
            <a:xfrm>
              <a:off x="8085825" y="4607850"/>
              <a:ext cx="350700" cy="350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4">
              <a:hlinkClick action="ppaction://hlinkshowjump?jump=nextslide"/>
            </p:cNvPr>
            <p:cNvSpPr/>
            <p:nvPr/>
          </p:nvSpPr>
          <p:spPr>
            <a:xfrm>
              <a:off x="8169046" y="4691060"/>
              <a:ext cx="184500" cy="184500"/>
            </a:xfrm>
            <a:prstGeom prst="rightArrow">
              <a:avLst>
                <a:gd fmla="val 51316" name="adj1"/>
                <a:gd fmla="val 50708"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44"/>
          <p:cNvGrpSpPr/>
          <p:nvPr/>
        </p:nvGrpSpPr>
        <p:grpSpPr>
          <a:xfrm>
            <a:off x="707250" y="4607850"/>
            <a:ext cx="350700" cy="350700"/>
            <a:chOff x="707250" y="4607850"/>
            <a:chExt cx="350700" cy="350700"/>
          </a:xfrm>
        </p:grpSpPr>
        <p:sp>
          <p:nvSpPr>
            <p:cNvPr id="1581" name="Google Shape;1581;p44">
              <a:hlinkClick action="ppaction://hlinkshowjump?jump=previousslide"/>
            </p:cNvPr>
            <p:cNvSpPr/>
            <p:nvPr/>
          </p:nvSpPr>
          <p:spPr>
            <a:xfrm flipH="1">
              <a:off x="707250" y="4607850"/>
              <a:ext cx="350700" cy="350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4">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3" name="Google Shape;1583;p44">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4">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45"/>
          <p:cNvSpPr txBox="1"/>
          <p:nvPr>
            <p:ph type="title"/>
          </p:nvPr>
        </p:nvSpPr>
        <p:spPr>
          <a:xfrm>
            <a:off x="1962150" y="535650"/>
            <a:ext cx="52197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 01</a:t>
            </a:r>
            <a:endParaRPr/>
          </a:p>
        </p:txBody>
      </p:sp>
      <p:sp>
        <p:nvSpPr>
          <p:cNvPr id="1590" name="Google Shape;1590;p45">
            <a:hlinkClick action="ppaction://hlinksldjump" r:id="rId3"/>
          </p:cNvPr>
          <p:cNvSpPr/>
          <p:nvPr/>
        </p:nvSpPr>
        <p:spPr>
          <a:xfrm>
            <a:off x="3506425" y="1611213"/>
            <a:ext cx="21363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Question 01</a:t>
            </a:r>
            <a:endParaRPr>
              <a:solidFill>
                <a:schemeClr val="accent5"/>
              </a:solidFill>
              <a:latin typeface="Syne"/>
              <a:ea typeface="Syne"/>
              <a:cs typeface="Syne"/>
              <a:sym typeface="Syne"/>
            </a:endParaRPr>
          </a:p>
        </p:txBody>
      </p:sp>
      <p:sp>
        <p:nvSpPr>
          <p:cNvPr id="1591" name="Google Shape;1591;p45">
            <a:hlinkClick action="ppaction://hlinksldjump" r:id="rId4"/>
          </p:cNvPr>
          <p:cNvSpPr/>
          <p:nvPr/>
        </p:nvSpPr>
        <p:spPr>
          <a:xfrm>
            <a:off x="3506425" y="2121563"/>
            <a:ext cx="21363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Question 02</a:t>
            </a:r>
            <a:endParaRPr>
              <a:solidFill>
                <a:schemeClr val="accent5"/>
              </a:solidFill>
              <a:latin typeface="Syne"/>
              <a:ea typeface="Syne"/>
              <a:cs typeface="Syne"/>
              <a:sym typeface="Syne"/>
            </a:endParaRPr>
          </a:p>
        </p:txBody>
      </p:sp>
      <p:grpSp>
        <p:nvGrpSpPr>
          <p:cNvPr id="1592" name="Google Shape;1592;p45"/>
          <p:cNvGrpSpPr/>
          <p:nvPr/>
        </p:nvGrpSpPr>
        <p:grpSpPr>
          <a:xfrm>
            <a:off x="707250" y="4607850"/>
            <a:ext cx="350700" cy="350700"/>
            <a:chOff x="707250" y="4607850"/>
            <a:chExt cx="350700" cy="350700"/>
          </a:xfrm>
        </p:grpSpPr>
        <p:sp>
          <p:nvSpPr>
            <p:cNvPr id="1593" name="Google Shape;1593;p45">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5">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45">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a:hlinkClick action="ppaction://hlinksldjump" r:id="rId5"/>
          </p:cNvPr>
          <p:cNvSpPr/>
          <p:nvPr/>
        </p:nvSpPr>
        <p:spPr>
          <a:xfrm>
            <a:off x="3506425" y="2631913"/>
            <a:ext cx="21363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Question 03</a:t>
            </a:r>
            <a:endParaRPr>
              <a:solidFill>
                <a:schemeClr val="accent5"/>
              </a:solidFill>
              <a:latin typeface="Syne"/>
              <a:ea typeface="Syne"/>
              <a:cs typeface="Syne"/>
              <a:sym typeface="Syne"/>
            </a:endParaRPr>
          </a:p>
        </p:txBody>
      </p:sp>
      <p:sp>
        <p:nvSpPr>
          <p:cNvPr id="1597" name="Google Shape;1597;p45">
            <a:hlinkClick action="ppaction://hlinksldjump" r:id="rId6"/>
          </p:cNvPr>
          <p:cNvSpPr/>
          <p:nvPr/>
        </p:nvSpPr>
        <p:spPr>
          <a:xfrm>
            <a:off x="3506425" y="3142263"/>
            <a:ext cx="21363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Question 04</a:t>
            </a:r>
            <a:endParaRPr>
              <a:solidFill>
                <a:schemeClr val="accent5"/>
              </a:solidFill>
              <a:latin typeface="Syne"/>
              <a:ea typeface="Syne"/>
              <a:cs typeface="Syne"/>
              <a:sym typeface="Syne"/>
            </a:endParaRPr>
          </a:p>
        </p:txBody>
      </p:sp>
      <p:sp>
        <p:nvSpPr>
          <p:cNvPr id="1598" name="Google Shape;1598;p45">
            <a:hlinkClick action="ppaction://hlinksldjump" r:id="rId7"/>
          </p:cNvPr>
          <p:cNvSpPr/>
          <p:nvPr/>
        </p:nvSpPr>
        <p:spPr>
          <a:xfrm>
            <a:off x="3506425" y="3652613"/>
            <a:ext cx="21363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Question 05</a:t>
            </a:r>
            <a:endParaRPr>
              <a:solidFill>
                <a:schemeClr val="accent5"/>
              </a:solidFill>
              <a:latin typeface="Syne"/>
              <a:ea typeface="Syne"/>
              <a:cs typeface="Syne"/>
              <a:sym typeface="Sy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46"/>
          <p:cNvSpPr/>
          <p:nvPr/>
        </p:nvSpPr>
        <p:spPr>
          <a:xfrm>
            <a:off x="707325" y="1877150"/>
            <a:ext cx="3684000" cy="5160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6"/>
          <p:cNvSpPr txBox="1"/>
          <p:nvPr>
            <p:ph idx="15"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01</a:t>
            </a:r>
            <a:endParaRPr/>
          </a:p>
        </p:txBody>
      </p:sp>
      <p:sp>
        <p:nvSpPr>
          <p:cNvPr id="1605" name="Google Shape;1605;p46">
            <a:hlinkClick action="ppaction://hlinksldjump" r:id="rId3"/>
          </p:cNvPr>
          <p:cNvSpPr txBox="1"/>
          <p:nvPr>
            <p:ph idx="1" type="subTitle"/>
          </p:nvPr>
        </p:nvSpPr>
        <p:spPr>
          <a:xfrm>
            <a:off x="1172925" y="1875107"/>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Hair</a:t>
            </a:r>
            <a:endParaRPr/>
          </a:p>
        </p:txBody>
      </p:sp>
      <p:sp>
        <p:nvSpPr>
          <p:cNvPr id="1606" name="Google Shape;1606;p46">
            <a:hlinkClick action="ppaction://hlinksldjump" r:id="rId4"/>
          </p:cNvPr>
          <p:cNvSpPr txBox="1"/>
          <p:nvPr>
            <p:ph type="title"/>
          </p:nvPr>
        </p:nvSpPr>
        <p:spPr>
          <a:xfrm flipH="1">
            <a:off x="708300" y="1875109"/>
            <a:ext cx="4992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1)</a:t>
            </a:r>
            <a:endParaRPr/>
          </a:p>
        </p:txBody>
      </p:sp>
      <p:sp>
        <p:nvSpPr>
          <p:cNvPr id="1607" name="Google Shape;1607;p46">
            <a:hlinkClick action="ppaction://hlinksldjump" r:id="rId5"/>
          </p:cNvPr>
          <p:cNvSpPr txBox="1"/>
          <p:nvPr>
            <p:ph idx="2" type="title"/>
          </p:nvPr>
        </p:nvSpPr>
        <p:spPr>
          <a:xfrm flipH="1">
            <a:off x="3649200" y="1875106"/>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608" name="Google Shape;1608;p46">
            <a:hlinkClick action="ppaction://hlinksldjump" r:id="rId6"/>
          </p:cNvPr>
          <p:cNvSpPr/>
          <p:nvPr/>
        </p:nvSpPr>
        <p:spPr>
          <a:xfrm>
            <a:off x="2833675"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1609" name="Google Shape;1609;p46">
            <a:hlinkClick action="ppaction://hlinksldjump" r:id="rId7"/>
          </p:cNvPr>
          <p:cNvSpPr/>
          <p:nvPr/>
        </p:nvSpPr>
        <p:spPr>
          <a:xfrm>
            <a:off x="4675675"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1610" name="Google Shape;1610;p46"/>
          <p:cNvSpPr/>
          <p:nvPr/>
        </p:nvSpPr>
        <p:spPr>
          <a:xfrm flipH="1">
            <a:off x="873050" y="667075"/>
            <a:ext cx="499200" cy="499200"/>
          </a:xfrm>
          <a:prstGeom prst="pie">
            <a:avLst>
              <a:gd fmla="val 5227172"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6"/>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30 sec</a:t>
            </a:r>
            <a:endParaRPr>
              <a:solidFill>
                <a:schemeClr val="dk1"/>
              </a:solidFill>
              <a:latin typeface="Syne"/>
              <a:ea typeface="Syne"/>
              <a:cs typeface="Syne"/>
              <a:sym typeface="Syne"/>
            </a:endParaRPr>
          </a:p>
        </p:txBody>
      </p:sp>
      <p:sp>
        <p:nvSpPr>
          <p:cNvPr id="1612" name="Google Shape;1612;p46">
            <a:hlinkClick action="ppaction://hlinksldjump" r:id="rId8"/>
          </p:cNvPr>
          <p:cNvSpPr txBox="1"/>
          <p:nvPr>
            <p:ph idx="13" type="title"/>
          </p:nvPr>
        </p:nvSpPr>
        <p:spPr>
          <a:xfrm flipH="1">
            <a:off x="4752650" y="2752078"/>
            <a:ext cx="4992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4</a:t>
            </a:r>
            <a:r>
              <a:rPr lang="en"/>
              <a:t>)</a:t>
            </a:r>
            <a:endParaRPr/>
          </a:p>
        </p:txBody>
      </p:sp>
      <p:sp>
        <p:nvSpPr>
          <p:cNvPr id="1613" name="Google Shape;1613;p46">
            <a:hlinkClick action="ppaction://hlinksldjump" r:id="rId9"/>
          </p:cNvPr>
          <p:cNvSpPr txBox="1"/>
          <p:nvPr>
            <p:ph idx="6" type="subTitle"/>
          </p:nvPr>
        </p:nvSpPr>
        <p:spPr>
          <a:xfrm>
            <a:off x="5217275" y="1876531"/>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Headpods</a:t>
            </a:r>
            <a:endParaRPr/>
          </a:p>
        </p:txBody>
      </p:sp>
      <p:sp>
        <p:nvSpPr>
          <p:cNvPr id="1614" name="Google Shape;1614;p46">
            <a:hlinkClick action="ppaction://hlinksldjump" r:id="rId10"/>
          </p:cNvPr>
          <p:cNvSpPr txBox="1"/>
          <p:nvPr>
            <p:ph idx="14" type="title"/>
          </p:nvPr>
        </p:nvSpPr>
        <p:spPr>
          <a:xfrm flipH="1">
            <a:off x="7693550" y="2752075"/>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615" name="Google Shape;1615;p46">
            <a:hlinkClick action="ppaction://hlinksldjump" r:id="rId11"/>
          </p:cNvPr>
          <p:cNvSpPr txBox="1"/>
          <p:nvPr>
            <p:ph idx="4" type="title"/>
          </p:nvPr>
        </p:nvSpPr>
        <p:spPr>
          <a:xfrm flipH="1">
            <a:off x="708300" y="2752078"/>
            <a:ext cx="4992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2)</a:t>
            </a:r>
            <a:endParaRPr/>
          </a:p>
        </p:txBody>
      </p:sp>
      <p:sp>
        <p:nvSpPr>
          <p:cNvPr id="1616" name="Google Shape;1616;p46">
            <a:hlinkClick action="ppaction://hlinksldjump" r:id="rId12"/>
          </p:cNvPr>
          <p:cNvSpPr txBox="1"/>
          <p:nvPr>
            <p:ph idx="3" type="subTitle"/>
          </p:nvPr>
        </p:nvSpPr>
        <p:spPr>
          <a:xfrm>
            <a:off x="1172925" y="2752075"/>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Shoelance</a:t>
            </a:r>
            <a:endParaRPr/>
          </a:p>
        </p:txBody>
      </p:sp>
      <p:sp>
        <p:nvSpPr>
          <p:cNvPr id="1617" name="Google Shape;1617;p46">
            <a:hlinkClick action="ppaction://hlinksldjump" r:id="rId13"/>
          </p:cNvPr>
          <p:cNvSpPr txBox="1"/>
          <p:nvPr>
            <p:ph idx="7" type="title"/>
          </p:nvPr>
        </p:nvSpPr>
        <p:spPr>
          <a:xfrm flipH="1">
            <a:off x="4752650" y="1876534"/>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618" name="Google Shape;1618;p46">
            <a:hlinkClick action="ppaction://hlinksldjump" r:id="rId14"/>
          </p:cNvPr>
          <p:cNvSpPr txBox="1"/>
          <p:nvPr>
            <p:ph idx="5" type="title"/>
          </p:nvPr>
        </p:nvSpPr>
        <p:spPr>
          <a:xfrm flipH="1">
            <a:off x="3649200" y="2752075"/>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619" name="Google Shape;1619;p46">
            <a:hlinkClick action="ppaction://hlinksldjump" r:id="rId15"/>
          </p:cNvPr>
          <p:cNvSpPr txBox="1"/>
          <p:nvPr>
            <p:ph idx="8" type="title"/>
          </p:nvPr>
        </p:nvSpPr>
        <p:spPr>
          <a:xfrm flipH="1">
            <a:off x="7693550" y="1876531"/>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620" name="Google Shape;1620;p46">
            <a:hlinkClick action="ppaction://hlinksldjump" r:id="rId16"/>
          </p:cNvPr>
          <p:cNvSpPr txBox="1"/>
          <p:nvPr>
            <p:ph idx="9" type="subTitle"/>
          </p:nvPr>
        </p:nvSpPr>
        <p:spPr>
          <a:xfrm>
            <a:off x="5217275" y="2752075"/>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Necklace</a:t>
            </a:r>
            <a:endParaRPr/>
          </a:p>
        </p:txBody>
      </p:sp>
      <p:sp>
        <p:nvSpPr>
          <p:cNvPr id="1621" name="Google Shape;1621;p46"/>
          <p:cNvSpPr txBox="1"/>
          <p:nvPr>
            <p:ph idx="16"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Something that gets tangled</a:t>
            </a:r>
            <a:endParaRPr/>
          </a:p>
        </p:txBody>
      </p:sp>
      <p:grpSp>
        <p:nvGrpSpPr>
          <p:cNvPr id="1622" name="Google Shape;1622;p46"/>
          <p:cNvGrpSpPr/>
          <p:nvPr/>
        </p:nvGrpSpPr>
        <p:grpSpPr>
          <a:xfrm>
            <a:off x="8085825" y="4607850"/>
            <a:ext cx="350700" cy="350700"/>
            <a:chOff x="8085825" y="4607850"/>
            <a:chExt cx="350700" cy="350700"/>
          </a:xfrm>
        </p:grpSpPr>
        <p:sp>
          <p:nvSpPr>
            <p:cNvPr id="1623" name="Google Shape;1623;p46">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6">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46"/>
          <p:cNvGrpSpPr/>
          <p:nvPr/>
        </p:nvGrpSpPr>
        <p:grpSpPr>
          <a:xfrm>
            <a:off x="707250" y="4607850"/>
            <a:ext cx="350700" cy="350700"/>
            <a:chOff x="707250" y="4607850"/>
            <a:chExt cx="350700" cy="350700"/>
          </a:xfrm>
        </p:grpSpPr>
        <p:sp>
          <p:nvSpPr>
            <p:cNvPr id="1626" name="Google Shape;1626;p46">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6">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46">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47"/>
          <p:cNvSpPr/>
          <p:nvPr/>
        </p:nvSpPr>
        <p:spPr>
          <a:xfrm>
            <a:off x="707325" y="1877150"/>
            <a:ext cx="3684000" cy="5160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7"/>
          <p:cNvSpPr txBox="1"/>
          <p:nvPr>
            <p:ph idx="15"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CORRECT!</a:t>
            </a:r>
            <a:endParaRPr/>
          </a:p>
        </p:txBody>
      </p:sp>
      <p:sp>
        <p:nvSpPr>
          <p:cNvPr id="1636" name="Google Shape;1636;p47"/>
          <p:cNvSpPr txBox="1"/>
          <p:nvPr>
            <p:ph idx="1" type="subTitle"/>
          </p:nvPr>
        </p:nvSpPr>
        <p:spPr>
          <a:xfrm>
            <a:off x="1172925" y="1875107"/>
            <a:ext cx="2529300" cy="516000"/>
          </a:xfrm>
          <a:prstGeom prst="rect">
            <a:avLst/>
          </a:prstGeom>
          <a:solidFill>
            <a:schemeClr val="accent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Hair</a:t>
            </a:r>
            <a:endParaRPr/>
          </a:p>
        </p:txBody>
      </p:sp>
      <p:sp>
        <p:nvSpPr>
          <p:cNvPr id="1637" name="Google Shape;1637;p47"/>
          <p:cNvSpPr txBox="1"/>
          <p:nvPr>
            <p:ph type="title"/>
          </p:nvPr>
        </p:nvSpPr>
        <p:spPr>
          <a:xfrm flipH="1">
            <a:off x="708300" y="1875109"/>
            <a:ext cx="499200" cy="516000"/>
          </a:xfrm>
          <a:prstGeom prst="rect">
            <a:avLst/>
          </a:prstGeom>
          <a:solidFill>
            <a:schemeClr val="accent2"/>
          </a:solidFill>
        </p:spPr>
        <p:txBody>
          <a:bodyPr anchorCtr="0" anchor="ctr" bIns="91425" lIns="0" spcFirstLastPara="1" rIns="0" wrap="square" tIns="91425">
            <a:noAutofit/>
          </a:bodyPr>
          <a:lstStyle/>
          <a:p>
            <a:pPr indent="0" lvl="0" marL="0" rtl="0" algn="ctr">
              <a:spcBef>
                <a:spcPts val="0"/>
              </a:spcBef>
              <a:spcAft>
                <a:spcPts val="0"/>
              </a:spcAft>
              <a:buNone/>
            </a:pPr>
            <a:r>
              <a:rPr lang="en"/>
              <a:t>1)</a:t>
            </a:r>
            <a:endParaRPr/>
          </a:p>
        </p:txBody>
      </p:sp>
      <p:sp>
        <p:nvSpPr>
          <p:cNvPr id="1638" name="Google Shape;1638;p47"/>
          <p:cNvSpPr txBox="1"/>
          <p:nvPr>
            <p:ph idx="2" type="title"/>
          </p:nvPr>
        </p:nvSpPr>
        <p:spPr>
          <a:xfrm flipH="1">
            <a:off x="3649200" y="1875106"/>
            <a:ext cx="743100" cy="5160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639" name="Google Shape;1639;p47">
            <a:hlinkClick action="ppaction://hlinksldjump" r:id="rId3"/>
          </p:cNvPr>
          <p:cNvSpPr/>
          <p:nvPr/>
        </p:nvSpPr>
        <p:spPr>
          <a:xfrm>
            <a:off x="2833675"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1640" name="Google Shape;1640;p47">
            <a:hlinkClick action="ppaction://hlinksldjump" r:id="rId4"/>
          </p:cNvPr>
          <p:cNvSpPr/>
          <p:nvPr/>
        </p:nvSpPr>
        <p:spPr>
          <a:xfrm>
            <a:off x="4675675"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1641" name="Google Shape;1641;p47"/>
          <p:cNvSpPr/>
          <p:nvPr/>
        </p:nvSpPr>
        <p:spPr>
          <a:xfrm flipH="1">
            <a:off x="873050" y="667075"/>
            <a:ext cx="499200" cy="499200"/>
          </a:xfrm>
          <a:prstGeom prst="pie">
            <a:avLst>
              <a:gd fmla="val 5227172"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7"/>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30 sec</a:t>
            </a:r>
            <a:endParaRPr>
              <a:solidFill>
                <a:schemeClr val="dk1"/>
              </a:solidFill>
              <a:latin typeface="Syne"/>
              <a:ea typeface="Syne"/>
              <a:cs typeface="Syne"/>
              <a:sym typeface="Syne"/>
            </a:endParaRPr>
          </a:p>
        </p:txBody>
      </p:sp>
      <p:sp>
        <p:nvSpPr>
          <p:cNvPr id="1643" name="Google Shape;1643;p47"/>
          <p:cNvSpPr txBox="1"/>
          <p:nvPr>
            <p:ph idx="13" type="title"/>
          </p:nvPr>
        </p:nvSpPr>
        <p:spPr>
          <a:xfrm flipH="1">
            <a:off x="4752650" y="2752078"/>
            <a:ext cx="4992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4)</a:t>
            </a:r>
            <a:endParaRPr/>
          </a:p>
        </p:txBody>
      </p:sp>
      <p:sp>
        <p:nvSpPr>
          <p:cNvPr id="1644" name="Google Shape;1644;p47"/>
          <p:cNvSpPr txBox="1"/>
          <p:nvPr>
            <p:ph idx="6" type="subTitle"/>
          </p:nvPr>
        </p:nvSpPr>
        <p:spPr>
          <a:xfrm>
            <a:off x="5217275" y="1876531"/>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Headpods</a:t>
            </a:r>
            <a:endParaRPr/>
          </a:p>
        </p:txBody>
      </p:sp>
      <p:sp>
        <p:nvSpPr>
          <p:cNvPr id="1645" name="Google Shape;1645;p47"/>
          <p:cNvSpPr txBox="1"/>
          <p:nvPr>
            <p:ph idx="14" type="title"/>
          </p:nvPr>
        </p:nvSpPr>
        <p:spPr>
          <a:xfrm flipH="1">
            <a:off x="7693550" y="2752075"/>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646" name="Google Shape;1646;p47"/>
          <p:cNvSpPr txBox="1"/>
          <p:nvPr>
            <p:ph idx="4" type="title"/>
          </p:nvPr>
        </p:nvSpPr>
        <p:spPr>
          <a:xfrm flipH="1">
            <a:off x="708300" y="2752078"/>
            <a:ext cx="4992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2)</a:t>
            </a:r>
            <a:endParaRPr/>
          </a:p>
        </p:txBody>
      </p:sp>
      <p:sp>
        <p:nvSpPr>
          <p:cNvPr id="1647" name="Google Shape;1647;p47"/>
          <p:cNvSpPr txBox="1"/>
          <p:nvPr>
            <p:ph idx="3" type="subTitle"/>
          </p:nvPr>
        </p:nvSpPr>
        <p:spPr>
          <a:xfrm>
            <a:off x="1172925" y="2752075"/>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Shoelance</a:t>
            </a:r>
            <a:endParaRPr/>
          </a:p>
        </p:txBody>
      </p:sp>
      <p:sp>
        <p:nvSpPr>
          <p:cNvPr id="1648" name="Google Shape;1648;p47"/>
          <p:cNvSpPr txBox="1"/>
          <p:nvPr>
            <p:ph idx="7" type="title"/>
          </p:nvPr>
        </p:nvSpPr>
        <p:spPr>
          <a:xfrm flipH="1">
            <a:off x="4752650" y="1876534"/>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649" name="Google Shape;1649;p47"/>
          <p:cNvSpPr txBox="1"/>
          <p:nvPr>
            <p:ph idx="5" type="title"/>
          </p:nvPr>
        </p:nvSpPr>
        <p:spPr>
          <a:xfrm flipH="1">
            <a:off x="3649200" y="2752075"/>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650" name="Google Shape;1650;p47"/>
          <p:cNvSpPr txBox="1"/>
          <p:nvPr>
            <p:ph idx="8" type="title"/>
          </p:nvPr>
        </p:nvSpPr>
        <p:spPr>
          <a:xfrm flipH="1">
            <a:off x="7693550" y="1876531"/>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651" name="Google Shape;1651;p47"/>
          <p:cNvSpPr txBox="1"/>
          <p:nvPr>
            <p:ph idx="9" type="subTitle"/>
          </p:nvPr>
        </p:nvSpPr>
        <p:spPr>
          <a:xfrm>
            <a:off x="5217275" y="2752075"/>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Necklace</a:t>
            </a:r>
            <a:endParaRPr/>
          </a:p>
        </p:txBody>
      </p:sp>
      <p:sp>
        <p:nvSpPr>
          <p:cNvPr id="1652" name="Google Shape;1652;p47"/>
          <p:cNvSpPr txBox="1"/>
          <p:nvPr>
            <p:ph idx="16"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Something that gets tangled</a:t>
            </a:r>
            <a:endParaRPr/>
          </a:p>
        </p:txBody>
      </p:sp>
      <p:grpSp>
        <p:nvGrpSpPr>
          <p:cNvPr id="1653" name="Google Shape;1653;p47"/>
          <p:cNvGrpSpPr/>
          <p:nvPr/>
        </p:nvGrpSpPr>
        <p:grpSpPr>
          <a:xfrm>
            <a:off x="8085825" y="4607850"/>
            <a:ext cx="350700" cy="350700"/>
            <a:chOff x="8085825" y="4607850"/>
            <a:chExt cx="350700" cy="350700"/>
          </a:xfrm>
        </p:grpSpPr>
        <p:sp>
          <p:nvSpPr>
            <p:cNvPr id="1654" name="Google Shape;1654;p47">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7">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47"/>
          <p:cNvGrpSpPr/>
          <p:nvPr/>
        </p:nvGrpSpPr>
        <p:grpSpPr>
          <a:xfrm>
            <a:off x="707250" y="4607850"/>
            <a:ext cx="350700" cy="350700"/>
            <a:chOff x="707250" y="4607850"/>
            <a:chExt cx="350700" cy="350700"/>
          </a:xfrm>
        </p:grpSpPr>
        <p:sp>
          <p:nvSpPr>
            <p:cNvPr id="1657" name="Google Shape;1657;p47">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7">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9" name="Google Shape;1659;p47">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7">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48"/>
          <p:cNvSpPr txBox="1"/>
          <p:nvPr>
            <p:ph type="title"/>
          </p:nvPr>
        </p:nvSpPr>
        <p:spPr>
          <a:xfrm>
            <a:off x="1388100" y="1897975"/>
            <a:ext cx="6367800" cy="13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INCORRECT</a:t>
            </a:r>
            <a:endParaRPr/>
          </a:p>
        </p:txBody>
      </p:sp>
      <p:sp>
        <p:nvSpPr>
          <p:cNvPr id="1666" name="Google Shape;1666;p48">
            <a:hlinkClick action="ppaction://hlinksldjump" r:id="rId3"/>
          </p:cNvPr>
          <p:cNvSpPr/>
          <p:nvPr/>
        </p:nvSpPr>
        <p:spPr>
          <a:xfrm>
            <a:off x="2831100" y="3448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Try Again</a:t>
            </a:r>
            <a:endParaRPr>
              <a:solidFill>
                <a:schemeClr val="accent5"/>
              </a:solidFill>
              <a:latin typeface="Syne"/>
              <a:ea typeface="Syne"/>
              <a:cs typeface="Syne"/>
              <a:sym typeface="Syne"/>
            </a:endParaRPr>
          </a:p>
        </p:txBody>
      </p:sp>
      <p:sp>
        <p:nvSpPr>
          <p:cNvPr id="1667" name="Google Shape;1667;p48">
            <a:hlinkClick action="ppaction://hlinksldjump" r:id="rId4"/>
          </p:cNvPr>
          <p:cNvSpPr/>
          <p:nvPr/>
        </p:nvSpPr>
        <p:spPr>
          <a:xfrm>
            <a:off x="4673100" y="3448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Next Question</a:t>
            </a:r>
            <a:endParaRPr>
              <a:solidFill>
                <a:schemeClr val="accent5"/>
              </a:solidFill>
              <a:latin typeface="Syne"/>
              <a:ea typeface="Syne"/>
              <a:cs typeface="Syne"/>
              <a:sym typeface="Sy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49"/>
          <p:cNvSpPr txBox="1"/>
          <p:nvPr>
            <p:ph idx="21"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02</a:t>
            </a:r>
            <a:endParaRPr/>
          </a:p>
        </p:txBody>
      </p:sp>
      <p:sp>
        <p:nvSpPr>
          <p:cNvPr id="1673" name="Google Shape;1673;p49"/>
          <p:cNvSpPr txBox="1"/>
          <p:nvPr>
            <p:ph idx="22"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Things that people donate</a:t>
            </a:r>
            <a:endParaRPr/>
          </a:p>
        </p:txBody>
      </p:sp>
      <p:sp>
        <p:nvSpPr>
          <p:cNvPr id="1674" name="Google Shape;1674;p49"/>
          <p:cNvSpPr txBox="1"/>
          <p:nvPr>
            <p:ph idx="4294967295" type="title"/>
          </p:nvPr>
        </p:nvSpPr>
        <p:spPr>
          <a:xfrm flipH="1">
            <a:off x="4753650" y="3439425"/>
            <a:ext cx="36840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675" name="Google Shape;1675;p49">
            <a:hlinkClick action="ppaction://hlinksldjump" r:id="rId3"/>
          </p:cNvPr>
          <p:cNvSpPr/>
          <p:nvPr/>
        </p:nvSpPr>
        <p:spPr>
          <a:xfrm>
            <a:off x="2833675" y="427062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1676" name="Google Shape;1676;p49">
            <a:hlinkClick action="ppaction://hlinksldjump" r:id="rId4"/>
          </p:cNvPr>
          <p:cNvSpPr/>
          <p:nvPr/>
        </p:nvSpPr>
        <p:spPr>
          <a:xfrm>
            <a:off x="4675675" y="427062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1677" name="Google Shape;1677;p49"/>
          <p:cNvSpPr/>
          <p:nvPr/>
        </p:nvSpPr>
        <p:spPr>
          <a:xfrm flipH="1">
            <a:off x="873050" y="667075"/>
            <a:ext cx="499200" cy="499200"/>
          </a:xfrm>
          <a:prstGeom prst="pie">
            <a:avLst>
              <a:gd fmla="val 16275097"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9"/>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60 sec</a:t>
            </a:r>
            <a:endParaRPr>
              <a:solidFill>
                <a:schemeClr val="dk1"/>
              </a:solidFill>
              <a:latin typeface="Syne"/>
              <a:ea typeface="Syne"/>
              <a:cs typeface="Syne"/>
              <a:sym typeface="Syne"/>
            </a:endParaRPr>
          </a:p>
        </p:txBody>
      </p:sp>
      <p:sp>
        <p:nvSpPr>
          <p:cNvPr id="1679" name="Google Shape;1679;p49">
            <a:hlinkClick action="ppaction://hlinksldjump" r:id="rId5"/>
          </p:cNvPr>
          <p:cNvSpPr txBox="1"/>
          <p:nvPr>
            <p:ph idx="1" type="subTitle"/>
          </p:nvPr>
        </p:nvSpPr>
        <p:spPr>
          <a:xfrm>
            <a:off x="1172925" y="168625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Food</a:t>
            </a:r>
            <a:endParaRPr/>
          </a:p>
        </p:txBody>
      </p:sp>
      <p:sp>
        <p:nvSpPr>
          <p:cNvPr id="1680" name="Google Shape;1680;p49">
            <a:hlinkClick action="ppaction://hlinksldjump" r:id="rId6"/>
          </p:cNvPr>
          <p:cNvSpPr txBox="1"/>
          <p:nvPr>
            <p:ph type="title"/>
          </p:nvPr>
        </p:nvSpPr>
        <p:spPr>
          <a:xfrm flipH="1">
            <a:off x="708300" y="168625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681" name="Google Shape;1681;p49">
            <a:hlinkClick action="ppaction://hlinksldjump" r:id="rId7"/>
          </p:cNvPr>
          <p:cNvSpPr txBox="1"/>
          <p:nvPr>
            <p:ph idx="2" type="title"/>
          </p:nvPr>
        </p:nvSpPr>
        <p:spPr>
          <a:xfrm flipH="1">
            <a:off x="3649200" y="168625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1682" name="Google Shape;1682;p49">
            <a:hlinkClick action="ppaction://hlinksldjump" r:id="rId8"/>
          </p:cNvPr>
          <p:cNvSpPr txBox="1"/>
          <p:nvPr>
            <p:ph idx="3" type="subTitle"/>
          </p:nvPr>
        </p:nvSpPr>
        <p:spPr>
          <a:xfrm>
            <a:off x="1172925" y="25628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Clothes</a:t>
            </a:r>
            <a:endParaRPr/>
          </a:p>
        </p:txBody>
      </p:sp>
      <p:sp>
        <p:nvSpPr>
          <p:cNvPr id="1683" name="Google Shape;1683;p49">
            <a:hlinkClick action="ppaction://hlinksldjump" r:id="rId9"/>
          </p:cNvPr>
          <p:cNvSpPr txBox="1"/>
          <p:nvPr>
            <p:ph idx="4" type="title"/>
          </p:nvPr>
        </p:nvSpPr>
        <p:spPr>
          <a:xfrm flipH="1">
            <a:off x="708300" y="25628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684" name="Google Shape;1684;p49">
            <a:hlinkClick action="ppaction://hlinksldjump" r:id="rId10"/>
          </p:cNvPr>
          <p:cNvSpPr txBox="1"/>
          <p:nvPr>
            <p:ph idx="5" type="title"/>
          </p:nvPr>
        </p:nvSpPr>
        <p:spPr>
          <a:xfrm flipH="1">
            <a:off x="3649200" y="25628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1685" name="Google Shape;1685;p49">
            <a:hlinkClick action="ppaction://hlinksldjump" r:id="rId11"/>
          </p:cNvPr>
          <p:cNvSpPr txBox="1"/>
          <p:nvPr>
            <p:ph idx="6" type="subTitle"/>
          </p:nvPr>
        </p:nvSpPr>
        <p:spPr>
          <a:xfrm>
            <a:off x="1172925" y="34394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Money</a:t>
            </a:r>
            <a:endParaRPr/>
          </a:p>
        </p:txBody>
      </p:sp>
      <p:sp>
        <p:nvSpPr>
          <p:cNvPr id="1686" name="Google Shape;1686;p49">
            <a:hlinkClick action="ppaction://hlinksldjump" r:id="rId12"/>
          </p:cNvPr>
          <p:cNvSpPr txBox="1"/>
          <p:nvPr>
            <p:ph idx="7" type="title"/>
          </p:nvPr>
        </p:nvSpPr>
        <p:spPr>
          <a:xfrm flipH="1">
            <a:off x="708300" y="34394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687" name="Google Shape;1687;p49">
            <a:hlinkClick action="ppaction://hlinksldjump" r:id="rId13"/>
          </p:cNvPr>
          <p:cNvSpPr txBox="1"/>
          <p:nvPr>
            <p:ph idx="8" type="title"/>
          </p:nvPr>
        </p:nvSpPr>
        <p:spPr>
          <a:xfrm flipH="1">
            <a:off x="3649200" y="34394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1688" name="Google Shape;1688;p49">
            <a:hlinkClick action="ppaction://hlinksldjump" r:id="rId14"/>
          </p:cNvPr>
          <p:cNvSpPr txBox="1"/>
          <p:nvPr>
            <p:ph idx="9" type="subTitle"/>
          </p:nvPr>
        </p:nvSpPr>
        <p:spPr>
          <a:xfrm>
            <a:off x="5218275" y="168625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Toys</a:t>
            </a:r>
            <a:endParaRPr/>
          </a:p>
        </p:txBody>
      </p:sp>
      <p:sp>
        <p:nvSpPr>
          <p:cNvPr id="1689" name="Google Shape;1689;p49">
            <a:hlinkClick action="ppaction://hlinksldjump" r:id="rId15"/>
          </p:cNvPr>
          <p:cNvSpPr txBox="1"/>
          <p:nvPr>
            <p:ph idx="13" type="title"/>
          </p:nvPr>
        </p:nvSpPr>
        <p:spPr>
          <a:xfrm flipH="1">
            <a:off x="4753650" y="168625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690" name="Google Shape;1690;p49">
            <a:hlinkClick action="ppaction://hlinksldjump" r:id="rId16"/>
          </p:cNvPr>
          <p:cNvSpPr txBox="1"/>
          <p:nvPr>
            <p:ph idx="14" type="title"/>
          </p:nvPr>
        </p:nvSpPr>
        <p:spPr>
          <a:xfrm flipH="1">
            <a:off x="7694550" y="168625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1691" name="Google Shape;1691;p49">
            <a:hlinkClick action="ppaction://hlinksldjump" r:id="rId17"/>
          </p:cNvPr>
          <p:cNvSpPr txBox="1"/>
          <p:nvPr>
            <p:ph idx="15" type="subTitle"/>
          </p:nvPr>
        </p:nvSpPr>
        <p:spPr>
          <a:xfrm>
            <a:off x="5218275" y="34394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Phones</a:t>
            </a:r>
            <a:endParaRPr/>
          </a:p>
        </p:txBody>
      </p:sp>
      <p:sp>
        <p:nvSpPr>
          <p:cNvPr id="1692" name="Google Shape;1692;p49">
            <a:hlinkClick action="ppaction://hlinksldjump" r:id="rId18"/>
          </p:cNvPr>
          <p:cNvSpPr txBox="1"/>
          <p:nvPr>
            <p:ph idx="16" type="title"/>
          </p:nvPr>
        </p:nvSpPr>
        <p:spPr>
          <a:xfrm flipH="1">
            <a:off x="4753650" y="34394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1693" name="Google Shape;1693;p49">
            <a:hlinkClick action="ppaction://hlinksldjump" r:id="rId19"/>
          </p:cNvPr>
          <p:cNvSpPr txBox="1"/>
          <p:nvPr>
            <p:ph idx="17" type="title"/>
          </p:nvPr>
        </p:nvSpPr>
        <p:spPr>
          <a:xfrm flipH="1">
            <a:off x="7694550" y="34394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1694" name="Google Shape;1694;p49">
            <a:hlinkClick action="ppaction://hlinksldjump" r:id="rId20"/>
          </p:cNvPr>
          <p:cNvSpPr txBox="1"/>
          <p:nvPr>
            <p:ph idx="18" type="subTitle"/>
          </p:nvPr>
        </p:nvSpPr>
        <p:spPr>
          <a:xfrm>
            <a:off x="5218275" y="25628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Books</a:t>
            </a:r>
            <a:endParaRPr/>
          </a:p>
        </p:txBody>
      </p:sp>
      <p:sp>
        <p:nvSpPr>
          <p:cNvPr id="1695" name="Google Shape;1695;p49">
            <a:hlinkClick action="ppaction://hlinksldjump" r:id="rId21"/>
          </p:cNvPr>
          <p:cNvSpPr txBox="1"/>
          <p:nvPr>
            <p:ph idx="19" type="title"/>
          </p:nvPr>
        </p:nvSpPr>
        <p:spPr>
          <a:xfrm flipH="1">
            <a:off x="4753650" y="25628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1696" name="Google Shape;1696;p49">
            <a:hlinkClick action="ppaction://hlinksldjump" r:id="rId22"/>
          </p:cNvPr>
          <p:cNvSpPr txBox="1"/>
          <p:nvPr>
            <p:ph idx="20" type="title"/>
          </p:nvPr>
        </p:nvSpPr>
        <p:spPr>
          <a:xfrm flipH="1">
            <a:off x="7694550" y="25628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grpSp>
        <p:nvGrpSpPr>
          <p:cNvPr id="1697" name="Google Shape;1697;p49"/>
          <p:cNvGrpSpPr/>
          <p:nvPr/>
        </p:nvGrpSpPr>
        <p:grpSpPr>
          <a:xfrm>
            <a:off x="8085825" y="4607850"/>
            <a:ext cx="350700" cy="350700"/>
            <a:chOff x="8085825" y="4607850"/>
            <a:chExt cx="350700" cy="350700"/>
          </a:xfrm>
        </p:grpSpPr>
        <p:sp>
          <p:nvSpPr>
            <p:cNvPr id="1698" name="Google Shape;1698;p49">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9">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49"/>
          <p:cNvGrpSpPr/>
          <p:nvPr/>
        </p:nvGrpSpPr>
        <p:grpSpPr>
          <a:xfrm>
            <a:off x="707250" y="4607850"/>
            <a:ext cx="350700" cy="350700"/>
            <a:chOff x="707250" y="4607850"/>
            <a:chExt cx="350700" cy="350700"/>
          </a:xfrm>
        </p:grpSpPr>
        <p:sp>
          <p:nvSpPr>
            <p:cNvPr id="1701" name="Google Shape;1701;p49">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9">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49">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9">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50"/>
          <p:cNvSpPr txBox="1"/>
          <p:nvPr>
            <p:ph idx="21"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CORRECT!</a:t>
            </a:r>
            <a:endParaRPr/>
          </a:p>
        </p:txBody>
      </p:sp>
      <p:sp>
        <p:nvSpPr>
          <p:cNvPr id="1710" name="Google Shape;1710;p50"/>
          <p:cNvSpPr txBox="1"/>
          <p:nvPr>
            <p:ph idx="22"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Things that people donate</a:t>
            </a:r>
            <a:endParaRPr/>
          </a:p>
        </p:txBody>
      </p:sp>
      <p:sp>
        <p:nvSpPr>
          <p:cNvPr id="1711" name="Google Shape;1711;p50"/>
          <p:cNvSpPr txBox="1"/>
          <p:nvPr>
            <p:ph idx="4294967295" type="title"/>
          </p:nvPr>
        </p:nvSpPr>
        <p:spPr>
          <a:xfrm flipH="1">
            <a:off x="4753650" y="3439425"/>
            <a:ext cx="36840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712" name="Google Shape;1712;p50">
            <a:hlinkClick action="ppaction://hlinksldjump" r:id="rId3"/>
          </p:cNvPr>
          <p:cNvSpPr/>
          <p:nvPr/>
        </p:nvSpPr>
        <p:spPr>
          <a:xfrm>
            <a:off x="2833675" y="427062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1713" name="Google Shape;1713;p50">
            <a:hlinkClick action="ppaction://hlinksldjump" r:id="rId4"/>
          </p:cNvPr>
          <p:cNvSpPr/>
          <p:nvPr/>
        </p:nvSpPr>
        <p:spPr>
          <a:xfrm>
            <a:off x="4675675" y="427062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1714" name="Google Shape;1714;p50"/>
          <p:cNvSpPr/>
          <p:nvPr/>
        </p:nvSpPr>
        <p:spPr>
          <a:xfrm flipH="1">
            <a:off x="873050" y="667075"/>
            <a:ext cx="499200" cy="499200"/>
          </a:xfrm>
          <a:prstGeom prst="pie">
            <a:avLst>
              <a:gd fmla="val 16275097"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0"/>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60 sec</a:t>
            </a:r>
            <a:endParaRPr>
              <a:solidFill>
                <a:schemeClr val="dk1"/>
              </a:solidFill>
              <a:latin typeface="Syne"/>
              <a:ea typeface="Syne"/>
              <a:cs typeface="Syne"/>
              <a:sym typeface="Syne"/>
            </a:endParaRPr>
          </a:p>
        </p:txBody>
      </p:sp>
      <p:sp>
        <p:nvSpPr>
          <p:cNvPr id="1716" name="Google Shape;1716;p50"/>
          <p:cNvSpPr txBox="1"/>
          <p:nvPr>
            <p:ph idx="1" type="subTitle"/>
          </p:nvPr>
        </p:nvSpPr>
        <p:spPr>
          <a:xfrm>
            <a:off x="1172925" y="168625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Food</a:t>
            </a:r>
            <a:endParaRPr/>
          </a:p>
        </p:txBody>
      </p:sp>
      <p:sp>
        <p:nvSpPr>
          <p:cNvPr id="1717" name="Google Shape;1717;p50"/>
          <p:cNvSpPr txBox="1"/>
          <p:nvPr>
            <p:ph type="title"/>
          </p:nvPr>
        </p:nvSpPr>
        <p:spPr>
          <a:xfrm flipH="1">
            <a:off x="708300" y="168625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718" name="Google Shape;1718;p50"/>
          <p:cNvSpPr txBox="1"/>
          <p:nvPr>
            <p:ph idx="2" type="title"/>
          </p:nvPr>
        </p:nvSpPr>
        <p:spPr>
          <a:xfrm flipH="1">
            <a:off x="3649200" y="168625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1719" name="Google Shape;1719;p50"/>
          <p:cNvSpPr txBox="1"/>
          <p:nvPr>
            <p:ph idx="3" type="subTitle"/>
          </p:nvPr>
        </p:nvSpPr>
        <p:spPr>
          <a:xfrm>
            <a:off x="1172925" y="2562838"/>
            <a:ext cx="2529300" cy="516000"/>
          </a:xfrm>
          <a:prstGeom prst="rect">
            <a:avLst/>
          </a:prstGeom>
          <a:solidFill>
            <a:schemeClr val="accent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Clothes</a:t>
            </a:r>
            <a:endParaRPr/>
          </a:p>
        </p:txBody>
      </p:sp>
      <p:sp>
        <p:nvSpPr>
          <p:cNvPr id="1720" name="Google Shape;1720;p50"/>
          <p:cNvSpPr txBox="1"/>
          <p:nvPr>
            <p:ph idx="4" type="title"/>
          </p:nvPr>
        </p:nvSpPr>
        <p:spPr>
          <a:xfrm flipH="1">
            <a:off x="708300" y="2562838"/>
            <a:ext cx="499200" cy="5160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721" name="Google Shape;1721;p50"/>
          <p:cNvSpPr txBox="1"/>
          <p:nvPr>
            <p:ph idx="5" type="title"/>
          </p:nvPr>
        </p:nvSpPr>
        <p:spPr>
          <a:xfrm flipH="1">
            <a:off x="3649200" y="2562838"/>
            <a:ext cx="743100" cy="5160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1722" name="Google Shape;1722;p50"/>
          <p:cNvSpPr txBox="1"/>
          <p:nvPr>
            <p:ph idx="6" type="subTitle"/>
          </p:nvPr>
        </p:nvSpPr>
        <p:spPr>
          <a:xfrm>
            <a:off x="1172925" y="34394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Money</a:t>
            </a:r>
            <a:endParaRPr/>
          </a:p>
        </p:txBody>
      </p:sp>
      <p:sp>
        <p:nvSpPr>
          <p:cNvPr id="1723" name="Google Shape;1723;p50"/>
          <p:cNvSpPr txBox="1"/>
          <p:nvPr>
            <p:ph idx="7" type="title"/>
          </p:nvPr>
        </p:nvSpPr>
        <p:spPr>
          <a:xfrm flipH="1">
            <a:off x="708300" y="34394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724" name="Google Shape;1724;p50"/>
          <p:cNvSpPr txBox="1"/>
          <p:nvPr>
            <p:ph idx="8" type="title"/>
          </p:nvPr>
        </p:nvSpPr>
        <p:spPr>
          <a:xfrm flipH="1">
            <a:off x="3649200" y="34394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1725" name="Google Shape;1725;p50"/>
          <p:cNvSpPr txBox="1"/>
          <p:nvPr>
            <p:ph idx="9" type="subTitle"/>
          </p:nvPr>
        </p:nvSpPr>
        <p:spPr>
          <a:xfrm>
            <a:off x="5218275" y="168625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Toys</a:t>
            </a:r>
            <a:endParaRPr/>
          </a:p>
        </p:txBody>
      </p:sp>
      <p:sp>
        <p:nvSpPr>
          <p:cNvPr id="1726" name="Google Shape;1726;p50"/>
          <p:cNvSpPr txBox="1"/>
          <p:nvPr>
            <p:ph idx="13" type="title"/>
          </p:nvPr>
        </p:nvSpPr>
        <p:spPr>
          <a:xfrm flipH="1">
            <a:off x="4753650" y="168625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727" name="Google Shape;1727;p50"/>
          <p:cNvSpPr txBox="1"/>
          <p:nvPr>
            <p:ph idx="14" type="title"/>
          </p:nvPr>
        </p:nvSpPr>
        <p:spPr>
          <a:xfrm flipH="1">
            <a:off x="7694550" y="168625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1728" name="Google Shape;1728;p50"/>
          <p:cNvSpPr txBox="1"/>
          <p:nvPr>
            <p:ph idx="15" type="subTitle"/>
          </p:nvPr>
        </p:nvSpPr>
        <p:spPr>
          <a:xfrm>
            <a:off x="5218275" y="34394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Phones</a:t>
            </a:r>
            <a:endParaRPr/>
          </a:p>
        </p:txBody>
      </p:sp>
      <p:sp>
        <p:nvSpPr>
          <p:cNvPr id="1729" name="Google Shape;1729;p50"/>
          <p:cNvSpPr txBox="1"/>
          <p:nvPr>
            <p:ph idx="16" type="title"/>
          </p:nvPr>
        </p:nvSpPr>
        <p:spPr>
          <a:xfrm flipH="1">
            <a:off x="4753650" y="34394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1730" name="Google Shape;1730;p50"/>
          <p:cNvSpPr txBox="1"/>
          <p:nvPr>
            <p:ph idx="17" type="title"/>
          </p:nvPr>
        </p:nvSpPr>
        <p:spPr>
          <a:xfrm flipH="1">
            <a:off x="7694550" y="34394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1731" name="Google Shape;1731;p50"/>
          <p:cNvSpPr txBox="1"/>
          <p:nvPr>
            <p:ph idx="18" type="subTitle"/>
          </p:nvPr>
        </p:nvSpPr>
        <p:spPr>
          <a:xfrm>
            <a:off x="5218275" y="25628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Books</a:t>
            </a:r>
            <a:endParaRPr/>
          </a:p>
        </p:txBody>
      </p:sp>
      <p:sp>
        <p:nvSpPr>
          <p:cNvPr id="1732" name="Google Shape;1732;p50"/>
          <p:cNvSpPr txBox="1"/>
          <p:nvPr>
            <p:ph idx="19" type="title"/>
          </p:nvPr>
        </p:nvSpPr>
        <p:spPr>
          <a:xfrm flipH="1">
            <a:off x="4753650" y="25628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1733" name="Google Shape;1733;p50"/>
          <p:cNvSpPr txBox="1"/>
          <p:nvPr>
            <p:ph idx="20" type="title"/>
          </p:nvPr>
        </p:nvSpPr>
        <p:spPr>
          <a:xfrm flipH="1">
            <a:off x="7694550" y="25628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grpSp>
        <p:nvGrpSpPr>
          <p:cNvPr id="1734" name="Google Shape;1734;p50"/>
          <p:cNvGrpSpPr/>
          <p:nvPr/>
        </p:nvGrpSpPr>
        <p:grpSpPr>
          <a:xfrm>
            <a:off x="8085825" y="4607850"/>
            <a:ext cx="350700" cy="350700"/>
            <a:chOff x="8085825" y="4607850"/>
            <a:chExt cx="350700" cy="350700"/>
          </a:xfrm>
        </p:grpSpPr>
        <p:sp>
          <p:nvSpPr>
            <p:cNvPr id="1735" name="Google Shape;1735;p50">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0">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50"/>
          <p:cNvGrpSpPr/>
          <p:nvPr/>
        </p:nvGrpSpPr>
        <p:grpSpPr>
          <a:xfrm>
            <a:off x="707250" y="4607850"/>
            <a:ext cx="350700" cy="350700"/>
            <a:chOff x="707250" y="4607850"/>
            <a:chExt cx="350700" cy="350700"/>
          </a:xfrm>
        </p:grpSpPr>
        <p:sp>
          <p:nvSpPr>
            <p:cNvPr id="1738" name="Google Shape;1738;p50">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0">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0" name="Google Shape;1740;p50">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0">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51"/>
          <p:cNvSpPr txBox="1"/>
          <p:nvPr>
            <p:ph type="title"/>
          </p:nvPr>
        </p:nvSpPr>
        <p:spPr>
          <a:xfrm>
            <a:off x="1388100" y="1897975"/>
            <a:ext cx="6367800" cy="13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INCORRECT</a:t>
            </a:r>
            <a:endParaRPr/>
          </a:p>
        </p:txBody>
      </p:sp>
      <p:sp>
        <p:nvSpPr>
          <p:cNvPr id="1747" name="Google Shape;1747;p51">
            <a:hlinkClick action="ppaction://hlinksldjump" r:id="rId3"/>
          </p:cNvPr>
          <p:cNvSpPr/>
          <p:nvPr/>
        </p:nvSpPr>
        <p:spPr>
          <a:xfrm>
            <a:off x="2831100" y="3448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Try Again</a:t>
            </a:r>
            <a:endParaRPr>
              <a:solidFill>
                <a:schemeClr val="accent5"/>
              </a:solidFill>
              <a:latin typeface="Syne"/>
              <a:ea typeface="Syne"/>
              <a:cs typeface="Syne"/>
              <a:sym typeface="Syne"/>
            </a:endParaRPr>
          </a:p>
        </p:txBody>
      </p:sp>
      <p:sp>
        <p:nvSpPr>
          <p:cNvPr id="1748" name="Google Shape;1748;p51">
            <a:hlinkClick action="ppaction://hlinksldjump" r:id="rId4"/>
          </p:cNvPr>
          <p:cNvSpPr/>
          <p:nvPr/>
        </p:nvSpPr>
        <p:spPr>
          <a:xfrm>
            <a:off x="4673100" y="3448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Next Question</a:t>
            </a:r>
            <a:endParaRPr>
              <a:solidFill>
                <a:schemeClr val="accent5"/>
              </a:solidFill>
              <a:latin typeface="Syne"/>
              <a:ea typeface="Syne"/>
              <a:cs typeface="Syne"/>
              <a:sym typeface="Sy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52"/>
          <p:cNvSpPr txBox="1"/>
          <p:nvPr>
            <p:ph idx="1" type="subTitle"/>
          </p:nvPr>
        </p:nvSpPr>
        <p:spPr>
          <a:xfrm>
            <a:off x="2168401"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Something that everyone loves in winter</a:t>
            </a:r>
            <a:endParaRPr/>
          </a:p>
        </p:txBody>
      </p:sp>
      <p:sp>
        <p:nvSpPr>
          <p:cNvPr id="1754" name="Google Shape;1754;p52"/>
          <p:cNvSpPr txBox="1"/>
          <p:nvPr>
            <p:ph type="title"/>
          </p:nvPr>
        </p:nvSpPr>
        <p:spPr>
          <a:xfrm>
            <a:off x="2168437"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03</a:t>
            </a:r>
            <a:endParaRPr/>
          </a:p>
        </p:txBody>
      </p:sp>
      <p:sp>
        <p:nvSpPr>
          <p:cNvPr id="1755" name="Google Shape;1755;p52"/>
          <p:cNvSpPr txBox="1"/>
          <p:nvPr>
            <p:ph idx="4294967295" type="title"/>
          </p:nvPr>
        </p:nvSpPr>
        <p:spPr>
          <a:xfrm flipH="1">
            <a:off x="2730000" y="2429713"/>
            <a:ext cx="36840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756" name="Google Shape;1756;p52">
            <a:hlinkClick action="ppaction://hlinksldjump" r:id="rId3"/>
          </p:cNvPr>
          <p:cNvSpPr txBox="1"/>
          <p:nvPr>
            <p:ph idx="6" type="title"/>
          </p:nvPr>
        </p:nvSpPr>
        <p:spPr>
          <a:xfrm flipH="1">
            <a:off x="2730000" y="242972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r>
              <a:rPr lang="en"/>
              <a:t>)</a:t>
            </a:r>
            <a:endParaRPr/>
          </a:p>
        </p:txBody>
      </p:sp>
      <p:sp>
        <p:nvSpPr>
          <p:cNvPr id="1757" name="Google Shape;1757;p52"/>
          <p:cNvSpPr txBox="1"/>
          <p:nvPr>
            <p:ph idx="4294967295" type="title"/>
          </p:nvPr>
        </p:nvSpPr>
        <p:spPr>
          <a:xfrm flipH="1">
            <a:off x="2730000" y="3085888"/>
            <a:ext cx="36840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758" name="Google Shape;1758;p52"/>
          <p:cNvSpPr/>
          <p:nvPr/>
        </p:nvSpPr>
        <p:spPr>
          <a:xfrm flipH="1">
            <a:off x="873050" y="667075"/>
            <a:ext cx="499200" cy="499200"/>
          </a:xfrm>
          <a:prstGeom prst="pie">
            <a:avLst>
              <a:gd fmla="val 10813294"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2"/>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15 sec</a:t>
            </a:r>
            <a:endParaRPr>
              <a:solidFill>
                <a:schemeClr val="dk1"/>
              </a:solidFill>
              <a:latin typeface="Syne"/>
              <a:ea typeface="Syne"/>
              <a:cs typeface="Syne"/>
              <a:sym typeface="Syne"/>
            </a:endParaRPr>
          </a:p>
        </p:txBody>
      </p:sp>
      <p:sp>
        <p:nvSpPr>
          <p:cNvPr id="1760" name="Google Shape;1760;p52">
            <a:hlinkClick action="ppaction://hlinksldjump" r:id="rId4"/>
          </p:cNvPr>
          <p:cNvSpPr/>
          <p:nvPr/>
        </p:nvSpPr>
        <p:spPr>
          <a:xfrm>
            <a:off x="2831100" y="388490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1761" name="Google Shape;1761;p52">
            <a:hlinkClick action="ppaction://hlinksldjump" r:id="rId5"/>
          </p:cNvPr>
          <p:cNvSpPr/>
          <p:nvPr/>
        </p:nvSpPr>
        <p:spPr>
          <a:xfrm>
            <a:off x="4673100" y="388490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1762" name="Google Shape;1762;p52">
            <a:hlinkClick action="ppaction://hlinksldjump" r:id="rId6"/>
          </p:cNvPr>
          <p:cNvSpPr txBox="1"/>
          <p:nvPr>
            <p:ph idx="2" type="subTitle"/>
          </p:nvPr>
        </p:nvSpPr>
        <p:spPr>
          <a:xfrm>
            <a:off x="3194625" y="1776419"/>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Hot Chocolate</a:t>
            </a:r>
            <a:endParaRPr/>
          </a:p>
        </p:txBody>
      </p:sp>
      <p:sp>
        <p:nvSpPr>
          <p:cNvPr id="1763" name="Google Shape;1763;p52">
            <a:hlinkClick action="ppaction://hlinksldjump" r:id="rId7"/>
          </p:cNvPr>
          <p:cNvSpPr txBox="1"/>
          <p:nvPr>
            <p:ph idx="3" type="title"/>
          </p:nvPr>
        </p:nvSpPr>
        <p:spPr>
          <a:xfrm flipH="1">
            <a:off x="2730000" y="1776422"/>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764" name="Google Shape;1764;p52">
            <a:hlinkClick action="ppaction://hlinksldjump" r:id="rId8"/>
          </p:cNvPr>
          <p:cNvSpPr txBox="1"/>
          <p:nvPr>
            <p:ph idx="4" type="title"/>
          </p:nvPr>
        </p:nvSpPr>
        <p:spPr>
          <a:xfrm flipH="1">
            <a:off x="5670900" y="1776419"/>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765" name="Google Shape;1765;p52">
            <a:hlinkClick action="ppaction://hlinksldjump" r:id="rId9"/>
          </p:cNvPr>
          <p:cNvSpPr txBox="1"/>
          <p:nvPr>
            <p:ph idx="5" type="subTitle"/>
          </p:nvPr>
        </p:nvSpPr>
        <p:spPr>
          <a:xfrm>
            <a:off x="3194625" y="2429717"/>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Lemon</a:t>
            </a:r>
            <a:endParaRPr/>
          </a:p>
        </p:txBody>
      </p:sp>
      <p:sp>
        <p:nvSpPr>
          <p:cNvPr id="1766" name="Google Shape;1766;p52">
            <a:hlinkClick action="ppaction://hlinksldjump" r:id="rId10"/>
          </p:cNvPr>
          <p:cNvSpPr txBox="1"/>
          <p:nvPr>
            <p:ph idx="7" type="title"/>
          </p:nvPr>
        </p:nvSpPr>
        <p:spPr>
          <a:xfrm flipH="1">
            <a:off x="5670900" y="2429717"/>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767" name="Google Shape;1767;p52">
            <a:hlinkClick action="ppaction://hlinksldjump" r:id="rId11"/>
          </p:cNvPr>
          <p:cNvSpPr txBox="1"/>
          <p:nvPr>
            <p:ph idx="8" type="subTitle"/>
          </p:nvPr>
        </p:nvSpPr>
        <p:spPr>
          <a:xfrm>
            <a:off x="3194625" y="308303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School</a:t>
            </a:r>
            <a:endParaRPr/>
          </a:p>
        </p:txBody>
      </p:sp>
      <p:sp>
        <p:nvSpPr>
          <p:cNvPr id="1768" name="Google Shape;1768;p52">
            <a:hlinkClick action="ppaction://hlinksldjump" r:id="rId12"/>
          </p:cNvPr>
          <p:cNvSpPr txBox="1"/>
          <p:nvPr>
            <p:ph idx="9" type="title"/>
          </p:nvPr>
        </p:nvSpPr>
        <p:spPr>
          <a:xfrm flipH="1">
            <a:off x="2730000" y="3083033"/>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769" name="Google Shape;1769;p52">
            <a:hlinkClick action="ppaction://hlinksldjump" r:id="rId13"/>
          </p:cNvPr>
          <p:cNvSpPr txBox="1"/>
          <p:nvPr>
            <p:ph idx="13" type="title"/>
          </p:nvPr>
        </p:nvSpPr>
        <p:spPr>
          <a:xfrm flipH="1">
            <a:off x="5670900" y="308303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grpSp>
        <p:nvGrpSpPr>
          <p:cNvPr id="1770" name="Google Shape;1770;p52"/>
          <p:cNvGrpSpPr/>
          <p:nvPr/>
        </p:nvGrpSpPr>
        <p:grpSpPr>
          <a:xfrm>
            <a:off x="8085825" y="4607850"/>
            <a:ext cx="350700" cy="350700"/>
            <a:chOff x="8085825" y="4607850"/>
            <a:chExt cx="350700" cy="350700"/>
          </a:xfrm>
        </p:grpSpPr>
        <p:sp>
          <p:nvSpPr>
            <p:cNvPr id="1771" name="Google Shape;1771;p52">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2">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52"/>
          <p:cNvGrpSpPr/>
          <p:nvPr/>
        </p:nvGrpSpPr>
        <p:grpSpPr>
          <a:xfrm>
            <a:off x="707250" y="4607850"/>
            <a:ext cx="350700" cy="350700"/>
            <a:chOff x="707250" y="4607850"/>
            <a:chExt cx="350700" cy="350700"/>
          </a:xfrm>
        </p:grpSpPr>
        <p:sp>
          <p:nvSpPr>
            <p:cNvPr id="1774" name="Google Shape;1774;p52">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2">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52">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2">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53"/>
          <p:cNvSpPr txBox="1"/>
          <p:nvPr>
            <p:ph idx="1" type="subTitle"/>
          </p:nvPr>
        </p:nvSpPr>
        <p:spPr>
          <a:xfrm>
            <a:off x="2168401"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Something that everyone love in winter</a:t>
            </a:r>
            <a:endParaRPr/>
          </a:p>
        </p:txBody>
      </p:sp>
      <p:sp>
        <p:nvSpPr>
          <p:cNvPr id="1783" name="Google Shape;1783;p53"/>
          <p:cNvSpPr txBox="1"/>
          <p:nvPr>
            <p:ph type="title"/>
          </p:nvPr>
        </p:nvSpPr>
        <p:spPr>
          <a:xfrm>
            <a:off x="2168437"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CORRECT!</a:t>
            </a:r>
            <a:endParaRPr/>
          </a:p>
        </p:txBody>
      </p:sp>
      <p:sp>
        <p:nvSpPr>
          <p:cNvPr id="1784" name="Google Shape;1784;p53"/>
          <p:cNvSpPr txBox="1"/>
          <p:nvPr>
            <p:ph idx="4294967295" type="title"/>
          </p:nvPr>
        </p:nvSpPr>
        <p:spPr>
          <a:xfrm flipH="1">
            <a:off x="2730000" y="2428275"/>
            <a:ext cx="36840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785" name="Google Shape;1785;p53"/>
          <p:cNvSpPr txBox="1"/>
          <p:nvPr>
            <p:ph idx="6" type="title"/>
          </p:nvPr>
        </p:nvSpPr>
        <p:spPr>
          <a:xfrm flipH="1">
            <a:off x="2730000" y="242972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786" name="Google Shape;1786;p53"/>
          <p:cNvSpPr txBox="1"/>
          <p:nvPr>
            <p:ph idx="4294967295" type="title"/>
          </p:nvPr>
        </p:nvSpPr>
        <p:spPr>
          <a:xfrm flipH="1">
            <a:off x="2730000" y="3084450"/>
            <a:ext cx="36840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787" name="Google Shape;1787;p53"/>
          <p:cNvSpPr/>
          <p:nvPr/>
        </p:nvSpPr>
        <p:spPr>
          <a:xfrm flipH="1">
            <a:off x="873050" y="667075"/>
            <a:ext cx="499200" cy="499200"/>
          </a:xfrm>
          <a:prstGeom prst="pie">
            <a:avLst>
              <a:gd fmla="val 10813294"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3"/>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15 sec</a:t>
            </a:r>
            <a:endParaRPr>
              <a:solidFill>
                <a:schemeClr val="dk1"/>
              </a:solidFill>
              <a:latin typeface="Syne"/>
              <a:ea typeface="Syne"/>
              <a:cs typeface="Syne"/>
              <a:sym typeface="Syne"/>
            </a:endParaRPr>
          </a:p>
        </p:txBody>
      </p:sp>
      <p:sp>
        <p:nvSpPr>
          <p:cNvPr id="1789" name="Google Shape;1789;p53">
            <a:hlinkClick action="ppaction://hlinksldjump" r:id="rId3"/>
          </p:cNvPr>
          <p:cNvSpPr/>
          <p:nvPr/>
        </p:nvSpPr>
        <p:spPr>
          <a:xfrm>
            <a:off x="2831100" y="388490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1790" name="Google Shape;1790;p53">
            <a:hlinkClick action="ppaction://hlinksldjump" r:id="rId4"/>
          </p:cNvPr>
          <p:cNvSpPr/>
          <p:nvPr/>
        </p:nvSpPr>
        <p:spPr>
          <a:xfrm>
            <a:off x="4673100" y="388490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1791" name="Google Shape;1791;p53"/>
          <p:cNvSpPr txBox="1"/>
          <p:nvPr>
            <p:ph idx="2" type="subTitle"/>
          </p:nvPr>
        </p:nvSpPr>
        <p:spPr>
          <a:xfrm>
            <a:off x="3194625" y="1776419"/>
            <a:ext cx="2529300" cy="516000"/>
          </a:xfrm>
          <a:prstGeom prst="rect">
            <a:avLst/>
          </a:prstGeom>
          <a:solidFill>
            <a:schemeClr val="accent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Hot Chocolate</a:t>
            </a:r>
            <a:endParaRPr/>
          </a:p>
        </p:txBody>
      </p:sp>
      <p:sp>
        <p:nvSpPr>
          <p:cNvPr id="1792" name="Google Shape;1792;p53"/>
          <p:cNvSpPr txBox="1"/>
          <p:nvPr>
            <p:ph idx="3" type="title"/>
          </p:nvPr>
        </p:nvSpPr>
        <p:spPr>
          <a:xfrm flipH="1">
            <a:off x="2730000" y="1776422"/>
            <a:ext cx="499200" cy="5160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793" name="Google Shape;1793;p53"/>
          <p:cNvSpPr txBox="1"/>
          <p:nvPr>
            <p:ph idx="4" type="title"/>
          </p:nvPr>
        </p:nvSpPr>
        <p:spPr>
          <a:xfrm flipH="1">
            <a:off x="5670900" y="1776419"/>
            <a:ext cx="743100" cy="5160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794" name="Google Shape;1794;p53"/>
          <p:cNvSpPr txBox="1"/>
          <p:nvPr>
            <p:ph idx="5" type="subTitle"/>
          </p:nvPr>
        </p:nvSpPr>
        <p:spPr>
          <a:xfrm>
            <a:off x="3194625" y="2429717"/>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Lemon</a:t>
            </a:r>
            <a:endParaRPr/>
          </a:p>
        </p:txBody>
      </p:sp>
      <p:sp>
        <p:nvSpPr>
          <p:cNvPr id="1795" name="Google Shape;1795;p53"/>
          <p:cNvSpPr txBox="1"/>
          <p:nvPr>
            <p:ph idx="7" type="title"/>
          </p:nvPr>
        </p:nvSpPr>
        <p:spPr>
          <a:xfrm flipH="1">
            <a:off x="5670900" y="2429717"/>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796" name="Google Shape;1796;p53"/>
          <p:cNvSpPr txBox="1"/>
          <p:nvPr>
            <p:ph idx="8" type="subTitle"/>
          </p:nvPr>
        </p:nvSpPr>
        <p:spPr>
          <a:xfrm>
            <a:off x="3194625" y="308303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School</a:t>
            </a:r>
            <a:endParaRPr/>
          </a:p>
        </p:txBody>
      </p:sp>
      <p:sp>
        <p:nvSpPr>
          <p:cNvPr id="1797" name="Google Shape;1797;p53"/>
          <p:cNvSpPr txBox="1"/>
          <p:nvPr>
            <p:ph idx="9" type="title"/>
          </p:nvPr>
        </p:nvSpPr>
        <p:spPr>
          <a:xfrm flipH="1">
            <a:off x="2730000" y="3083033"/>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798" name="Google Shape;1798;p53"/>
          <p:cNvSpPr txBox="1"/>
          <p:nvPr>
            <p:ph idx="13" type="title"/>
          </p:nvPr>
        </p:nvSpPr>
        <p:spPr>
          <a:xfrm flipH="1">
            <a:off x="5670900" y="308303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grpSp>
        <p:nvGrpSpPr>
          <p:cNvPr id="1799" name="Google Shape;1799;p53"/>
          <p:cNvGrpSpPr/>
          <p:nvPr/>
        </p:nvGrpSpPr>
        <p:grpSpPr>
          <a:xfrm>
            <a:off x="8085825" y="4607850"/>
            <a:ext cx="350700" cy="350700"/>
            <a:chOff x="8085825" y="4607850"/>
            <a:chExt cx="350700" cy="350700"/>
          </a:xfrm>
        </p:grpSpPr>
        <p:sp>
          <p:nvSpPr>
            <p:cNvPr id="1800" name="Google Shape;1800;p53">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3">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53"/>
          <p:cNvGrpSpPr/>
          <p:nvPr/>
        </p:nvGrpSpPr>
        <p:grpSpPr>
          <a:xfrm>
            <a:off x="707250" y="4607850"/>
            <a:ext cx="350700" cy="350700"/>
            <a:chOff x="707250" y="4607850"/>
            <a:chExt cx="350700" cy="350700"/>
          </a:xfrm>
        </p:grpSpPr>
        <p:sp>
          <p:nvSpPr>
            <p:cNvPr id="1803" name="Google Shape;1803;p53">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3">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5" name="Google Shape;1805;p53">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3">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36"/>
          <p:cNvSpPr txBox="1"/>
          <p:nvPr>
            <p:ph type="title"/>
          </p:nvPr>
        </p:nvSpPr>
        <p:spPr>
          <a:xfrm>
            <a:off x="707250" y="535650"/>
            <a:ext cx="77295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1208" name="Google Shape;1208;p36"/>
          <p:cNvSpPr txBox="1"/>
          <p:nvPr>
            <p:ph idx="1" type="body"/>
          </p:nvPr>
        </p:nvSpPr>
        <p:spPr>
          <a:xfrm>
            <a:off x="707250" y="1090175"/>
            <a:ext cx="7729500" cy="351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what you’ll find in this </a:t>
            </a:r>
            <a:r>
              <a:rPr lang="en">
                <a:solidFill>
                  <a:schemeClr val="accent2"/>
                </a:solidFill>
                <a:uFill>
                  <a:noFill/>
                </a:uFill>
                <a:hlinkClick r:id="rId3">
                  <a:extLst>
                    <a:ext uri="{A12FA001-AC4F-418D-AE19-62706E023703}">
                      <ahyp:hlinkClr val="tx"/>
                    </a:ext>
                  </a:extLst>
                </a:hlinkClick>
              </a:rPr>
              <a:t>Slidesgo</a:t>
            </a:r>
            <a:r>
              <a:rPr lang="en"/>
              <a:t> template: </a:t>
            </a:r>
            <a:endParaRPr/>
          </a:p>
          <a:p>
            <a:pPr indent="-304800" lvl="0" marL="457200" rtl="0" algn="l">
              <a:spcBef>
                <a:spcPts val="0"/>
              </a:spcBef>
              <a:spcAft>
                <a:spcPts val="0"/>
              </a:spcAft>
              <a:buSzPts val="1200"/>
              <a:buFont typeface="Barriecito"/>
              <a:buAutoNum type="arabicPeriod"/>
            </a:pPr>
            <a:r>
              <a:rPr lang="en"/>
              <a:t>A slide structure based on a multi-purpose presentation for education, which you can easily adapt to your needs. For more info on how to edit the template, please visit </a:t>
            </a:r>
            <a:r>
              <a:rPr lang="en">
                <a:solidFill>
                  <a:schemeClr val="accent2"/>
                </a:solidFill>
                <a:uFill>
                  <a:noFill/>
                </a:uFill>
                <a:hlinkClick r:id="rId4">
                  <a:extLst>
                    <a:ext uri="{A12FA001-AC4F-418D-AE19-62706E023703}">
                      <ahyp:hlinkClr val="tx"/>
                    </a:ext>
                  </a:extLst>
                </a:hlinkClick>
              </a:rPr>
              <a:t>Slidesgo School</a:t>
            </a:r>
            <a:r>
              <a:rPr lang="en"/>
              <a:t> or read our </a:t>
            </a:r>
            <a:r>
              <a:rPr lang="en">
                <a:solidFill>
                  <a:schemeClr val="accent2"/>
                </a:solidFill>
                <a:uFill>
                  <a:noFill/>
                </a:uFill>
                <a:hlinkClick r:id="rId5">
                  <a:extLst>
                    <a:ext uri="{A12FA001-AC4F-418D-AE19-62706E023703}">
                      <ahyp:hlinkClr val="tx"/>
                    </a:ext>
                  </a:extLst>
                </a:hlinkClick>
              </a:rPr>
              <a:t>FAQs</a:t>
            </a:r>
            <a:r>
              <a:rPr lang="en"/>
              <a:t>.</a:t>
            </a:r>
            <a:endParaRPr/>
          </a:p>
          <a:p>
            <a:pPr indent="-304800" lvl="0" marL="457200" rtl="0" algn="l">
              <a:spcBef>
                <a:spcPts val="0"/>
              </a:spcBef>
              <a:spcAft>
                <a:spcPts val="0"/>
              </a:spcAft>
              <a:buSzPts val="1200"/>
              <a:buFont typeface="Barriecito"/>
              <a:buAutoNum type="arabicPeriod"/>
            </a:pPr>
            <a:r>
              <a:rPr lang="en"/>
              <a:t>An assortment of graphic resources that are suitable for use in the presentation can be found in the </a:t>
            </a:r>
            <a:r>
              <a:rPr lang="en">
                <a:solidFill>
                  <a:schemeClr val="accent2"/>
                </a:solidFill>
                <a:uFill>
                  <a:noFill/>
                </a:uFill>
                <a:hlinkClick action="ppaction://hlinksldjump" r:id="rId6">
                  <a:extLst>
                    <a:ext uri="{A12FA001-AC4F-418D-AE19-62706E023703}">
                      <ahyp:hlinkClr val="tx"/>
                    </a:ext>
                  </a:extLst>
                </a:hlinkClick>
              </a:rPr>
              <a:t>alternative resources slide</a:t>
            </a:r>
            <a:r>
              <a:rPr lang="en"/>
              <a:t>.</a:t>
            </a:r>
            <a:endParaRPr/>
          </a:p>
          <a:p>
            <a:pPr indent="-304800" lvl="0" marL="457200" rtl="0" algn="l">
              <a:spcBef>
                <a:spcPts val="0"/>
              </a:spcBef>
              <a:spcAft>
                <a:spcPts val="0"/>
              </a:spcAft>
              <a:buSzPts val="1200"/>
              <a:buFont typeface="Barriecito"/>
              <a:buAutoNum type="arabicPeriod"/>
            </a:pPr>
            <a:r>
              <a:rPr lang="en"/>
              <a:t>A </a:t>
            </a:r>
            <a:r>
              <a:rPr lang="en">
                <a:solidFill>
                  <a:schemeClr val="accent2"/>
                </a:solidFill>
                <a:uFill>
                  <a:noFill/>
                </a:uFill>
                <a:hlinkClick action="ppaction://hlinksldjump" r:id="rId7">
                  <a:extLst>
                    <a:ext uri="{A12FA001-AC4F-418D-AE19-62706E023703}">
                      <ahyp:hlinkClr val="tx"/>
                    </a:ext>
                  </a:extLst>
                </a:hlinkClick>
              </a:rPr>
              <a:t>thanks slide</a:t>
            </a:r>
            <a:r>
              <a:rPr lang="en"/>
              <a:t>, which you must keep so that proper credits for our design are given.</a:t>
            </a:r>
            <a:endParaRPr/>
          </a:p>
          <a:p>
            <a:pPr indent="-304800" lvl="0" marL="457200" rtl="0" algn="l">
              <a:spcBef>
                <a:spcPts val="0"/>
              </a:spcBef>
              <a:spcAft>
                <a:spcPts val="0"/>
              </a:spcAft>
              <a:buSzPts val="1200"/>
              <a:buFont typeface="Barriecito"/>
              <a:buAutoNum type="arabicPeriod"/>
            </a:pPr>
            <a:r>
              <a:rPr lang="en"/>
              <a:t>A </a:t>
            </a:r>
            <a:r>
              <a:rPr lang="en">
                <a:solidFill>
                  <a:schemeClr val="accent2"/>
                </a:solidFill>
                <a:uFill>
                  <a:noFill/>
                </a:uFill>
                <a:hlinkClick action="ppaction://hlinksldjump" r:id="rId8">
                  <a:extLst>
                    <a:ext uri="{A12FA001-AC4F-418D-AE19-62706E023703}">
                      <ahyp:hlinkClr val="tx"/>
                    </a:ext>
                  </a:extLst>
                </a:hlinkClick>
              </a:rPr>
              <a:t>resources slide</a:t>
            </a:r>
            <a:r>
              <a:rPr lang="en"/>
              <a:t>, where you’ll find links to all the elements used in the template.</a:t>
            </a:r>
            <a:endParaRPr/>
          </a:p>
          <a:p>
            <a:pPr indent="-304800" lvl="0" marL="457200" rtl="0" algn="l">
              <a:spcBef>
                <a:spcPts val="0"/>
              </a:spcBef>
              <a:spcAft>
                <a:spcPts val="0"/>
              </a:spcAft>
              <a:buSzPts val="1200"/>
              <a:buFont typeface="Barriecito"/>
              <a:buAutoNum type="arabicPeriod"/>
            </a:pPr>
            <a:r>
              <a:rPr lang="en">
                <a:solidFill>
                  <a:schemeClr val="accent2"/>
                </a:solidFill>
                <a:uFill>
                  <a:noFill/>
                </a:uFill>
                <a:hlinkClick action="ppaction://hlinksldjump" r:id="rId9">
                  <a:extLst>
                    <a:ext uri="{A12FA001-AC4F-418D-AE19-62706E023703}">
                      <ahyp:hlinkClr val="tx"/>
                    </a:ext>
                  </a:extLst>
                </a:hlinkClick>
              </a:rPr>
              <a:t>Instructions for use</a:t>
            </a:r>
            <a:r>
              <a:rPr lang="en"/>
              <a:t>.</a:t>
            </a:r>
            <a:endParaRPr/>
          </a:p>
          <a:p>
            <a:pPr indent="-304800" lvl="0" marL="457200" rtl="0" algn="l">
              <a:spcBef>
                <a:spcPts val="0"/>
              </a:spcBef>
              <a:spcAft>
                <a:spcPts val="0"/>
              </a:spcAft>
              <a:buSzPts val="1200"/>
              <a:buFont typeface="Barriecito"/>
              <a:buAutoNum type="arabicPeriod"/>
            </a:pPr>
            <a:r>
              <a:rPr lang="en"/>
              <a:t>Final slides with:</a:t>
            </a:r>
            <a:endParaRPr/>
          </a:p>
          <a:p>
            <a:pPr indent="-304800" lvl="0" marL="914400" rtl="0" algn="l">
              <a:spcBef>
                <a:spcPts val="0"/>
              </a:spcBef>
              <a:spcAft>
                <a:spcPts val="0"/>
              </a:spcAft>
              <a:buSzPts val="1200"/>
              <a:buChar char="●"/>
            </a:pPr>
            <a:r>
              <a:rPr lang="en"/>
              <a:t>The</a:t>
            </a:r>
            <a:r>
              <a:rPr lang="en">
                <a:uFill>
                  <a:noFill/>
                </a:uFill>
                <a:hlinkClick action="ppaction://hlinksldjump" r:id="rId10"/>
              </a:rPr>
              <a:t> </a:t>
            </a:r>
            <a:r>
              <a:rPr lang="en">
                <a:solidFill>
                  <a:schemeClr val="accent2"/>
                </a:solidFill>
                <a:uFill>
                  <a:noFill/>
                </a:uFill>
                <a:hlinkClick action="ppaction://hlinksldjump" r:id="rId11">
                  <a:extLst>
                    <a:ext uri="{A12FA001-AC4F-418D-AE19-62706E023703}">
                      <ahyp:hlinkClr val="tx"/>
                    </a:ext>
                  </a:extLst>
                </a:hlinkClick>
              </a:rPr>
              <a:t>fonts and colors</a:t>
            </a:r>
            <a:r>
              <a:rPr lang="en"/>
              <a:t> used in the template.</a:t>
            </a:r>
            <a:endParaRPr/>
          </a:p>
          <a:p>
            <a:pPr indent="-304800" lvl="0" marL="914400" rtl="0" algn="l">
              <a:spcBef>
                <a:spcPts val="0"/>
              </a:spcBef>
              <a:spcAft>
                <a:spcPts val="0"/>
              </a:spcAft>
              <a:buSzPts val="1200"/>
              <a:buChar char="●"/>
            </a:pPr>
            <a:r>
              <a:rPr lang="en"/>
              <a:t>A </a:t>
            </a:r>
            <a:r>
              <a:rPr lang="en">
                <a:solidFill>
                  <a:schemeClr val="hlink"/>
                </a:solidFill>
                <a:uFill>
                  <a:noFill/>
                </a:uFill>
                <a:hlinkClick action="ppaction://hlinksldjump" r:id="rId12"/>
              </a:rPr>
              <a:t>selection of illustrations</a:t>
            </a:r>
            <a:r>
              <a:rPr lang="en"/>
              <a:t>. You can also customize and animate them as you wish with the online editor. Visit </a:t>
            </a:r>
            <a:r>
              <a:rPr lang="en">
                <a:solidFill>
                  <a:schemeClr val="accent2"/>
                </a:solidFill>
                <a:uFill>
                  <a:noFill/>
                </a:uFill>
                <a:hlinkClick r:id="rId13">
                  <a:extLst>
                    <a:ext uri="{A12FA001-AC4F-418D-AE19-62706E023703}">
                      <ahyp:hlinkClr val="tx"/>
                    </a:ext>
                  </a:extLst>
                </a:hlinkClick>
              </a:rPr>
              <a:t>Storyset</a:t>
            </a:r>
            <a:r>
              <a:rPr lang="en"/>
              <a:t> to find more. </a:t>
            </a:r>
            <a:endParaRPr/>
          </a:p>
          <a:p>
            <a:pPr indent="-304800" lvl="0" marL="914400" rtl="0" algn="l">
              <a:spcBef>
                <a:spcPts val="0"/>
              </a:spcBef>
              <a:spcAft>
                <a:spcPts val="0"/>
              </a:spcAft>
              <a:buSzPts val="1200"/>
              <a:buChar char="●"/>
            </a:pPr>
            <a:r>
              <a:rPr lang="en"/>
              <a:t>More</a:t>
            </a:r>
            <a:r>
              <a:rPr lang="en">
                <a:uFill>
                  <a:noFill/>
                </a:uFill>
                <a:hlinkClick action="ppaction://hlinksldjump" r:id="rId14"/>
              </a:rPr>
              <a:t> </a:t>
            </a:r>
            <a:r>
              <a:rPr lang="en">
                <a:solidFill>
                  <a:schemeClr val="accent2"/>
                </a:solidFill>
                <a:uFill>
                  <a:noFill/>
                </a:uFill>
                <a:hlinkClick action="ppaction://hlinksldjump" r:id="rId15">
                  <a:extLst>
                    <a:ext uri="{A12FA001-AC4F-418D-AE19-62706E023703}">
                      <ahyp:hlinkClr val="tx"/>
                    </a:ext>
                  </a:extLst>
                </a:hlinkClick>
              </a:rPr>
              <a:t>infographic resources</a:t>
            </a:r>
            <a:r>
              <a:rPr lang="en"/>
              <a:t>, whose size and color can be edited. </a:t>
            </a:r>
            <a:endParaRPr/>
          </a:p>
          <a:p>
            <a:pPr indent="-304800" lvl="0" marL="914400" rtl="0" algn="l">
              <a:spcBef>
                <a:spcPts val="0"/>
              </a:spcBef>
              <a:spcAft>
                <a:spcPts val="0"/>
              </a:spcAft>
              <a:buSzPts val="1200"/>
              <a:buChar char="●"/>
            </a:pPr>
            <a:r>
              <a:rPr lang="en">
                <a:solidFill>
                  <a:schemeClr val="accent2"/>
                </a:solidFill>
              </a:rPr>
              <a:t>Sets of </a:t>
            </a:r>
            <a:r>
              <a:rPr lang="en">
                <a:solidFill>
                  <a:schemeClr val="accent2"/>
                </a:solidFill>
                <a:uFill>
                  <a:noFill/>
                </a:uFill>
                <a:hlinkClick action="ppaction://hlinksldjump" r:id="rId16">
                  <a:extLst>
                    <a:ext uri="{A12FA001-AC4F-418D-AE19-62706E023703}">
                      <ahyp:hlinkClr val="tx"/>
                    </a:ext>
                  </a:extLst>
                </a:hlinkClick>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200"/>
              </a:spcBef>
              <a:spcAft>
                <a:spcPts val="0"/>
              </a:spcAft>
              <a:buNone/>
            </a:pPr>
            <a:r>
              <a:rPr lang="en"/>
              <a:t>You can delete this slide when you’re done editing the presentation.</a:t>
            </a:r>
            <a:endParaRPr/>
          </a:p>
        </p:txBody>
      </p:sp>
      <p:grpSp>
        <p:nvGrpSpPr>
          <p:cNvPr id="1209" name="Google Shape;1209;p36"/>
          <p:cNvGrpSpPr/>
          <p:nvPr/>
        </p:nvGrpSpPr>
        <p:grpSpPr>
          <a:xfrm>
            <a:off x="8085825" y="4607850"/>
            <a:ext cx="350700" cy="350700"/>
            <a:chOff x="8085825" y="4607850"/>
            <a:chExt cx="350700" cy="350700"/>
          </a:xfrm>
        </p:grpSpPr>
        <p:sp>
          <p:nvSpPr>
            <p:cNvPr id="1210" name="Google Shape;1210;p36">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6">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36"/>
          <p:cNvGrpSpPr/>
          <p:nvPr/>
        </p:nvGrpSpPr>
        <p:grpSpPr>
          <a:xfrm>
            <a:off x="707250" y="4607850"/>
            <a:ext cx="350700" cy="350700"/>
            <a:chOff x="707250" y="4607850"/>
            <a:chExt cx="350700" cy="350700"/>
          </a:xfrm>
        </p:grpSpPr>
        <p:sp>
          <p:nvSpPr>
            <p:cNvPr id="1213" name="Google Shape;1213;p36">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6">
              <a:hlinkClick action="ppaction://hlinkshowjump?jump=previousslide"/>
            </p:cNvPr>
            <p:cNvSpPr/>
            <p:nvPr/>
          </p:nvSpPr>
          <p:spPr>
            <a:xfrm flipH="1">
              <a:off x="790229"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5" name="Google Shape;1215;p36">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6">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54"/>
          <p:cNvSpPr txBox="1"/>
          <p:nvPr>
            <p:ph type="title"/>
          </p:nvPr>
        </p:nvSpPr>
        <p:spPr>
          <a:xfrm>
            <a:off x="1388100" y="1897975"/>
            <a:ext cx="6367800" cy="13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INCORRECT</a:t>
            </a:r>
            <a:endParaRPr/>
          </a:p>
        </p:txBody>
      </p:sp>
      <p:sp>
        <p:nvSpPr>
          <p:cNvPr id="1812" name="Google Shape;1812;p54">
            <a:hlinkClick action="ppaction://hlinksldjump" r:id="rId3"/>
          </p:cNvPr>
          <p:cNvSpPr/>
          <p:nvPr/>
        </p:nvSpPr>
        <p:spPr>
          <a:xfrm>
            <a:off x="2831100" y="3448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Try Again</a:t>
            </a:r>
            <a:endParaRPr>
              <a:solidFill>
                <a:schemeClr val="accent5"/>
              </a:solidFill>
              <a:latin typeface="Syne"/>
              <a:ea typeface="Syne"/>
              <a:cs typeface="Syne"/>
              <a:sym typeface="Syne"/>
            </a:endParaRPr>
          </a:p>
        </p:txBody>
      </p:sp>
      <p:sp>
        <p:nvSpPr>
          <p:cNvPr id="1813" name="Google Shape;1813;p54">
            <a:hlinkClick action="ppaction://hlinksldjump" r:id="rId4"/>
          </p:cNvPr>
          <p:cNvSpPr/>
          <p:nvPr/>
        </p:nvSpPr>
        <p:spPr>
          <a:xfrm>
            <a:off x="4673100" y="3448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Next Question</a:t>
            </a:r>
            <a:endParaRPr>
              <a:solidFill>
                <a:schemeClr val="accent5"/>
              </a:solidFill>
              <a:latin typeface="Syne"/>
              <a:ea typeface="Syne"/>
              <a:cs typeface="Syne"/>
              <a:sym typeface="Sy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55"/>
          <p:cNvSpPr txBox="1"/>
          <p:nvPr>
            <p:ph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04 </a:t>
            </a:r>
            <a:endParaRPr/>
          </a:p>
        </p:txBody>
      </p:sp>
      <p:sp>
        <p:nvSpPr>
          <p:cNvPr id="1819" name="Google Shape;1819;p55"/>
          <p:cNvSpPr txBox="1"/>
          <p:nvPr>
            <p:ph idx="1"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t>
            </a:r>
            <a:r>
              <a:rPr lang="en"/>
              <a:t>ow do people like to travel more?</a:t>
            </a:r>
            <a:endParaRPr/>
          </a:p>
        </p:txBody>
      </p:sp>
      <p:sp>
        <p:nvSpPr>
          <p:cNvPr id="1820" name="Google Shape;1820;p55">
            <a:hlinkClick action="ppaction://hlinksldjump" r:id="rId3"/>
          </p:cNvPr>
          <p:cNvSpPr txBox="1"/>
          <p:nvPr>
            <p:ph idx="2" type="subTitle"/>
          </p:nvPr>
        </p:nvSpPr>
        <p:spPr>
          <a:xfrm>
            <a:off x="1021650" y="1875100"/>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Plane</a:t>
            </a:r>
            <a:endParaRPr/>
          </a:p>
        </p:txBody>
      </p:sp>
      <p:sp>
        <p:nvSpPr>
          <p:cNvPr id="1821" name="Google Shape;1821;p55">
            <a:hlinkClick action="ppaction://hlinksldjump" r:id="rId4"/>
          </p:cNvPr>
          <p:cNvSpPr txBox="1"/>
          <p:nvPr>
            <p:ph idx="3" type="title"/>
          </p:nvPr>
        </p:nvSpPr>
        <p:spPr>
          <a:xfrm flipH="1">
            <a:off x="708372" y="1875103"/>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1)</a:t>
            </a:r>
            <a:endParaRPr/>
          </a:p>
        </p:txBody>
      </p:sp>
      <p:sp>
        <p:nvSpPr>
          <p:cNvPr id="1822" name="Google Shape;1822;p55">
            <a:hlinkClick action="ppaction://hlinksldjump" r:id="rId5"/>
          </p:cNvPr>
          <p:cNvSpPr txBox="1"/>
          <p:nvPr>
            <p:ph idx="4" type="title"/>
          </p:nvPr>
        </p:nvSpPr>
        <p:spPr>
          <a:xfrm flipH="1">
            <a:off x="2692222" y="1875100"/>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23" name="Google Shape;1823;p55">
            <a:hlinkClick action="ppaction://hlinksldjump" r:id="rId6"/>
          </p:cNvPr>
          <p:cNvSpPr txBox="1"/>
          <p:nvPr>
            <p:ph idx="5" type="subTitle"/>
          </p:nvPr>
        </p:nvSpPr>
        <p:spPr>
          <a:xfrm>
            <a:off x="3642900" y="1875100"/>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Taxi bus</a:t>
            </a:r>
            <a:endParaRPr/>
          </a:p>
        </p:txBody>
      </p:sp>
      <p:sp>
        <p:nvSpPr>
          <p:cNvPr id="1824" name="Google Shape;1824;p55">
            <a:hlinkClick action="ppaction://hlinksldjump" r:id="rId7"/>
          </p:cNvPr>
          <p:cNvSpPr txBox="1"/>
          <p:nvPr>
            <p:ph idx="6" type="title"/>
          </p:nvPr>
        </p:nvSpPr>
        <p:spPr>
          <a:xfrm flipH="1">
            <a:off x="3329622" y="1875103"/>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2)</a:t>
            </a:r>
            <a:endParaRPr/>
          </a:p>
        </p:txBody>
      </p:sp>
      <p:sp>
        <p:nvSpPr>
          <p:cNvPr id="1825" name="Google Shape;1825;p55">
            <a:hlinkClick action="ppaction://hlinksldjump" r:id="rId8"/>
          </p:cNvPr>
          <p:cNvSpPr txBox="1"/>
          <p:nvPr>
            <p:ph idx="7" type="title"/>
          </p:nvPr>
        </p:nvSpPr>
        <p:spPr>
          <a:xfrm flipH="1">
            <a:off x="5313472" y="1875100"/>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26" name="Google Shape;1826;p55">
            <a:hlinkClick action="ppaction://hlinksldjump" r:id="rId9"/>
          </p:cNvPr>
          <p:cNvSpPr txBox="1"/>
          <p:nvPr>
            <p:ph idx="8" type="subTitle"/>
          </p:nvPr>
        </p:nvSpPr>
        <p:spPr>
          <a:xfrm>
            <a:off x="6264150" y="1875100"/>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Running</a:t>
            </a:r>
            <a:endParaRPr/>
          </a:p>
        </p:txBody>
      </p:sp>
      <p:sp>
        <p:nvSpPr>
          <p:cNvPr id="1827" name="Google Shape;1827;p55">
            <a:hlinkClick action="ppaction://hlinksldjump" r:id="rId10"/>
          </p:cNvPr>
          <p:cNvSpPr txBox="1"/>
          <p:nvPr>
            <p:ph idx="9" type="title"/>
          </p:nvPr>
        </p:nvSpPr>
        <p:spPr>
          <a:xfrm flipH="1">
            <a:off x="5950872" y="1875103"/>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3)</a:t>
            </a:r>
            <a:endParaRPr/>
          </a:p>
        </p:txBody>
      </p:sp>
      <p:sp>
        <p:nvSpPr>
          <p:cNvPr id="1828" name="Google Shape;1828;p55">
            <a:hlinkClick action="ppaction://hlinksldjump" r:id="rId11"/>
          </p:cNvPr>
          <p:cNvSpPr txBox="1"/>
          <p:nvPr>
            <p:ph idx="13" type="title"/>
          </p:nvPr>
        </p:nvSpPr>
        <p:spPr>
          <a:xfrm flipH="1">
            <a:off x="7934722" y="1875100"/>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29" name="Google Shape;1829;p55">
            <a:hlinkClick action="ppaction://hlinksldjump" r:id="rId12"/>
          </p:cNvPr>
          <p:cNvSpPr txBox="1"/>
          <p:nvPr>
            <p:ph idx="14" type="subTitle"/>
          </p:nvPr>
        </p:nvSpPr>
        <p:spPr>
          <a:xfrm>
            <a:off x="1020600" y="2523437"/>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led</a:t>
            </a:r>
            <a:endParaRPr/>
          </a:p>
        </p:txBody>
      </p:sp>
      <p:sp>
        <p:nvSpPr>
          <p:cNvPr id="1830" name="Google Shape;1830;p55">
            <a:hlinkClick action="ppaction://hlinksldjump" r:id="rId13"/>
          </p:cNvPr>
          <p:cNvSpPr txBox="1"/>
          <p:nvPr>
            <p:ph idx="15" type="title"/>
          </p:nvPr>
        </p:nvSpPr>
        <p:spPr>
          <a:xfrm flipH="1">
            <a:off x="707322" y="2523440"/>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4)</a:t>
            </a:r>
            <a:endParaRPr/>
          </a:p>
        </p:txBody>
      </p:sp>
      <p:sp>
        <p:nvSpPr>
          <p:cNvPr id="1831" name="Google Shape;1831;p55">
            <a:hlinkClick action="ppaction://hlinksldjump" r:id="rId14"/>
          </p:cNvPr>
          <p:cNvSpPr txBox="1"/>
          <p:nvPr>
            <p:ph idx="16" type="title"/>
          </p:nvPr>
        </p:nvSpPr>
        <p:spPr>
          <a:xfrm flipH="1">
            <a:off x="2691172" y="2523437"/>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32" name="Google Shape;1832;p55">
            <a:hlinkClick action="ppaction://hlinksldjump" r:id="rId15"/>
          </p:cNvPr>
          <p:cNvSpPr txBox="1"/>
          <p:nvPr>
            <p:ph idx="17" type="subTitle"/>
          </p:nvPr>
        </p:nvSpPr>
        <p:spPr>
          <a:xfrm>
            <a:off x="3641850" y="2523437"/>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Gondola</a:t>
            </a:r>
            <a:endParaRPr/>
          </a:p>
        </p:txBody>
      </p:sp>
      <p:sp>
        <p:nvSpPr>
          <p:cNvPr id="1833" name="Google Shape;1833;p55">
            <a:hlinkClick action="ppaction://hlinksldjump" r:id="rId16"/>
          </p:cNvPr>
          <p:cNvSpPr txBox="1"/>
          <p:nvPr>
            <p:ph idx="18" type="title"/>
          </p:nvPr>
        </p:nvSpPr>
        <p:spPr>
          <a:xfrm flipH="1">
            <a:off x="3328572" y="2523440"/>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a:t>
            </a:r>
            <a:endParaRPr/>
          </a:p>
        </p:txBody>
      </p:sp>
      <p:sp>
        <p:nvSpPr>
          <p:cNvPr id="1834" name="Google Shape;1834;p55">
            <a:hlinkClick action="ppaction://hlinksldjump" r:id="rId17"/>
          </p:cNvPr>
          <p:cNvSpPr txBox="1"/>
          <p:nvPr>
            <p:ph idx="19" type="title"/>
          </p:nvPr>
        </p:nvSpPr>
        <p:spPr>
          <a:xfrm flipH="1">
            <a:off x="5312422" y="2523437"/>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35" name="Google Shape;1835;p55">
            <a:hlinkClick action="ppaction://hlinksldjump" r:id="rId18"/>
          </p:cNvPr>
          <p:cNvSpPr txBox="1"/>
          <p:nvPr>
            <p:ph idx="20" type="subTitle"/>
          </p:nvPr>
        </p:nvSpPr>
        <p:spPr>
          <a:xfrm>
            <a:off x="6263100" y="2523437"/>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a:t>
            </a:r>
            <a:endParaRPr/>
          </a:p>
        </p:txBody>
      </p:sp>
      <p:sp>
        <p:nvSpPr>
          <p:cNvPr id="1836" name="Google Shape;1836;p55">
            <a:hlinkClick action="ppaction://hlinksldjump" r:id="rId19"/>
          </p:cNvPr>
          <p:cNvSpPr txBox="1"/>
          <p:nvPr>
            <p:ph idx="21" type="title"/>
          </p:nvPr>
        </p:nvSpPr>
        <p:spPr>
          <a:xfrm flipH="1">
            <a:off x="5949822" y="2523440"/>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6)</a:t>
            </a:r>
            <a:endParaRPr/>
          </a:p>
        </p:txBody>
      </p:sp>
      <p:sp>
        <p:nvSpPr>
          <p:cNvPr id="1837" name="Google Shape;1837;p55">
            <a:hlinkClick action="ppaction://hlinksldjump" r:id="rId20"/>
          </p:cNvPr>
          <p:cNvSpPr txBox="1"/>
          <p:nvPr>
            <p:ph idx="22" type="title"/>
          </p:nvPr>
        </p:nvSpPr>
        <p:spPr>
          <a:xfrm flipH="1">
            <a:off x="7933672" y="2523437"/>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38" name="Google Shape;1838;p55">
            <a:hlinkClick action="ppaction://hlinksldjump" r:id="rId21"/>
          </p:cNvPr>
          <p:cNvSpPr txBox="1"/>
          <p:nvPr>
            <p:ph idx="23" type="subTitle"/>
          </p:nvPr>
        </p:nvSpPr>
        <p:spPr>
          <a:xfrm>
            <a:off x="1020600" y="3171787"/>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Helicopter</a:t>
            </a:r>
            <a:endParaRPr/>
          </a:p>
        </p:txBody>
      </p:sp>
      <p:sp>
        <p:nvSpPr>
          <p:cNvPr id="1839" name="Google Shape;1839;p55">
            <a:hlinkClick action="ppaction://hlinksldjump" r:id="rId22"/>
          </p:cNvPr>
          <p:cNvSpPr txBox="1"/>
          <p:nvPr>
            <p:ph idx="24" type="title"/>
          </p:nvPr>
        </p:nvSpPr>
        <p:spPr>
          <a:xfrm flipH="1">
            <a:off x="707322" y="3171790"/>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7)</a:t>
            </a:r>
            <a:endParaRPr/>
          </a:p>
        </p:txBody>
      </p:sp>
      <p:sp>
        <p:nvSpPr>
          <p:cNvPr id="1840" name="Google Shape;1840;p55">
            <a:hlinkClick action="ppaction://hlinksldjump" r:id="rId23"/>
          </p:cNvPr>
          <p:cNvSpPr txBox="1"/>
          <p:nvPr>
            <p:ph idx="25" type="title"/>
          </p:nvPr>
        </p:nvSpPr>
        <p:spPr>
          <a:xfrm flipH="1">
            <a:off x="2691172" y="3171787"/>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41" name="Google Shape;1841;p55">
            <a:hlinkClick action="ppaction://hlinksldjump" r:id="rId24"/>
          </p:cNvPr>
          <p:cNvSpPr txBox="1"/>
          <p:nvPr>
            <p:ph idx="26" type="subTitle"/>
          </p:nvPr>
        </p:nvSpPr>
        <p:spPr>
          <a:xfrm>
            <a:off x="3641850" y="3171787"/>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Car</a:t>
            </a:r>
            <a:endParaRPr/>
          </a:p>
        </p:txBody>
      </p:sp>
      <p:sp>
        <p:nvSpPr>
          <p:cNvPr id="1842" name="Google Shape;1842;p55">
            <a:hlinkClick action="ppaction://hlinksldjump" r:id="rId25"/>
          </p:cNvPr>
          <p:cNvSpPr txBox="1"/>
          <p:nvPr>
            <p:ph idx="27" type="title"/>
          </p:nvPr>
        </p:nvSpPr>
        <p:spPr>
          <a:xfrm flipH="1">
            <a:off x="3328572" y="3171790"/>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8)</a:t>
            </a:r>
            <a:endParaRPr/>
          </a:p>
        </p:txBody>
      </p:sp>
      <p:sp>
        <p:nvSpPr>
          <p:cNvPr id="1843" name="Google Shape;1843;p55">
            <a:hlinkClick action="ppaction://hlinksldjump" r:id="rId26"/>
          </p:cNvPr>
          <p:cNvSpPr txBox="1"/>
          <p:nvPr>
            <p:ph idx="28" type="title"/>
          </p:nvPr>
        </p:nvSpPr>
        <p:spPr>
          <a:xfrm flipH="1">
            <a:off x="5312422" y="3171787"/>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44" name="Google Shape;1844;p55">
            <a:hlinkClick action="ppaction://hlinksldjump" r:id="rId27"/>
          </p:cNvPr>
          <p:cNvSpPr txBox="1"/>
          <p:nvPr>
            <p:ph idx="29" type="subTitle"/>
          </p:nvPr>
        </p:nvSpPr>
        <p:spPr>
          <a:xfrm>
            <a:off x="6263100" y="3171787"/>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ruise</a:t>
            </a:r>
            <a:endParaRPr/>
          </a:p>
        </p:txBody>
      </p:sp>
      <p:sp>
        <p:nvSpPr>
          <p:cNvPr id="1845" name="Google Shape;1845;p55">
            <a:hlinkClick action="ppaction://hlinksldjump" r:id="rId28"/>
          </p:cNvPr>
          <p:cNvSpPr txBox="1"/>
          <p:nvPr>
            <p:ph idx="30" type="title"/>
          </p:nvPr>
        </p:nvSpPr>
        <p:spPr>
          <a:xfrm flipH="1">
            <a:off x="5949822" y="3171790"/>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9)</a:t>
            </a:r>
            <a:endParaRPr/>
          </a:p>
        </p:txBody>
      </p:sp>
      <p:sp>
        <p:nvSpPr>
          <p:cNvPr id="1846" name="Google Shape;1846;p55">
            <a:hlinkClick action="ppaction://hlinksldjump" r:id="rId29"/>
          </p:cNvPr>
          <p:cNvSpPr txBox="1"/>
          <p:nvPr>
            <p:ph idx="31" type="title"/>
          </p:nvPr>
        </p:nvSpPr>
        <p:spPr>
          <a:xfrm flipH="1">
            <a:off x="7933672" y="3171787"/>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47" name="Google Shape;1847;p55">
            <a:hlinkClick action="ppaction://hlinksldjump" r:id="rId30"/>
          </p:cNvPr>
          <p:cNvSpPr/>
          <p:nvPr/>
        </p:nvSpPr>
        <p:spPr>
          <a:xfrm>
            <a:off x="2831100" y="388490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1848" name="Google Shape;1848;p55">
            <a:hlinkClick action="ppaction://hlinksldjump" r:id="rId31"/>
          </p:cNvPr>
          <p:cNvSpPr/>
          <p:nvPr/>
        </p:nvSpPr>
        <p:spPr>
          <a:xfrm>
            <a:off x="4673100" y="388490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1849" name="Google Shape;1849;p55"/>
          <p:cNvSpPr/>
          <p:nvPr/>
        </p:nvSpPr>
        <p:spPr>
          <a:xfrm flipH="1">
            <a:off x="873050" y="667075"/>
            <a:ext cx="499200" cy="499200"/>
          </a:xfrm>
          <a:prstGeom prst="pie">
            <a:avLst>
              <a:gd fmla="val 5410537"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5"/>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30</a:t>
            </a:r>
            <a:r>
              <a:rPr lang="en">
                <a:solidFill>
                  <a:schemeClr val="dk1"/>
                </a:solidFill>
                <a:latin typeface="Syne"/>
                <a:ea typeface="Syne"/>
                <a:cs typeface="Syne"/>
                <a:sym typeface="Syne"/>
              </a:rPr>
              <a:t> sec</a:t>
            </a:r>
            <a:endParaRPr>
              <a:solidFill>
                <a:schemeClr val="dk1"/>
              </a:solidFill>
              <a:latin typeface="Syne"/>
              <a:ea typeface="Syne"/>
              <a:cs typeface="Syne"/>
              <a:sym typeface="Syne"/>
            </a:endParaRPr>
          </a:p>
        </p:txBody>
      </p:sp>
      <p:grpSp>
        <p:nvGrpSpPr>
          <p:cNvPr id="1851" name="Google Shape;1851;p55"/>
          <p:cNvGrpSpPr/>
          <p:nvPr/>
        </p:nvGrpSpPr>
        <p:grpSpPr>
          <a:xfrm>
            <a:off x="8085825" y="4607850"/>
            <a:ext cx="350700" cy="350700"/>
            <a:chOff x="8085825" y="4607850"/>
            <a:chExt cx="350700" cy="350700"/>
          </a:xfrm>
        </p:grpSpPr>
        <p:sp>
          <p:nvSpPr>
            <p:cNvPr id="1852" name="Google Shape;1852;p55">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5">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55"/>
          <p:cNvGrpSpPr/>
          <p:nvPr/>
        </p:nvGrpSpPr>
        <p:grpSpPr>
          <a:xfrm>
            <a:off x="707250" y="4607850"/>
            <a:ext cx="350700" cy="350700"/>
            <a:chOff x="707250" y="4607850"/>
            <a:chExt cx="350700" cy="350700"/>
          </a:xfrm>
        </p:grpSpPr>
        <p:sp>
          <p:nvSpPr>
            <p:cNvPr id="1855" name="Google Shape;1855;p55">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5">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7" name="Google Shape;1857;p55">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5">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56"/>
          <p:cNvSpPr txBox="1"/>
          <p:nvPr>
            <p:ph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CORRECT!</a:t>
            </a:r>
            <a:r>
              <a:rPr lang="en"/>
              <a:t> </a:t>
            </a:r>
            <a:endParaRPr/>
          </a:p>
        </p:txBody>
      </p:sp>
      <p:sp>
        <p:nvSpPr>
          <p:cNvPr id="1864" name="Google Shape;1864;p56"/>
          <p:cNvSpPr txBox="1"/>
          <p:nvPr>
            <p:ph idx="1"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 people like to travel more?</a:t>
            </a:r>
            <a:endParaRPr/>
          </a:p>
        </p:txBody>
      </p:sp>
      <p:sp>
        <p:nvSpPr>
          <p:cNvPr id="1865" name="Google Shape;1865;p56"/>
          <p:cNvSpPr txBox="1"/>
          <p:nvPr>
            <p:ph idx="2" type="subTitle"/>
          </p:nvPr>
        </p:nvSpPr>
        <p:spPr>
          <a:xfrm>
            <a:off x="1021650" y="1875100"/>
            <a:ext cx="1706100" cy="516000"/>
          </a:xfrm>
          <a:prstGeom prst="rect">
            <a:avLst/>
          </a:prstGeom>
          <a:solidFill>
            <a:schemeClr val="accent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Plane</a:t>
            </a:r>
            <a:endParaRPr/>
          </a:p>
        </p:txBody>
      </p:sp>
      <p:sp>
        <p:nvSpPr>
          <p:cNvPr id="1866" name="Google Shape;1866;p56"/>
          <p:cNvSpPr txBox="1"/>
          <p:nvPr>
            <p:ph idx="3" type="title"/>
          </p:nvPr>
        </p:nvSpPr>
        <p:spPr>
          <a:xfrm flipH="1">
            <a:off x="708372" y="1875103"/>
            <a:ext cx="336600" cy="516000"/>
          </a:xfrm>
          <a:prstGeom prst="rect">
            <a:avLst/>
          </a:prstGeom>
          <a:solidFill>
            <a:schemeClr val="accent2"/>
          </a:solidFill>
        </p:spPr>
        <p:txBody>
          <a:bodyPr anchorCtr="0" anchor="ctr" bIns="91425" lIns="0" spcFirstLastPara="1" rIns="0" wrap="square" tIns="91425">
            <a:noAutofit/>
          </a:bodyPr>
          <a:lstStyle/>
          <a:p>
            <a:pPr indent="0" lvl="0" marL="0" rtl="0" algn="ctr">
              <a:spcBef>
                <a:spcPts val="0"/>
              </a:spcBef>
              <a:spcAft>
                <a:spcPts val="0"/>
              </a:spcAft>
              <a:buNone/>
            </a:pPr>
            <a:r>
              <a:rPr lang="en"/>
              <a:t>1)</a:t>
            </a:r>
            <a:endParaRPr/>
          </a:p>
        </p:txBody>
      </p:sp>
      <p:sp>
        <p:nvSpPr>
          <p:cNvPr id="1867" name="Google Shape;1867;p56"/>
          <p:cNvSpPr txBox="1"/>
          <p:nvPr>
            <p:ph idx="4" type="title"/>
          </p:nvPr>
        </p:nvSpPr>
        <p:spPr>
          <a:xfrm flipH="1">
            <a:off x="2692222" y="1875100"/>
            <a:ext cx="501000" cy="516000"/>
          </a:xfrm>
          <a:prstGeom prst="rect">
            <a:avLst/>
          </a:prstGeom>
          <a:solidFill>
            <a:schemeClr val="accent2"/>
          </a:solidFill>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68" name="Google Shape;1868;p56"/>
          <p:cNvSpPr txBox="1"/>
          <p:nvPr>
            <p:ph idx="5" type="subTitle"/>
          </p:nvPr>
        </p:nvSpPr>
        <p:spPr>
          <a:xfrm>
            <a:off x="3642900" y="1875100"/>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Taxi bus</a:t>
            </a:r>
            <a:endParaRPr/>
          </a:p>
        </p:txBody>
      </p:sp>
      <p:sp>
        <p:nvSpPr>
          <p:cNvPr id="1869" name="Google Shape;1869;p56"/>
          <p:cNvSpPr txBox="1"/>
          <p:nvPr>
            <p:ph idx="6" type="title"/>
          </p:nvPr>
        </p:nvSpPr>
        <p:spPr>
          <a:xfrm flipH="1">
            <a:off x="3329622" y="1875103"/>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2)</a:t>
            </a:r>
            <a:endParaRPr/>
          </a:p>
        </p:txBody>
      </p:sp>
      <p:sp>
        <p:nvSpPr>
          <p:cNvPr id="1870" name="Google Shape;1870;p56"/>
          <p:cNvSpPr txBox="1"/>
          <p:nvPr>
            <p:ph idx="7" type="title"/>
          </p:nvPr>
        </p:nvSpPr>
        <p:spPr>
          <a:xfrm flipH="1">
            <a:off x="5313472" y="1875100"/>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71" name="Google Shape;1871;p56"/>
          <p:cNvSpPr txBox="1"/>
          <p:nvPr>
            <p:ph idx="8" type="subTitle"/>
          </p:nvPr>
        </p:nvSpPr>
        <p:spPr>
          <a:xfrm>
            <a:off x="6264150" y="1875100"/>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Running</a:t>
            </a:r>
            <a:endParaRPr/>
          </a:p>
        </p:txBody>
      </p:sp>
      <p:sp>
        <p:nvSpPr>
          <p:cNvPr id="1872" name="Google Shape;1872;p56"/>
          <p:cNvSpPr txBox="1"/>
          <p:nvPr>
            <p:ph idx="9" type="title"/>
          </p:nvPr>
        </p:nvSpPr>
        <p:spPr>
          <a:xfrm flipH="1">
            <a:off x="5950872" y="1875103"/>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3)</a:t>
            </a:r>
            <a:endParaRPr/>
          </a:p>
        </p:txBody>
      </p:sp>
      <p:sp>
        <p:nvSpPr>
          <p:cNvPr id="1873" name="Google Shape;1873;p56"/>
          <p:cNvSpPr txBox="1"/>
          <p:nvPr>
            <p:ph idx="13" type="title"/>
          </p:nvPr>
        </p:nvSpPr>
        <p:spPr>
          <a:xfrm flipH="1">
            <a:off x="7934722" y="1875100"/>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74" name="Google Shape;1874;p56"/>
          <p:cNvSpPr txBox="1"/>
          <p:nvPr>
            <p:ph idx="14" type="subTitle"/>
          </p:nvPr>
        </p:nvSpPr>
        <p:spPr>
          <a:xfrm>
            <a:off x="1020600" y="2523437"/>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Sled</a:t>
            </a:r>
            <a:endParaRPr/>
          </a:p>
        </p:txBody>
      </p:sp>
      <p:sp>
        <p:nvSpPr>
          <p:cNvPr id="1875" name="Google Shape;1875;p56"/>
          <p:cNvSpPr txBox="1"/>
          <p:nvPr>
            <p:ph idx="15" type="title"/>
          </p:nvPr>
        </p:nvSpPr>
        <p:spPr>
          <a:xfrm flipH="1">
            <a:off x="707322" y="2523440"/>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4)</a:t>
            </a:r>
            <a:endParaRPr/>
          </a:p>
        </p:txBody>
      </p:sp>
      <p:sp>
        <p:nvSpPr>
          <p:cNvPr id="1876" name="Google Shape;1876;p56"/>
          <p:cNvSpPr txBox="1"/>
          <p:nvPr>
            <p:ph idx="16" type="title"/>
          </p:nvPr>
        </p:nvSpPr>
        <p:spPr>
          <a:xfrm flipH="1">
            <a:off x="2691172" y="2523437"/>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77" name="Google Shape;1877;p56"/>
          <p:cNvSpPr txBox="1"/>
          <p:nvPr>
            <p:ph idx="17" type="subTitle"/>
          </p:nvPr>
        </p:nvSpPr>
        <p:spPr>
          <a:xfrm>
            <a:off x="3641850" y="2523437"/>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Gondola</a:t>
            </a:r>
            <a:endParaRPr/>
          </a:p>
        </p:txBody>
      </p:sp>
      <p:sp>
        <p:nvSpPr>
          <p:cNvPr id="1878" name="Google Shape;1878;p56"/>
          <p:cNvSpPr txBox="1"/>
          <p:nvPr>
            <p:ph idx="18" type="title"/>
          </p:nvPr>
        </p:nvSpPr>
        <p:spPr>
          <a:xfrm flipH="1">
            <a:off x="3328572" y="2523440"/>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a:t>
            </a:r>
            <a:endParaRPr/>
          </a:p>
        </p:txBody>
      </p:sp>
      <p:sp>
        <p:nvSpPr>
          <p:cNvPr id="1879" name="Google Shape;1879;p56"/>
          <p:cNvSpPr txBox="1"/>
          <p:nvPr>
            <p:ph idx="19" type="title"/>
          </p:nvPr>
        </p:nvSpPr>
        <p:spPr>
          <a:xfrm flipH="1">
            <a:off x="5312422" y="2523437"/>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80" name="Google Shape;1880;p56"/>
          <p:cNvSpPr txBox="1"/>
          <p:nvPr>
            <p:ph idx="20" type="subTitle"/>
          </p:nvPr>
        </p:nvSpPr>
        <p:spPr>
          <a:xfrm>
            <a:off x="6263100" y="2523437"/>
            <a:ext cx="1706100" cy="5160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Bus</a:t>
            </a:r>
            <a:endParaRPr/>
          </a:p>
        </p:txBody>
      </p:sp>
      <p:sp>
        <p:nvSpPr>
          <p:cNvPr id="1881" name="Google Shape;1881;p56"/>
          <p:cNvSpPr txBox="1"/>
          <p:nvPr>
            <p:ph idx="21" type="title"/>
          </p:nvPr>
        </p:nvSpPr>
        <p:spPr>
          <a:xfrm flipH="1">
            <a:off x="5949822" y="2523440"/>
            <a:ext cx="336600" cy="516000"/>
          </a:xfrm>
          <a:prstGeom prst="rect">
            <a:avLst/>
          </a:prstGeom>
          <a:solidFill>
            <a:schemeClr val="dk2"/>
          </a:solidFill>
        </p:spPr>
        <p:txBody>
          <a:bodyPr anchorCtr="0" anchor="ctr" bIns="91425" lIns="0" spcFirstLastPara="1" rIns="0" wrap="square" tIns="91425">
            <a:noAutofit/>
          </a:bodyPr>
          <a:lstStyle/>
          <a:p>
            <a:pPr indent="0" lvl="0" marL="0" rtl="0" algn="ctr">
              <a:spcBef>
                <a:spcPts val="0"/>
              </a:spcBef>
              <a:spcAft>
                <a:spcPts val="0"/>
              </a:spcAft>
              <a:buNone/>
            </a:pPr>
            <a:r>
              <a:rPr lang="en"/>
              <a:t>6)</a:t>
            </a:r>
            <a:endParaRPr/>
          </a:p>
        </p:txBody>
      </p:sp>
      <p:sp>
        <p:nvSpPr>
          <p:cNvPr id="1882" name="Google Shape;1882;p56"/>
          <p:cNvSpPr txBox="1"/>
          <p:nvPr>
            <p:ph idx="22" type="title"/>
          </p:nvPr>
        </p:nvSpPr>
        <p:spPr>
          <a:xfrm flipH="1">
            <a:off x="7933672" y="2523437"/>
            <a:ext cx="501000" cy="516000"/>
          </a:xfrm>
          <a:prstGeom prst="rect">
            <a:avLst/>
          </a:prstGeom>
          <a:solidFill>
            <a:schemeClr val="dk2"/>
          </a:solidFill>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83" name="Google Shape;1883;p56"/>
          <p:cNvSpPr txBox="1"/>
          <p:nvPr>
            <p:ph idx="23" type="subTitle"/>
          </p:nvPr>
        </p:nvSpPr>
        <p:spPr>
          <a:xfrm>
            <a:off x="1020600" y="3171787"/>
            <a:ext cx="17061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Helicopter</a:t>
            </a:r>
            <a:endParaRPr/>
          </a:p>
        </p:txBody>
      </p:sp>
      <p:sp>
        <p:nvSpPr>
          <p:cNvPr id="1884" name="Google Shape;1884;p56"/>
          <p:cNvSpPr txBox="1"/>
          <p:nvPr>
            <p:ph idx="24" type="title"/>
          </p:nvPr>
        </p:nvSpPr>
        <p:spPr>
          <a:xfrm flipH="1">
            <a:off x="707322" y="3171790"/>
            <a:ext cx="3366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7)</a:t>
            </a:r>
            <a:endParaRPr/>
          </a:p>
        </p:txBody>
      </p:sp>
      <p:sp>
        <p:nvSpPr>
          <p:cNvPr id="1885" name="Google Shape;1885;p56"/>
          <p:cNvSpPr txBox="1"/>
          <p:nvPr>
            <p:ph idx="25" type="title"/>
          </p:nvPr>
        </p:nvSpPr>
        <p:spPr>
          <a:xfrm flipH="1">
            <a:off x="2691172" y="3171787"/>
            <a:ext cx="501000" cy="516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86" name="Google Shape;1886;p56"/>
          <p:cNvSpPr txBox="1"/>
          <p:nvPr>
            <p:ph idx="26" type="subTitle"/>
          </p:nvPr>
        </p:nvSpPr>
        <p:spPr>
          <a:xfrm>
            <a:off x="3641850" y="3171787"/>
            <a:ext cx="1706100" cy="5160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Car</a:t>
            </a:r>
            <a:endParaRPr/>
          </a:p>
        </p:txBody>
      </p:sp>
      <p:sp>
        <p:nvSpPr>
          <p:cNvPr id="1887" name="Google Shape;1887;p56"/>
          <p:cNvSpPr txBox="1"/>
          <p:nvPr>
            <p:ph idx="27" type="title"/>
          </p:nvPr>
        </p:nvSpPr>
        <p:spPr>
          <a:xfrm flipH="1">
            <a:off x="3328572" y="3171790"/>
            <a:ext cx="336600" cy="516000"/>
          </a:xfrm>
          <a:prstGeom prst="rect">
            <a:avLst/>
          </a:prstGeom>
          <a:solidFill>
            <a:schemeClr val="dk2"/>
          </a:solidFill>
        </p:spPr>
        <p:txBody>
          <a:bodyPr anchorCtr="0" anchor="ctr" bIns="91425" lIns="0" spcFirstLastPara="1" rIns="0" wrap="square" tIns="91425">
            <a:noAutofit/>
          </a:bodyPr>
          <a:lstStyle/>
          <a:p>
            <a:pPr indent="0" lvl="0" marL="0" rtl="0" algn="ctr">
              <a:spcBef>
                <a:spcPts val="0"/>
              </a:spcBef>
              <a:spcAft>
                <a:spcPts val="0"/>
              </a:spcAft>
              <a:buNone/>
            </a:pPr>
            <a:r>
              <a:rPr lang="en"/>
              <a:t>8)</a:t>
            </a:r>
            <a:endParaRPr/>
          </a:p>
        </p:txBody>
      </p:sp>
      <p:sp>
        <p:nvSpPr>
          <p:cNvPr id="1888" name="Google Shape;1888;p56"/>
          <p:cNvSpPr txBox="1"/>
          <p:nvPr>
            <p:ph idx="28" type="title"/>
          </p:nvPr>
        </p:nvSpPr>
        <p:spPr>
          <a:xfrm flipH="1">
            <a:off x="5312422" y="3171787"/>
            <a:ext cx="501000" cy="516000"/>
          </a:xfrm>
          <a:prstGeom prst="rect">
            <a:avLst/>
          </a:prstGeom>
          <a:solidFill>
            <a:schemeClr val="dk2"/>
          </a:solidFill>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89" name="Google Shape;1889;p56"/>
          <p:cNvSpPr txBox="1"/>
          <p:nvPr>
            <p:ph idx="29" type="subTitle"/>
          </p:nvPr>
        </p:nvSpPr>
        <p:spPr>
          <a:xfrm>
            <a:off x="6263100" y="3171787"/>
            <a:ext cx="1706100" cy="5160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Cruise</a:t>
            </a:r>
            <a:endParaRPr/>
          </a:p>
        </p:txBody>
      </p:sp>
      <p:sp>
        <p:nvSpPr>
          <p:cNvPr id="1890" name="Google Shape;1890;p56"/>
          <p:cNvSpPr txBox="1"/>
          <p:nvPr>
            <p:ph idx="30" type="title"/>
          </p:nvPr>
        </p:nvSpPr>
        <p:spPr>
          <a:xfrm flipH="1">
            <a:off x="5949822" y="3171790"/>
            <a:ext cx="336600" cy="516000"/>
          </a:xfrm>
          <a:prstGeom prst="rect">
            <a:avLst/>
          </a:prstGeom>
          <a:solidFill>
            <a:schemeClr val="dk2"/>
          </a:solidFill>
        </p:spPr>
        <p:txBody>
          <a:bodyPr anchorCtr="0" anchor="ctr" bIns="91425" lIns="0" spcFirstLastPara="1" rIns="0" wrap="square" tIns="91425">
            <a:noAutofit/>
          </a:bodyPr>
          <a:lstStyle/>
          <a:p>
            <a:pPr indent="0" lvl="0" marL="0" rtl="0" algn="ctr">
              <a:spcBef>
                <a:spcPts val="0"/>
              </a:spcBef>
              <a:spcAft>
                <a:spcPts val="0"/>
              </a:spcAft>
              <a:buNone/>
            </a:pPr>
            <a:r>
              <a:rPr lang="en"/>
              <a:t>9)</a:t>
            </a:r>
            <a:endParaRPr/>
          </a:p>
        </p:txBody>
      </p:sp>
      <p:sp>
        <p:nvSpPr>
          <p:cNvPr id="1891" name="Google Shape;1891;p56"/>
          <p:cNvSpPr txBox="1"/>
          <p:nvPr>
            <p:ph idx="31" type="title"/>
          </p:nvPr>
        </p:nvSpPr>
        <p:spPr>
          <a:xfrm flipH="1">
            <a:off x="7933672" y="3171787"/>
            <a:ext cx="501000" cy="516000"/>
          </a:xfrm>
          <a:prstGeom prst="rect">
            <a:avLst/>
          </a:prstGeom>
          <a:solidFill>
            <a:schemeClr val="dk2"/>
          </a:solidFill>
        </p:spPr>
        <p:txBody>
          <a:bodyPr anchorCtr="0" anchor="ctr" bIns="91425" lIns="0" spcFirstLastPara="1" rIns="0" wrap="square" tIns="91425">
            <a:noAutofit/>
          </a:bodyPr>
          <a:lstStyle/>
          <a:p>
            <a:pPr indent="0" lvl="0" marL="0" rtl="0" algn="ctr">
              <a:spcBef>
                <a:spcPts val="0"/>
              </a:spcBef>
              <a:spcAft>
                <a:spcPts val="0"/>
              </a:spcAft>
              <a:buNone/>
            </a:pPr>
            <a:r>
              <a:rPr lang="en"/>
              <a:t>5pt</a:t>
            </a:r>
            <a:endParaRPr/>
          </a:p>
        </p:txBody>
      </p:sp>
      <p:sp>
        <p:nvSpPr>
          <p:cNvPr id="1892" name="Google Shape;1892;p56">
            <a:hlinkClick action="ppaction://hlinksldjump" r:id="rId3"/>
          </p:cNvPr>
          <p:cNvSpPr/>
          <p:nvPr/>
        </p:nvSpPr>
        <p:spPr>
          <a:xfrm>
            <a:off x="2831100" y="388490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1893" name="Google Shape;1893;p56">
            <a:hlinkClick action="ppaction://hlinksldjump" r:id="rId4"/>
          </p:cNvPr>
          <p:cNvSpPr/>
          <p:nvPr/>
        </p:nvSpPr>
        <p:spPr>
          <a:xfrm>
            <a:off x="4673100" y="388490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1894" name="Google Shape;1894;p56"/>
          <p:cNvSpPr/>
          <p:nvPr/>
        </p:nvSpPr>
        <p:spPr>
          <a:xfrm flipH="1">
            <a:off x="873050" y="667075"/>
            <a:ext cx="499200" cy="499200"/>
          </a:xfrm>
          <a:prstGeom prst="pie">
            <a:avLst>
              <a:gd fmla="val 5410537"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30 sec</a:t>
            </a:r>
            <a:endParaRPr>
              <a:solidFill>
                <a:schemeClr val="dk1"/>
              </a:solidFill>
              <a:latin typeface="Syne"/>
              <a:ea typeface="Syne"/>
              <a:cs typeface="Syne"/>
              <a:sym typeface="Syne"/>
            </a:endParaRPr>
          </a:p>
        </p:txBody>
      </p:sp>
      <p:grpSp>
        <p:nvGrpSpPr>
          <p:cNvPr id="1896" name="Google Shape;1896;p56"/>
          <p:cNvGrpSpPr/>
          <p:nvPr/>
        </p:nvGrpSpPr>
        <p:grpSpPr>
          <a:xfrm>
            <a:off x="8085825" y="4607850"/>
            <a:ext cx="350700" cy="350700"/>
            <a:chOff x="8085825" y="4607850"/>
            <a:chExt cx="350700" cy="350700"/>
          </a:xfrm>
        </p:grpSpPr>
        <p:sp>
          <p:nvSpPr>
            <p:cNvPr id="1897" name="Google Shape;1897;p56">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56"/>
          <p:cNvGrpSpPr/>
          <p:nvPr/>
        </p:nvGrpSpPr>
        <p:grpSpPr>
          <a:xfrm>
            <a:off x="707250" y="4607850"/>
            <a:ext cx="350700" cy="350700"/>
            <a:chOff x="707250" y="4607850"/>
            <a:chExt cx="350700" cy="350700"/>
          </a:xfrm>
        </p:grpSpPr>
        <p:sp>
          <p:nvSpPr>
            <p:cNvPr id="1900" name="Google Shape;1900;p56">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2" name="Google Shape;1902;p56">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57"/>
          <p:cNvSpPr txBox="1"/>
          <p:nvPr>
            <p:ph type="title"/>
          </p:nvPr>
        </p:nvSpPr>
        <p:spPr>
          <a:xfrm>
            <a:off x="1388100" y="1897975"/>
            <a:ext cx="6367800" cy="13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INCORRECT</a:t>
            </a:r>
            <a:endParaRPr/>
          </a:p>
        </p:txBody>
      </p:sp>
      <p:sp>
        <p:nvSpPr>
          <p:cNvPr id="1909" name="Google Shape;1909;p57">
            <a:hlinkClick action="ppaction://hlinksldjump" r:id="rId3"/>
          </p:cNvPr>
          <p:cNvSpPr/>
          <p:nvPr/>
        </p:nvSpPr>
        <p:spPr>
          <a:xfrm>
            <a:off x="2831100" y="3448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Try Again</a:t>
            </a:r>
            <a:endParaRPr>
              <a:solidFill>
                <a:schemeClr val="accent5"/>
              </a:solidFill>
              <a:latin typeface="Syne"/>
              <a:ea typeface="Syne"/>
              <a:cs typeface="Syne"/>
              <a:sym typeface="Syne"/>
            </a:endParaRPr>
          </a:p>
        </p:txBody>
      </p:sp>
      <p:sp>
        <p:nvSpPr>
          <p:cNvPr id="1910" name="Google Shape;1910;p57">
            <a:hlinkClick action="ppaction://hlinksldjump" r:id="rId4"/>
          </p:cNvPr>
          <p:cNvSpPr/>
          <p:nvPr/>
        </p:nvSpPr>
        <p:spPr>
          <a:xfrm>
            <a:off x="4673100" y="3448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Next Question</a:t>
            </a:r>
            <a:endParaRPr>
              <a:solidFill>
                <a:schemeClr val="accent5"/>
              </a:solidFill>
              <a:latin typeface="Syne"/>
              <a:ea typeface="Syne"/>
              <a:cs typeface="Syne"/>
              <a:sym typeface="Syn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58"/>
          <p:cNvSpPr txBox="1"/>
          <p:nvPr>
            <p:ph idx="15"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05</a:t>
            </a:r>
            <a:endParaRPr/>
          </a:p>
        </p:txBody>
      </p:sp>
      <p:sp>
        <p:nvSpPr>
          <p:cNvPr id="1916" name="Google Shape;1916;p58"/>
          <p:cNvSpPr txBox="1"/>
          <p:nvPr>
            <p:ph idx="16"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Synonyms of happy</a:t>
            </a:r>
            <a:endParaRPr/>
          </a:p>
        </p:txBody>
      </p:sp>
      <p:sp>
        <p:nvSpPr>
          <p:cNvPr id="1917" name="Google Shape;1917;p58">
            <a:hlinkClick action="ppaction://hlinksldjump" r:id="rId3"/>
          </p:cNvPr>
          <p:cNvSpPr txBox="1"/>
          <p:nvPr>
            <p:ph idx="1" type="subTitle"/>
          </p:nvPr>
        </p:nvSpPr>
        <p:spPr>
          <a:xfrm>
            <a:off x="1172925" y="1875107"/>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Tired</a:t>
            </a:r>
            <a:endParaRPr/>
          </a:p>
        </p:txBody>
      </p:sp>
      <p:sp>
        <p:nvSpPr>
          <p:cNvPr id="1918" name="Google Shape;1918;p58">
            <a:hlinkClick action="ppaction://hlinksldjump" r:id="rId4"/>
          </p:cNvPr>
          <p:cNvSpPr txBox="1"/>
          <p:nvPr>
            <p:ph type="title"/>
          </p:nvPr>
        </p:nvSpPr>
        <p:spPr>
          <a:xfrm flipH="1">
            <a:off x="708300" y="1875109"/>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919" name="Google Shape;1919;p58">
            <a:hlinkClick action="ppaction://hlinksldjump" r:id="rId5"/>
          </p:cNvPr>
          <p:cNvSpPr txBox="1"/>
          <p:nvPr>
            <p:ph idx="2" type="title"/>
          </p:nvPr>
        </p:nvSpPr>
        <p:spPr>
          <a:xfrm flipH="1">
            <a:off x="3649200" y="1875106"/>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920" name="Google Shape;1920;p58">
            <a:hlinkClick action="ppaction://hlinksldjump" r:id="rId6"/>
          </p:cNvPr>
          <p:cNvSpPr txBox="1"/>
          <p:nvPr>
            <p:ph idx="3" type="subTitle"/>
          </p:nvPr>
        </p:nvSpPr>
        <p:spPr>
          <a:xfrm>
            <a:off x="1172925" y="2752075"/>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Sad</a:t>
            </a:r>
            <a:endParaRPr/>
          </a:p>
        </p:txBody>
      </p:sp>
      <p:sp>
        <p:nvSpPr>
          <p:cNvPr id="1921" name="Google Shape;1921;p58">
            <a:hlinkClick action="ppaction://hlinksldjump" r:id="rId7"/>
          </p:cNvPr>
          <p:cNvSpPr txBox="1"/>
          <p:nvPr>
            <p:ph idx="4" type="title"/>
          </p:nvPr>
        </p:nvSpPr>
        <p:spPr>
          <a:xfrm flipH="1">
            <a:off x="708300" y="275207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922" name="Google Shape;1922;p58">
            <a:hlinkClick action="ppaction://hlinksldjump" r:id="rId8"/>
          </p:cNvPr>
          <p:cNvSpPr txBox="1"/>
          <p:nvPr>
            <p:ph idx="13" type="title"/>
          </p:nvPr>
        </p:nvSpPr>
        <p:spPr>
          <a:xfrm flipH="1">
            <a:off x="4752650" y="275207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923" name="Google Shape;1923;p58">
            <a:hlinkClick action="ppaction://hlinksldjump" r:id="rId9"/>
          </p:cNvPr>
          <p:cNvSpPr txBox="1"/>
          <p:nvPr>
            <p:ph idx="6" type="subTitle"/>
          </p:nvPr>
        </p:nvSpPr>
        <p:spPr>
          <a:xfrm>
            <a:off x="5217275" y="1876531"/>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Angry</a:t>
            </a:r>
            <a:endParaRPr/>
          </a:p>
        </p:txBody>
      </p:sp>
      <p:sp>
        <p:nvSpPr>
          <p:cNvPr id="1924" name="Google Shape;1924;p58">
            <a:hlinkClick action="ppaction://hlinksldjump" r:id="rId10"/>
          </p:cNvPr>
          <p:cNvSpPr txBox="1"/>
          <p:nvPr>
            <p:ph idx="5" type="title"/>
          </p:nvPr>
        </p:nvSpPr>
        <p:spPr>
          <a:xfrm flipH="1">
            <a:off x="3649200" y="2752075"/>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925" name="Google Shape;1925;p58">
            <a:hlinkClick action="ppaction://hlinksldjump" r:id="rId11"/>
          </p:cNvPr>
          <p:cNvSpPr txBox="1"/>
          <p:nvPr>
            <p:ph idx="14" type="title"/>
          </p:nvPr>
        </p:nvSpPr>
        <p:spPr>
          <a:xfrm flipH="1">
            <a:off x="7693550" y="2752075"/>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926" name="Google Shape;1926;p58">
            <a:hlinkClick action="ppaction://hlinksldjump" r:id="rId12"/>
          </p:cNvPr>
          <p:cNvSpPr txBox="1"/>
          <p:nvPr>
            <p:ph idx="8" type="title"/>
          </p:nvPr>
        </p:nvSpPr>
        <p:spPr>
          <a:xfrm flipH="1">
            <a:off x="7693550" y="1876531"/>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927" name="Google Shape;1927;p58">
            <a:hlinkClick action="ppaction://hlinksldjump" r:id="rId13"/>
          </p:cNvPr>
          <p:cNvSpPr txBox="1"/>
          <p:nvPr>
            <p:ph idx="9" type="subTitle"/>
          </p:nvPr>
        </p:nvSpPr>
        <p:spPr>
          <a:xfrm>
            <a:off x="5217275" y="2752075"/>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Cheery</a:t>
            </a:r>
            <a:endParaRPr/>
          </a:p>
        </p:txBody>
      </p:sp>
      <p:sp>
        <p:nvSpPr>
          <p:cNvPr id="1928" name="Google Shape;1928;p58">
            <a:hlinkClick action="ppaction://hlinksldjump" r:id="rId14"/>
          </p:cNvPr>
          <p:cNvSpPr txBox="1"/>
          <p:nvPr>
            <p:ph idx="7" type="title"/>
          </p:nvPr>
        </p:nvSpPr>
        <p:spPr>
          <a:xfrm flipH="1">
            <a:off x="4752650" y="1876534"/>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929" name="Google Shape;1929;p58">
            <a:hlinkClick action="ppaction://hlinksldjump" r:id="rId15"/>
          </p:cNvPr>
          <p:cNvSpPr/>
          <p:nvPr/>
        </p:nvSpPr>
        <p:spPr>
          <a:xfrm>
            <a:off x="2833675"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1930" name="Google Shape;1930;p58">
            <a:hlinkClick action="ppaction://hlinksldjump" r:id="rId16"/>
          </p:cNvPr>
          <p:cNvSpPr/>
          <p:nvPr/>
        </p:nvSpPr>
        <p:spPr>
          <a:xfrm>
            <a:off x="4675675"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1931" name="Google Shape;1931;p58"/>
          <p:cNvSpPr/>
          <p:nvPr/>
        </p:nvSpPr>
        <p:spPr>
          <a:xfrm flipH="1">
            <a:off x="873050" y="667075"/>
            <a:ext cx="499200" cy="499200"/>
          </a:xfrm>
          <a:prstGeom prst="pie">
            <a:avLst>
              <a:gd fmla="val 10850888"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8"/>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15</a:t>
            </a:r>
            <a:r>
              <a:rPr lang="en">
                <a:solidFill>
                  <a:schemeClr val="dk1"/>
                </a:solidFill>
                <a:latin typeface="Syne"/>
                <a:ea typeface="Syne"/>
                <a:cs typeface="Syne"/>
                <a:sym typeface="Syne"/>
              </a:rPr>
              <a:t> sec</a:t>
            </a:r>
            <a:endParaRPr>
              <a:solidFill>
                <a:schemeClr val="dk1"/>
              </a:solidFill>
              <a:latin typeface="Syne"/>
              <a:ea typeface="Syne"/>
              <a:cs typeface="Syne"/>
              <a:sym typeface="Syne"/>
            </a:endParaRPr>
          </a:p>
        </p:txBody>
      </p:sp>
      <p:grpSp>
        <p:nvGrpSpPr>
          <p:cNvPr id="1933" name="Google Shape;1933;p58"/>
          <p:cNvGrpSpPr/>
          <p:nvPr/>
        </p:nvGrpSpPr>
        <p:grpSpPr>
          <a:xfrm>
            <a:off x="8085825" y="4607850"/>
            <a:ext cx="350700" cy="350700"/>
            <a:chOff x="8085825" y="4607850"/>
            <a:chExt cx="350700" cy="350700"/>
          </a:xfrm>
        </p:grpSpPr>
        <p:sp>
          <p:nvSpPr>
            <p:cNvPr id="1934" name="Google Shape;1934;p58">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8">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58"/>
          <p:cNvGrpSpPr/>
          <p:nvPr/>
        </p:nvGrpSpPr>
        <p:grpSpPr>
          <a:xfrm>
            <a:off x="707250" y="4607850"/>
            <a:ext cx="350700" cy="350700"/>
            <a:chOff x="707250" y="4607850"/>
            <a:chExt cx="350700" cy="350700"/>
          </a:xfrm>
        </p:grpSpPr>
        <p:sp>
          <p:nvSpPr>
            <p:cNvPr id="1937" name="Google Shape;1937;p58">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8">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9" name="Google Shape;1939;p58">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8">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59"/>
          <p:cNvSpPr txBox="1"/>
          <p:nvPr>
            <p:ph idx="15"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CORRECT!</a:t>
            </a:r>
            <a:endParaRPr/>
          </a:p>
        </p:txBody>
      </p:sp>
      <p:sp>
        <p:nvSpPr>
          <p:cNvPr id="1946" name="Google Shape;1946;p59"/>
          <p:cNvSpPr txBox="1"/>
          <p:nvPr>
            <p:ph idx="16"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Synonyms of happy</a:t>
            </a:r>
            <a:endParaRPr/>
          </a:p>
        </p:txBody>
      </p:sp>
      <p:sp>
        <p:nvSpPr>
          <p:cNvPr id="1947" name="Google Shape;1947;p59"/>
          <p:cNvSpPr txBox="1"/>
          <p:nvPr>
            <p:ph idx="1" type="subTitle"/>
          </p:nvPr>
        </p:nvSpPr>
        <p:spPr>
          <a:xfrm>
            <a:off x="1172925" y="1875107"/>
            <a:ext cx="2529300" cy="516000"/>
          </a:xfrm>
          <a:prstGeom prst="rect">
            <a:avLst/>
          </a:prstGeom>
          <a:solidFill>
            <a:schemeClr val="dk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Tired</a:t>
            </a:r>
            <a:endParaRPr/>
          </a:p>
        </p:txBody>
      </p:sp>
      <p:sp>
        <p:nvSpPr>
          <p:cNvPr id="1948" name="Google Shape;1948;p59"/>
          <p:cNvSpPr txBox="1"/>
          <p:nvPr>
            <p:ph type="title"/>
          </p:nvPr>
        </p:nvSpPr>
        <p:spPr>
          <a:xfrm flipH="1">
            <a:off x="708300" y="1875109"/>
            <a:ext cx="499200" cy="5160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949" name="Google Shape;1949;p59"/>
          <p:cNvSpPr txBox="1"/>
          <p:nvPr>
            <p:ph idx="2" type="title"/>
          </p:nvPr>
        </p:nvSpPr>
        <p:spPr>
          <a:xfrm flipH="1">
            <a:off x="3649200" y="1875106"/>
            <a:ext cx="743100" cy="516000"/>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950" name="Google Shape;1950;p59"/>
          <p:cNvSpPr txBox="1"/>
          <p:nvPr>
            <p:ph idx="3" type="subTitle"/>
          </p:nvPr>
        </p:nvSpPr>
        <p:spPr>
          <a:xfrm>
            <a:off x="1172925" y="2752075"/>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Sad</a:t>
            </a:r>
            <a:endParaRPr/>
          </a:p>
        </p:txBody>
      </p:sp>
      <p:sp>
        <p:nvSpPr>
          <p:cNvPr id="1951" name="Google Shape;1951;p59"/>
          <p:cNvSpPr txBox="1"/>
          <p:nvPr>
            <p:ph idx="4" type="title"/>
          </p:nvPr>
        </p:nvSpPr>
        <p:spPr>
          <a:xfrm flipH="1">
            <a:off x="708300" y="275207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952" name="Google Shape;1952;p59"/>
          <p:cNvSpPr txBox="1"/>
          <p:nvPr>
            <p:ph idx="13" type="title"/>
          </p:nvPr>
        </p:nvSpPr>
        <p:spPr>
          <a:xfrm flipH="1">
            <a:off x="4752650" y="2752078"/>
            <a:ext cx="499200" cy="5160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1953" name="Google Shape;1953;p59"/>
          <p:cNvSpPr txBox="1"/>
          <p:nvPr>
            <p:ph idx="6" type="subTitle"/>
          </p:nvPr>
        </p:nvSpPr>
        <p:spPr>
          <a:xfrm>
            <a:off x="5217275" y="1876531"/>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Angry</a:t>
            </a:r>
            <a:endParaRPr/>
          </a:p>
        </p:txBody>
      </p:sp>
      <p:sp>
        <p:nvSpPr>
          <p:cNvPr id="1954" name="Google Shape;1954;p59"/>
          <p:cNvSpPr txBox="1"/>
          <p:nvPr>
            <p:ph idx="5" type="title"/>
          </p:nvPr>
        </p:nvSpPr>
        <p:spPr>
          <a:xfrm flipH="1">
            <a:off x="3649200" y="2752075"/>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955" name="Google Shape;1955;p59"/>
          <p:cNvSpPr txBox="1"/>
          <p:nvPr>
            <p:ph idx="14" type="title"/>
          </p:nvPr>
        </p:nvSpPr>
        <p:spPr>
          <a:xfrm flipH="1">
            <a:off x="7693550" y="2752075"/>
            <a:ext cx="743100" cy="5160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956" name="Google Shape;1956;p59"/>
          <p:cNvSpPr txBox="1"/>
          <p:nvPr>
            <p:ph idx="8" type="title"/>
          </p:nvPr>
        </p:nvSpPr>
        <p:spPr>
          <a:xfrm flipH="1">
            <a:off x="7693550" y="1876531"/>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1957" name="Google Shape;1957;p59"/>
          <p:cNvSpPr txBox="1"/>
          <p:nvPr>
            <p:ph idx="9" type="subTitle"/>
          </p:nvPr>
        </p:nvSpPr>
        <p:spPr>
          <a:xfrm>
            <a:off x="5217275" y="2752075"/>
            <a:ext cx="2529300" cy="516000"/>
          </a:xfrm>
          <a:prstGeom prst="rect">
            <a:avLst/>
          </a:prstGeom>
          <a:solidFill>
            <a:schemeClr val="accent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Cheery</a:t>
            </a:r>
            <a:endParaRPr/>
          </a:p>
        </p:txBody>
      </p:sp>
      <p:sp>
        <p:nvSpPr>
          <p:cNvPr id="1958" name="Google Shape;1958;p59"/>
          <p:cNvSpPr txBox="1"/>
          <p:nvPr>
            <p:ph idx="7" type="title"/>
          </p:nvPr>
        </p:nvSpPr>
        <p:spPr>
          <a:xfrm flipH="1">
            <a:off x="4752650" y="1876534"/>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959" name="Google Shape;1959;p59">
            <a:hlinkClick action="ppaction://hlinksldjump" r:id="rId3"/>
          </p:cNvPr>
          <p:cNvSpPr/>
          <p:nvPr/>
        </p:nvSpPr>
        <p:spPr>
          <a:xfrm>
            <a:off x="2833675"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1960" name="Google Shape;1960;p59">
            <a:hlinkClick action="ppaction://hlinksldjump" r:id="rId4"/>
          </p:cNvPr>
          <p:cNvSpPr/>
          <p:nvPr/>
        </p:nvSpPr>
        <p:spPr>
          <a:xfrm>
            <a:off x="4675675"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1961" name="Google Shape;1961;p59"/>
          <p:cNvSpPr/>
          <p:nvPr/>
        </p:nvSpPr>
        <p:spPr>
          <a:xfrm flipH="1">
            <a:off x="873050" y="667075"/>
            <a:ext cx="499200" cy="499200"/>
          </a:xfrm>
          <a:prstGeom prst="pie">
            <a:avLst>
              <a:gd fmla="val 10850888"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9"/>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15 sec</a:t>
            </a:r>
            <a:endParaRPr>
              <a:solidFill>
                <a:schemeClr val="dk1"/>
              </a:solidFill>
              <a:latin typeface="Syne"/>
              <a:ea typeface="Syne"/>
              <a:cs typeface="Syne"/>
              <a:sym typeface="Syne"/>
            </a:endParaRPr>
          </a:p>
        </p:txBody>
      </p:sp>
      <p:grpSp>
        <p:nvGrpSpPr>
          <p:cNvPr id="1963" name="Google Shape;1963;p59"/>
          <p:cNvGrpSpPr/>
          <p:nvPr/>
        </p:nvGrpSpPr>
        <p:grpSpPr>
          <a:xfrm>
            <a:off x="8085825" y="4607850"/>
            <a:ext cx="350700" cy="350700"/>
            <a:chOff x="8085825" y="4607850"/>
            <a:chExt cx="350700" cy="350700"/>
          </a:xfrm>
        </p:grpSpPr>
        <p:sp>
          <p:nvSpPr>
            <p:cNvPr id="1964" name="Google Shape;1964;p59">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9">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59"/>
          <p:cNvGrpSpPr/>
          <p:nvPr/>
        </p:nvGrpSpPr>
        <p:grpSpPr>
          <a:xfrm>
            <a:off x="707250" y="4607850"/>
            <a:ext cx="350700" cy="350700"/>
            <a:chOff x="707250" y="4607850"/>
            <a:chExt cx="350700" cy="350700"/>
          </a:xfrm>
        </p:grpSpPr>
        <p:sp>
          <p:nvSpPr>
            <p:cNvPr id="1967" name="Google Shape;1967;p59">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9">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9" name="Google Shape;1969;p59">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9">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60"/>
          <p:cNvSpPr txBox="1"/>
          <p:nvPr>
            <p:ph type="title"/>
          </p:nvPr>
        </p:nvSpPr>
        <p:spPr>
          <a:xfrm>
            <a:off x="1388100" y="1897975"/>
            <a:ext cx="6367800" cy="13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INCORRECT</a:t>
            </a:r>
            <a:endParaRPr/>
          </a:p>
        </p:txBody>
      </p:sp>
      <p:grpSp>
        <p:nvGrpSpPr>
          <p:cNvPr id="1976" name="Google Shape;1976;p60"/>
          <p:cNvGrpSpPr/>
          <p:nvPr/>
        </p:nvGrpSpPr>
        <p:grpSpPr>
          <a:xfrm>
            <a:off x="8085825" y="4607850"/>
            <a:ext cx="350700" cy="350700"/>
            <a:chOff x="8085825" y="4607850"/>
            <a:chExt cx="350700" cy="350700"/>
          </a:xfrm>
        </p:grpSpPr>
        <p:sp>
          <p:nvSpPr>
            <p:cNvPr id="1977" name="Google Shape;1977;p60">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0">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60"/>
          <p:cNvGrpSpPr/>
          <p:nvPr/>
        </p:nvGrpSpPr>
        <p:grpSpPr>
          <a:xfrm>
            <a:off x="707250" y="4607850"/>
            <a:ext cx="350700" cy="350700"/>
            <a:chOff x="707250" y="4607850"/>
            <a:chExt cx="350700" cy="350700"/>
          </a:xfrm>
        </p:grpSpPr>
        <p:sp>
          <p:nvSpPr>
            <p:cNvPr id="1980" name="Google Shape;1980;p60">
              <a:hlinkClick action="ppaction://hlinkshowjump?jump=previousslide"/>
            </p:cNvPr>
            <p:cNvSpPr/>
            <p:nvPr/>
          </p:nvSpPr>
          <p:spPr>
            <a:xfrm flipH="1">
              <a:off x="707250" y="4607850"/>
              <a:ext cx="350700" cy="350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0">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2" name="Google Shape;1982;p60">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0">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0">
            <a:hlinkClick action="ppaction://hlinksldjump" r:id="rId3"/>
          </p:cNvPr>
          <p:cNvSpPr/>
          <p:nvPr/>
        </p:nvSpPr>
        <p:spPr>
          <a:xfrm>
            <a:off x="2831100" y="3448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Try Again</a:t>
            </a:r>
            <a:endParaRPr>
              <a:solidFill>
                <a:schemeClr val="accent5"/>
              </a:solidFill>
              <a:latin typeface="Syne"/>
              <a:ea typeface="Syne"/>
              <a:cs typeface="Syne"/>
              <a:sym typeface="Syne"/>
            </a:endParaRPr>
          </a:p>
        </p:txBody>
      </p:sp>
      <p:sp>
        <p:nvSpPr>
          <p:cNvPr id="1985" name="Google Shape;1985;p60">
            <a:hlinkClick action="ppaction://hlinksldjump" r:id="rId4"/>
          </p:cNvPr>
          <p:cNvSpPr/>
          <p:nvPr/>
        </p:nvSpPr>
        <p:spPr>
          <a:xfrm>
            <a:off x="4673100" y="3448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Next Round</a:t>
            </a:r>
            <a:endParaRPr>
              <a:solidFill>
                <a:schemeClr val="accent5"/>
              </a:solidFill>
              <a:latin typeface="Syne"/>
              <a:ea typeface="Syne"/>
              <a:cs typeface="Syne"/>
              <a:sym typeface="Syn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61"/>
          <p:cNvSpPr txBox="1"/>
          <p:nvPr>
            <p:ph type="title"/>
          </p:nvPr>
        </p:nvSpPr>
        <p:spPr>
          <a:xfrm>
            <a:off x="2150825" y="1662199"/>
            <a:ext cx="4842300" cy="116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 02</a:t>
            </a:r>
            <a:endParaRPr/>
          </a:p>
        </p:txBody>
      </p:sp>
      <p:sp>
        <p:nvSpPr>
          <p:cNvPr id="1991" name="Google Shape;1991;p61"/>
          <p:cNvSpPr txBox="1"/>
          <p:nvPr>
            <p:ph idx="1" type="subTitle"/>
          </p:nvPr>
        </p:nvSpPr>
        <p:spPr>
          <a:xfrm>
            <a:off x="2150825" y="3005812"/>
            <a:ext cx="48423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1992" name="Google Shape;1992;p61"/>
          <p:cNvSpPr/>
          <p:nvPr/>
        </p:nvSpPr>
        <p:spPr>
          <a:xfrm>
            <a:off x="387623" y="3571300"/>
            <a:ext cx="1536644" cy="393044"/>
          </a:xfrm>
          <a:custGeom>
            <a:rect b="b" l="l" r="r" t="t"/>
            <a:pathLst>
              <a:path extrusionOk="0" h="7478" w="37454">
                <a:moveTo>
                  <a:pt x="22592" y="0"/>
                </a:moveTo>
                <a:cubicBezTo>
                  <a:pt x="21484" y="0"/>
                  <a:pt x="20589" y="908"/>
                  <a:pt x="20589" y="2003"/>
                </a:cubicBezTo>
                <a:cubicBezTo>
                  <a:pt x="20589" y="2096"/>
                  <a:pt x="20589" y="2177"/>
                  <a:pt x="20603" y="2270"/>
                </a:cubicBezTo>
                <a:lnTo>
                  <a:pt x="12765" y="2270"/>
                </a:lnTo>
                <a:cubicBezTo>
                  <a:pt x="11336" y="2270"/>
                  <a:pt x="10175" y="3432"/>
                  <a:pt x="10161" y="4874"/>
                </a:cubicBezTo>
                <a:lnTo>
                  <a:pt x="10161" y="4981"/>
                </a:lnTo>
                <a:lnTo>
                  <a:pt x="1269" y="4981"/>
                </a:lnTo>
                <a:cubicBezTo>
                  <a:pt x="1253" y="4980"/>
                  <a:pt x="1237" y="4980"/>
                  <a:pt x="1221" y="4980"/>
                </a:cubicBezTo>
                <a:cubicBezTo>
                  <a:pt x="548" y="4980"/>
                  <a:pt x="0" y="5531"/>
                  <a:pt x="0" y="6209"/>
                </a:cubicBezTo>
                <a:cubicBezTo>
                  <a:pt x="0" y="6887"/>
                  <a:pt x="548" y="7438"/>
                  <a:pt x="1221" y="7438"/>
                </a:cubicBezTo>
                <a:cubicBezTo>
                  <a:pt x="1237" y="7438"/>
                  <a:pt x="1253" y="7438"/>
                  <a:pt x="1269" y="7437"/>
                </a:cubicBezTo>
                <a:lnTo>
                  <a:pt x="12324" y="7437"/>
                </a:lnTo>
                <a:cubicBezTo>
                  <a:pt x="12471" y="7464"/>
                  <a:pt x="12618" y="7477"/>
                  <a:pt x="12765" y="7477"/>
                </a:cubicBezTo>
                <a:lnTo>
                  <a:pt x="34849" y="7477"/>
                </a:lnTo>
                <a:cubicBezTo>
                  <a:pt x="36292" y="7477"/>
                  <a:pt x="37453" y="6316"/>
                  <a:pt x="37453" y="4874"/>
                </a:cubicBezTo>
                <a:cubicBezTo>
                  <a:pt x="37453" y="3432"/>
                  <a:pt x="36292" y="2270"/>
                  <a:pt x="34849" y="2270"/>
                </a:cubicBezTo>
                <a:lnTo>
                  <a:pt x="34689" y="2270"/>
                </a:lnTo>
                <a:cubicBezTo>
                  <a:pt x="34703" y="2177"/>
                  <a:pt x="34703" y="2096"/>
                  <a:pt x="34703" y="2003"/>
                </a:cubicBezTo>
                <a:cubicBezTo>
                  <a:pt x="34703" y="908"/>
                  <a:pt x="33808" y="0"/>
                  <a:pt x="327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3" name="Google Shape;1993;p61"/>
          <p:cNvGrpSpPr/>
          <p:nvPr/>
        </p:nvGrpSpPr>
        <p:grpSpPr>
          <a:xfrm>
            <a:off x="8085825" y="4607850"/>
            <a:ext cx="350700" cy="350700"/>
            <a:chOff x="8085825" y="4607850"/>
            <a:chExt cx="350700" cy="350700"/>
          </a:xfrm>
        </p:grpSpPr>
        <p:sp>
          <p:nvSpPr>
            <p:cNvPr id="1994" name="Google Shape;1994;p61">
              <a:hlinkClick action="ppaction://hlinkshowjump?jump=nextslide"/>
            </p:cNvPr>
            <p:cNvSpPr/>
            <p:nvPr/>
          </p:nvSpPr>
          <p:spPr>
            <a:xfrm>
              <a:off x="8085825" y="4607850"/>
              <a:ext cx="350700" cy="350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1">
              <a:hlinkClick action="ppaction://hlinkshowjump?jump=nextslide"/>
            </p:cNvPr>
            <p:cNvSpPr/>
            <p:nvPr/>
          </p:nvSpPr>
          <p:spPr>
            <a:xfrm>
              <a:off x="8169046" y="4691060"/>
              <a:ext cx="184500" cy="184500"/>
            </a:xfrm>
            <a:prstGeom prst="rightArrow">
              <a:avLst>
                <a:gd fmla="val 51316" name="adj1"/>
                <a:gd fmla="val 50708"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61"/>
          <p:cNvGrpSpPr/>
          <p:nvPr/>
        </p:nvGrpSpPr>
        <p:grpSpPr>
          <a:xfrm>
            <a:off x="707250" y="4607850"/>
            <a:ext cx="350700" cy="350700"/>
            <a:chOff x="707250" y="4607850"/>
            <a:chExt cx="350700" cy="350700"/>
          </a:xfrm>
        </p:grpSpPr>
        <p:sp>
          <p:nvSpPr>
            <p:cNvPr id="1997" name="Google Shape;1997;p61">
              <a:hlinkClick action="ppaction://hlinkshowjump?jump=previousslide"/>
            </p:cNvPr>
            <p:cNvSpPr/>
            <p:nvPr/>
          </p:nvSpPr>
          <p:spPr>
            <a:xfrm flipH="1">
              <a:off x="707250" y="4607850"/>
              <a:ext cx="350700" cy="350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1">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9" name="Google Shape;1999;p61">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1">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1"/>
          <p:cNvSpPr/>
          <p:nvPr/>
        </p:nvSpPr>
        <p:spPr>
          <a:xfrm>
            <a:off x="400950" y="41279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1"/>
          <p:cNvSpPr/>
          <p:nvPr/>
        </p:nvSpPr>
        <p:spPr>
          <a:xfrm>
            <a:off x="7166375" y="4112475"/>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1"/>
          <p:cNvSpPr/>
          <p:nvPr/>
        </p:nvSpPr>
        <p:spPr>
          <a:xfrm>
            <a:off x="3247625" y="3697950"/>
            <a:ext cx="266400" cy="2664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62"/>
          <p:cNvSpPr txBox="1"/>
          <p:nvPr>
            <p:ph type="title"/>
          </p:nvPr>
        </p:nvSpPr>
        <p:spPr>
          <a:xfrm>
            <a:off x="1962150" y="535650"/>
            <a:ext cx="52197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ROUND 02</a:t>
            </a:r>
            <a:endParaRPr/>
          </a:p>
        </p:txBody>
      </p:sp>
      <p:sp>
        <p:nvSpPr>
          <p:cNvPr id="2009" name="Google Shape;2009;p62">
            <a:hlinkClick action="ppaction://hlinksldjump" r:id="rId3"/>
          </p:cNvPr>
          <p:cNvSpPr/>
          <p:nvPr/>
        </p:nvSpPr>
        <p:spPr>
          <a:xfrm>
            <a:off x="3506425" y="2127213"/>
            <a:ext cx="21363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Question 0</a:t>
            </a:r>
            <a:r>
              <a:rPr lang="en">
                <a:solidFill>
                  <a:schemeClr val="accent5"/>
                </a:solidFill>
                <a:latin typeface="Syne"/>
                <a:ea typeface="Syne"/>
                <a:cs typeface="Syne"/>
                <a:sym typeface="Syne"/>
              </a:rPr>
              <a:t>1</a:t>
            </a:r>
            <a:endParaRPr>
              <a:solidFill>
                <a:schemeClr val="accent5"/>
              </a:solidFill>
              <a:latin typeface="Syne"/>
              <a:ea typeface="Syne"/>
              <a:cs typeface="Syne"/>
              <a:sym typeface="Syne"/>
            </a:endParaRPr>
          </a:p>
        </p:txBody>
      </p:sp>
      <p:grpSp>
        <p:nvGrpSpPr>
          <p:cNvPr id="2010" name="Google Shape;2010;p62"/>
          <p:cNvGrpSpPr/>
          <p:nvPr/>
        </p:nvGrpSpPr>
        <p:grpSpPr>
          <a:xfrm>
            <a:off x="707250" y="4607850"/>
            <a:ext cx="350700" cy="350700"/>
            <a:chOff x="707250" y="4607850"/>
            <a:chExt cx="350700" cy="350700"/>
          </a:xfrm>
        </p:grpSpPr>
        <p:sp>
          <p:nvSpPr>
            <p:cNvPr id="2011" name="Google Shape;2011;p62">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2">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3" name="Google Shape;2013;p62">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2">
            <a:hlinkClick action="ppaction://hlinksldjump" r:id="rId4"/>
          </p:cNvPr>
          <p:cNvSpPr/>
          <p:nvPr/>
        </p:nvSpPr>
        <p:spPr>
          <a:xfrm>
            <a:off x="3506425" y="2633313"/>
            <a:ext cx="21363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Question 02</a:t>
            </a:r>
            <a:endParaRPr>
              <a:solidFill>
                <a:schemeClr val="accent5"/>
              </a:solidFill>
              <a:latin typeface="Syne"/>
              <a:ea typeface="Syne"/>
              <a:cs typeface="Syne"/>
              <a:sym typeface="Syne"/>
            </a:endParaRPr>
          </a:p>
        </p:txBody>
      </p:sp>
      <p:sp>
        <p:nvSpPr>
          <p:cNvPr id="2015" name="Google Shape;2015;p62">
            <a:hlinkClick action="ppaction://hlinksldjump" r:id="rId5"/>
          </p:cNvPr>
          <p:cNvSpPr/>
          <p:nvPr/>
        </p:nvSpPr>
        <p:spPr>
          <a:xfrm>
            <a:off x="3506425" y="3139413"/>
            <a:ext cx="21363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Question 03</a:t>
            </a:r>
            <a:endParaRPr>
              <a:solidFill>
                <a:schemeClr val="accent5"/>
              </a:solidFill>
              <a:latin typeface="Syne"/>
              <a:ea typeface="Syne"/>
              <a:cs typeface="Syne"/>
              <a:sym typeface="Syn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63"/>
          <p:cNvSpPr txBox="1"/>
          <p:nvPr>
            <p:ph idx="15"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01</a:t>
            </a:r>
            <a:endParaRPr/>
          </a:p>
        </p:txBody>
      </p:sp>
      <p:sp>
        <p:nvSpPr>
          <p:cNvPr id="2021" name="Google Shape;2021;p63"/>
          <p:cNvSpPr txBox="1"/>
          <p:nvPr>
            <p:ph idx="1" type="subTitle"/>
          </p:nvPr>
        </p:nvSpPr>
        <p:spPr>
          <a:xfrm>
            <a:off x="1172925" y="1875107"/>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K__s</a:t>
            </a:r>
            <a:endParaRPr/>
          </a:p>
        </p:txBody>
      </p:sp>
      <p:sp>
        <p:nvSpPr>
          <p:cNvPr id="2022" name="Google Shape;2022;p63"/>
          <p:cNvSpPr txBox="1"/>
          <p:nvPr>
            <p:ph type="title"/>
          </p:nvPr>
        </p:nvSpPr>
        <p:spPr>
          <a:xfrm flipH="1">
            <a:off x="708300" y="1875109"/>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023" name="Google Shape;2023;p63"/>
          <p:cNvSpPr txBox="1"/>
          <p:nvPr>
            <p:ph idx="2" type="title"/>
          </p:nvPr>
        </p:nvSpPr>
        <p:spPr>
          <a:xfrm flipH="1">
            <a:off x="3649200" y="1875106"/>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2024" name="Google Shape;2024;p63"/>
          <p:cNvSpPr txBox="1"/>
          <p:nvPr>
            <p:ph idx="3" type="subTitle"/>
          </p:nvPr>
        </p:nvSpPr>
        <p:spPr>
          <a:xfrm>
            <a:off x="1172925" y="2752075"/>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_o__y</a:t>
            </a:r>
            <a:endParaRPr/>
          </a:p>
        </p:txBody>
      </p:sp>
      <p:sp>
        <p:nvSpPr>
          <p:cNvPr id="2025" name="Google Shape;2025;p63"/>
          <p:cNvSpPr txBox="1"/>
          <p:nvPr>
            <p:ph idx="4" type="title"/>
          </p:nvPr>
        </p:nvSpPr>
        <p:spPr>
          <a:xfrm flipH="1">
            <a:off x="708300" y="275207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026" name="Google Shape;2026;p63"/>
          <p:cNvSpPr txBox="1"/>
          <p:nvPr>
            <p:ph idx="5" type="title"/>
          </p:nvPr>
        </p:nvSpPr>
        <p:spPr>
          <a:xfrm flipH="1">
            <a:off x="3649200" y="2752075"/>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2027" name="Google Shape;2027;p63"/>
          <p:cNvSpPr txBox="1"/>
          <p:nvPr>
            <p:ph idx="6" type="subTitle"/>
          </p:nvPr>
        </p:nvSpPr>
        <p:spPr>
          <a:xfrm>
            <a:off x="5217275" y="1876531"/>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_h__e</a:t>
            </a:r>
            <a:endParaRPr/>
          </a:p>
        </p:txBody>
      </p:sp>
      <p:sp>
        <p:nvSpPr>
          <p:cNvPr id="2028" name="Google Shape;2028;p63"/>
          <p:cNvSpPr txBox="1"/>
          <p:nvPr>
            <p:ph idx="7" type="title"/>
          </p:nvPr>
        </p:nvSpPr>
        <p:spPr>
          <a:xfrm flipH="1">
            <a:off x="4752650" y="1876534"/>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029" name="Google Shape;2029;p63"/>
          <p:cNvSpPr txBox="1"/>
          <p:nvPr>
            <p:ph idx="8" type="title"/>
          </p:nvPr>
        </p:nvSpPr>
        <p:spPr>
          <a:xfrm flipH="1">
            <a:off x="7693550" y="1876531"/>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15pt</a:t>
            </a:r>
            <a:endParaRPr/>
          </a:p>
        </p:txBody>
      </p:sp>
      <p:sp>
        <p:nvSpPr>
          <p:cNvPr id="2030" name="Google Shape;2030;p63"/>
          <p:cNvSpPr txBox="1"/>
          <p:nvPr>
            <p:ph idx="9" type="subTitle"/>
          </p:nvPr>
        </p:nvSpPr>
        <p:spPr>
          <a:xfrm>
            <a:off x="5217275" y="2752075"/>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_ar__</a:t>
            </a:r>
            <a:endParaRPr/>
          </a:p>
        </p:txBody>
      </p:sp>
      <p:sp>
        <p:nvSpPr>
          <p:cNvPr id="2031" name="Google Shape;2031;p63"/>
          <p:cNvSpPr txBox="1"/>
          <p:nvPr>
            <p:ph idx="13" type="title"/>
          </p:nvPr>
        </p:nvSpPr>
        <p:spPr>
          <a:xfrm flipH="1">
            <a:off x="4752650" y="275207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032" name="Google Shape;2032;p63"/>
          <p:cNvSpPr txBox="1"/>
          <p:nvPr>
            <p:ph idx="14" type="title"/>
          </p:nvPr>
        </p:nvSpPr>
        <p:spPr>
          <a:xfrm flipH="1">
            <a:off x="7693550" y="2752075"/>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2033" name="Google Shape;2033;p63"/>
          <p:cNvSpPr txBox="1"/>
          <p:nvPr>
            <p:ph idx="16"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Something</a:t>
            </a:r>
            <a:r>
              <a:rPr lang="en"/>
              <a:t> that you can lose. Fill the gaps</a:t>
            </a:r>
            <a:endParaRPr/>
          </a:p>
        </p:txBody>
      </p:sp>
      <p:sp>
        <p:nvSpPr>
          <p:cNvPr id="2034" name="Google Shape;2034;p63">
            <a:hlinkClick action="ppaction://hlinksldjump" r:id="rId3"/>
          </p:cNvPr>
          <p:cNvSpPr/>
          <p:nvPr/>
        </p:nvSpPr>
        <p:spPr>
          <a:xfrm>
            <a:off x="3752050" y="3718275"/>
            <a:ext cx="1639800" cy="338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Resolve</a:t>
            </a:r>
            <a:endParaRPr>
              <a:solidFill>
                <a:schemeClr val="accent5"/>
              </a:solidFill>
              <a:latin typeface="Syne"/>
              <a:ea typeface="Syne"/>
              <a:cs typeface="Syne"/>
              <a:sym typeface="Syne"/>
            </a:endParaRPr>
          </a:p>
        </p:txBody>
      </p:sp>
      <p:sp>
        <p:nvSpPr>
          <p:cNvPr id="2035" name="Google Shape;2035;p63">
            <a:hlinkClick action="ppaction://hlinksldjump" r:id="rId4"/>
          </p:cNvPr>
          <p:cNvSpPr/>
          <p:nvPr/>
        </p:nvSpPr>
        <p:spPr>
          <a:xfrm>
            <a:off x="5627288"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2036" name="Google Shape;2036;p63">
            <a:hlinkClick action="ppaction://hlinksldjump" r:id="rId5"/>
          </p:cNvPr>
          <p:cNvSpPr/>
          <p:nvPr/>
        </p:nvSpPr>
        <p:spPr>
          <a:xfrm>
            <a:off x="1876813"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grpSp>
        <p:nvGrpSpPr>
          <p:cNvPr id="2037" name="Google Shape;2037;p63"/>
          <p:cNvGrpSpPr/>
          <p:nvPr/>
        </p:nvGrpSpPr>
        <p:grpSpPr>
          <a:xfrm>
            <a:off x="8085825" y="4607850"/>
            <a:ext cx="350700" cy="350700"/>
            <a:chOff x="8085825" y="4607850"/>
            <a:chExt cx="350700" cy="350700"/>
          </a:xfrm>
        </p:grpSpPr>
        <p:sp>
          <p:nvSpPr>
            <p:cNvPr id="2038" name="Google Shape;2038;p63">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3">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0" name="Google Shape;2040;p63"/>
          <p:cNvGrpSpPr/>
          <p:nvPr/>
        </p:nvGrpSpPr>
        <p:grpSpPr>
          <a:xfrm>
            <a:off x="707250" y="4607850"/>
            <a:ext cx="350700" cy="350700"/>
            <a:chOff x="707250" y="4607850"/>
            <a:chExt cx="350700" cy="350700"/>
          </a:xfrm>
        </p:grpSpPr>
        <p:sp>
          <p:nvSpPr>
            <p:cNvPr id="2041" name="Google Shape;2041;p63">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3">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3" name="Google Shape;2043;p63">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3">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3"/>
          <p:cNvSpPr/>
          <p:nvPr/>
        </p:nvSpPr>
        <p:spPr>
          <a:xfrm flipH="1">
            <a:off x="873050" y="667075"/>
            <a:ext cx="499200" cy="499200"/>
          </a:xfrm>
          <a:prstGeom prst="pie">
            <a:avLst>
              <a:gd fmla="val 5227172"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3"/>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30 sec</a:t>
            </a:r>
            <a:endParaRPr>
              <a:solidFill>
                <a:schemeClr val="dk1"/>
              </a:solidFill>
              <a:latin typeface="Syne"/>
              <a:ea typeface="Syne"/>
              <a:cs typeface="Syne"/>
              <a:sym typeface="Sy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37"/>
          <p:cNvSpPr/>
          <p:nvPr/>
        </p:nvSpPr>
        <p:spPr>
          <a:xfrm rot="-104352">
            <a:off x="7536120" y="3608959"/>
            <a:ext cx="688193" cy="382098"/>
          </a:xfrm>
          <a:custGeom>
            <a:rect b="b" l="l" r="r" t="t"/>
            <a:pathLst>
              <a:path extrusionOk="0" h="6970" w="12913">
                <a:moveTo>
                  <a:pt x="6076" y="0"/>
                </a:moveTo>
                <a:lnTo>
                  <a:pt x="1" y="6075"/>
                </a:lnTo>
                <a:lnTo>
                  <a:pt x="1" y="6075"/>
                </a:lnTo>
                <a:lnTo>
                  <a:pt x="3539" y="5101"/>
                </a:lnTo>
                <a:lnTo>
                  <a:pt x="2551" y="6129"/>
                </a:lnTo>
                <a:lnTo>
                  <a:pt x="4848" y="6970"/>
                </a:lnTo>
                <a:lnTo>
                  <a:pt x="8720" y="4299"/>
                </a:lnTo>
                <a:lnTo>
                  <a:pt x="12912" y="6970"/>
                </a:lnTo>
                <a:lnTo>
                  <a:pt x="12912" y="6970"/>
                </a:lnTo>
                <a:lnTo>
                  <a:pt x="60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7"/>
          <p:cNvSpPr txBox="1"/>
          <p:nvPr>
            <p:ph type="title"/>
          </p:nvPr>
        </p:nvSpPr>
        <p:spPr>
          <a:xfrm>
            <a:off x="707325" y="535650"/>
            <a:ext cx="6815100" cy="61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INSTRUCTION</a:t>
            </a:r>
            <a:r>
              <a:rPr lang="en"/>
              <a:t> FOR THE GAME</a:t>
            </a:r>
            <a:endParaRPr/>
          </a:p>
        </p:txBody>
      </p:sp>
      <p:sp>
        <p:nvSpPr>
          <p:cNvPr id="1223" name="Google Shape;1223;p37"/>
          <p:cNvSpPr txBox="1"/>
          <p:nvPr>
            <p:ph idx="1" type="body"/>
          </p:nvPr>
        </p:nvSpPr>
        <p:spPr>
          <a:xfrm>
            <a:off x="707325" y="1242600"/>
            <a:ext cx="6815100" cy="1675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Divide the family into two teams.</a:t>
            </a:r>
            <a:endParaRPr/>
          </a:p>
          <a:p>
            <a:pPr indent="-317500" lvl="0" marL="457200" rtl="0" algn="l">
              <a:spcBef>
                <a:spcPts val="1000"/>
              </a:spcBef>
              <a:spcAft>
                <a:spcPts val="0"/>
              </a:spcAft>
              <a:buSzPts val="1400"/>
              <a:buAutoNum type="arabicPeriod"/>
            </a:pPr>
            <a:r>
              <a:rPr lang="en"/>
              <a:t>Choose your favourite avatar</a:t>
            </a:r>
            <a:endParaRPr/>
          </a:p>
          <a:p>
            <a:pPr indent="-317500" lvl="0" marL="457200" rtl="0" algn="l">
              <a:spcBef>
                <a:spcPts val="1000"/>
              </a:spcBef>
              <a:spcAft>
                <a:spcPts val="0"/>
              </a:spcAft>
              <a:buSzPts val="1400"/>
              <a:buAutoNum type="arabicPeriod"/>
            </a:pPr>
            <a:r>
              <a:rPr lang="en"/>
              <a:t>The game contains two rounds, with questions</a:t>
            </a:r>
            <a:endParaRPr/>
          </a:p>
          <a:p>
            <a:pPr indent="-317500" lvl="0" marL="457200" rtl="0" algn="l">
              <a:spcBef>
                <a:spcPts val="1000"/>
              </a:spcBef>
              <a:spcAft>
                <a:spcPts val="0"/>
              </a:spcAft>
              <a:buSzPts val="1400"/>
              <a:buAutoNum type="arabicPeriod"/>
            </a:pPr>
            <a:r>
              <a:rPr lang="en"/>
              <a:t>The goal of the game is answer the questions correctly</a:t>
            </a:r>
            <a:endParaRPr/>
          </a:p>
          <a:p>
            <a:pPr indent="-317500" lvl="0" marL="457200" rtl="0" algn="l">
              <a:spcBef>
                <a:spcPts val="1000"/>
              </a:spcBef>
              <a:spcAft>
                <a:spcPts val="1000"/>
              </a:spcAft>
              <a:buSzPts val="1400"/>
              <a:buAutoNum type="arabicPeriod"/>
            </a:pPr>
            <a:r>
              <a:rPr lang="en"/>
              <a:t>The family who achieve more points. It will be the winner</a:t>
            </a:r>
            <a:endParaRPr/>
          </a:p>
        </p:txBody>
      </p:sp>
      <p:grpSp>
        <p:nvGrpSpPr>
          <p:cNvPr id="1224" name="Google Shape;1224;p37"/>
          <p:cNvGrpSpPr/>
          <p:nvPr/>
        </p:nvGrpSpPr>
        <p:grpSpPr>
          <a:xfrm>
            <a:off x="8085825" y="4607850"/>
            <a:ext cx="350700" cy="350700"/>
            <a:chOff x="8085825" y="4607850"/>
            <a:chExt cx="350700" cy="350700"/>
          </a:xfrm>
        </p:grpSpPr>
        <p:sp>
          <p:nvSpPr>
            <p:cNvPr id="1225" name="Google Shape;1225;p37">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7">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37"/>
          <p:cNvGrpSpPr/>
          <p:nvPr/>
        </p:nvGrpSpPr>
        <p:grpSpPr>
          <a:xfrm>
            <a:off x="707250" y="4607850"/>
            <a:ext cx="350700" cy="350700"/>
            <a:chOff x="707250" y="4607850"/>
            <a:chExt cx="350700" cy="350700"/>
          </a:xfrm>
        </p:grpSpPr>
        <p:sp>
          <p:nvSpPr>
            <p:cNvPr id="1228" name="Google Shape;1228;p37">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7">
              <a:hlinkClick action="ppaction://hlinkshowjump?jump=previousslide"/>
            </p:cNvPr>
            <p:cNvSpPr/>
            <p:nvPr/>
          </p:nvSpPr>
          <p:spPr>
            <a:xfrm flipH="1">
              <a:off x="790229"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37">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7">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7"/>
          <p:cNvSpPr/>
          <p:nvPr/>
        </p:nvSpPr>
        <p:spPr>
          <a:xfrm flipH="1">
            <a:off x="7454678" y="662325"/>
            <a:ext cx="851050" cy="338404"/>
          </a:xfrm>
          <a:custGeom>
            <a:rect b="b" l="l" r="r" t="t"/>
            <a:pathLst>
              <a:path extrusionOk="0" h="9334" w="23474">
                <a:moveTo>
                  <a:pt x="6930" y="0"/>
                </a:moveTo>
                <a:cubicBezTo>
                  <a:pt x="6196" y="0"/>
                  <a:pt x="5608" y="601"/>
                  <a:pt x="5608" y="1322"/>
                </a:cubicBezTo>
                <a:lnTo>
                  <a:pt x="5608" y="1375"/>
                </a:lnTo>
                <a:lnTo>
                  <a:pt x="5515" y="1375"/>
                </a:lnTo>
                <a:cubicBezTo>
                  <a:pt x="4540" y="1375"/>
                  <a:pt x="3766" y="2163"/>
                  <a:pt x="3766" y="3125"/>
                </a:cubicBezTo>
                <a:cubicBezTo>
                  <a:pt x="3766" y="3285"/>
                  <a:pt x="3779" y="3432"/>
                  <a:pt x="3819" y="3579"/>
                </a:cubicBezTo>
                <a:lnTo>
                  <a:pt x="2885" y="3579"/>
                </a:lnTo>
                <a:cubicBezTo>
                  <a:pt x="1296" y="3579"/>
                  <a:pt x="1" y="4860"/>
                  <a:pt x="1" y="6463"/>
                </a:cubicBezTo>
                <a:cubicBezTo>
                  <a:pt x="1" y="8052"/>
                  <a:pt x="1296" y="9333"/>
                  <a:pt x="2885" y="9333"/>
                </a:cubicBezTo>
                <a:lnTo>
                  <a:pt x="20590" y="9333"/>
                </a:lnTo>
                <a:cubicBezTo>
                  <a:pt x="22179" y="9333"/>
                  <a:pt x="23474" y="8052"/>
                  <a:pt x="23474" y="6463"/>
                </a:cubicBezTo>
                <a:cubicBezTo>
                  <a:pt x="23474" y="4860"/>
                  <a:pt x="22179" y="3579"/>
                  <a:pt x="20590" y="3579"/>
                </a:cubicBezTo>
                <a:lnTo>
                  <a:pt x="18200" y="3579"/>
                </a:lnTo>
                <a:cubicBezTo>
                  <a:pt x="18240" y="3432"/>
                  <a:pt x="18253" y="3285"/>
                  <a:pt x="18253" y="3125"/>
                </a:cubicBezTo>
                <a:cubicBezTo>
                  <a:pt x="18253" y="2163"/>
                  <a:pt x="17479" y="1375"/>
                  <a:pt x="16504" y="1375"/>
                </a:cubicBezTo>
                <a:lnTo>
                  <a:pt x="13460" y="1375"/>
                </a:lnTo>
                <a:lnTo>
                  <a:pt x="13460" y="1322"/>
                </a:lnTo>
                <a:cubicBezTo>
                  <a:pt x="13460" y="601"/>
                  <a:pt x="12859" y="0"/>
                  <a:pt x="12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64"/>
          <p:cNvSpPr txBox="1"/>
          <p:nvPr>
            <p:ph idx="15"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RESOLVE</a:t>
            </a:r>
            <a:endParaRPr/>
          </a:p>
        </p:txBody>
      </p:sp>
      <p:sp>
        <p:nvSpPr>
          <p:cNvPr id="2052" name="Google Shape;2052;p64"/>
          <p:cNvSpPr txBox="1"/>
          <p:nvPr>
            <p:ph idx="1" type="subTitle"/>
          </p:nvPr>
        </p:nvSpPr>
        <p:spPr>
          <a:xfrm>
            <a:off x="1172925" y="1875107"/>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a:t>
            </a:r>
            <a:r>
              <a:rPr lang="en">
                <a:solidFill>
                  <a:schemeClr val="accent2"/>
                </a:solidFill>
              </a:rPr>
              <a:t>ey</a:t>
            </a:r>
            <a:r>
              <a:rPr lang="en"/>
              <a:t>s</a:t>
            </a:r>
            <a:endParaRPr/>
          </a:p>
        </p:txBody>
      </p:sp>
      <p:sp>
        <p:nvSpPr>
          <p:cNvPr id="2053" name="Google Shape;2053;p64"/>
          <p:cNvSpPr txBox="1"/>
          <p:nvPr>
            <p:ph type="title"/>
          </p:nvPr>
        </p:nvSpPr>
        <p:spPr>
          <a:xfrm flipH="1">
            <a:off x="708300" y="1875109"/>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054" name="Google Shape;2054;p64"/>
          <p:cNvSpPr txBox="1"/>
          <p:nvPr>
            <p:ph idx="2" type="title"/>
          </p:nvPr>
        </p:nvSpPr>
        <p:spPr>
          <a:xfrm flipH="1">
            <a:off x="3649200" y="1875106"/>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2055" name="Google Shape;2055;p64"/>
          <p:cNvSpPr txBox="1"/>
          <p:nvPr>
            <p:ph idx="3" type="subTitle"/>
          </p:nvPr>
        </p:nvSpPr>
        <p:spPr>
          <a:xfrm>
            <a:off x="1172925" y="2752075"/>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M</a:t>
            </a:r>
            <a:r>
              <a:rPr lang="en"/>
              <a:t>o</a:t>
            </a:r>
            <a:r>
              <a:rPr lang="en">
                <a:solidFill>
                  <a:schemeClr val="accent2"/>
                </a:solidFill>
              </a:rPr>
              <a:t>ne</a:t>
            </a:r>
            <a:r>
              <a:rPr lang="en"/>
              <a:t>y</a:t>
            </a:r>
            <a:endParaRPr/>
          </a:p>
        </p:txBody>
      </p:sp>
      <p:sp>
        <p:nvSpPr>
          <p:cNvPr id="2056" name="Google Shape;2056;p64"/>
          <p:cNvSpPr txBox="1"/>
          <p:nvPr>
            <p:ph idx="4" type="title"/>
          </p:nvPr>
        </p:nvSpPr>
        <p:spPr>
          <a:xfrm flipH="1">
            <a:off x="708300" y="275207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057" name="Google Shape;2057;p64"/>
          <p:cNvSpPr txBox="1"/>
          <p:nvPr>
            <p:ph idx="5" type="title"/>
          </p:nvPr>
        </p:nvSpPr>
        <p:spPr>
          <a:xfrm flipH="1">
            <a:off x="3649200" y="2752075"/>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2058" name="Google Shape;2058;p64"/>
          <p:cNvSpPr txBox="1"/>
          <p:nvPr>
            <p:ph idx="6" type="subTitle"/>
          </p:nvPr>
        </p:nvSpPr>
        <p:spPr>
          <a:xfrm>
            <a:off x="5217275" y="1876531"/>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P</a:t>
            </a:r>
            <a:r>
              <a:rPr lang="en"/>
              <a:t>h</a:t>
            </a:r>
            <a:r>
              <a:rPr lang="en">
                <a:solidFill>
                  <a:schemeClr val="accent2"/>
                </a:solidFill>
              </a:rPr>
              <a:t>o</a:t>
            </a:r>
            <a:r>
              <a:rPr lang="en">
                <a:solidFill>
                  <a:schemeClr val="accent2"/>
                </a:solidFill>
              </a:rPr>
              <a:t>n</a:t>
            </a:r>
            <a:r>
              <a:rPr lang="en"/>
              <a:t>e</a:t>
            </a:r>
            <a:endParaRPr/>
          </a:p>
        </p:txBody>
      </p:sp>
      <p:sp>
        <p:nvSpPr>
          <p:cNvPr id="2059" name="Google Shape;2059;p64"/>
          <p:cNvSpPr txBox="1"/>
          <p:nvPr>
            <p:ph idx="7" type="title"/>
          </p:nvPr>
        </p:nvSpPr>
        <p:spPr>
          <a:xfrm flipH="1">
            <a:off x="4752650" y="1876534"/>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060" name="Google Shape;2060;p64"/>
          <p:cNvSpPr txBox="1"/>
          <p:nvPr>
            <p:ph idx="8" type="title"/>
          </p:nvPr>
        </p:nvSpPr>
        <p:spPr>
          <a:xfrm flipH="1">
            <a:off x="7693550" y="1876531"/>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15pt</a:t>
            </a:r>
            <a:endParaRPr/>
          </a:p>
        </p:txBody>
      </p:sp>
      <p:sp>
        <p:nvSpPr>
          <p:cNvPr id="2061" name="Google Shape;2061;p64"/>
          <p:cNvSpPr txBox="1"/>
          <p:nvPr>
            <p:ph idx="9" type="subTitle"/>
          </p:nvPr>
        </p:nvSpPr>
        <p:spPr>
          <a:xfrm>
            <a:off x="5217275" y="2752075"/>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C</a:t>
            </a:r>
            <a:r>
              <a:rPr lang="en"/>
              <a:t>ar</a:t>
            </a:r>
            <a:r>
              <a:rPr lang="en">
                <a:solidFill>
                  <a:schemeClr val="accent2"/>
                </a:solidFill>
              </a:rPr>
              <a:t>ds</a:t>
            </a:r>
            <a:endParaRPr>
              <a:solidFill>
                <a:schemeClr val="accent2"/>
              </a:solidFill>
            </a:endParaRPr>
          </a:p>
        </p:txBody>
      </p:sp>
      <p:sp>
        <p:nvSpPr>
          <p:cNvPr id="2062" name="Google Shape;2062;p64"/>
          <p:cNvSpPr txBox="1"/>
          <p:nvPr>
            <p:ph idx="13" type="title"/>
          </p:nvPr>
        </p:nvSpPr>
        <p:spPr>
          <a:xfrm flipH="1">
            <a:off x="4752650" y="275207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063" name="Google Shape;2063;p64"/>
          <p:cNvSpPr txBox="1"/>
          <p:nvPr>
            <p:ph idx="14" type="title"/>
          </p:nvPr>
        </p:nvSpPr>
        <p:spPr>
          <a:xfrm flipH="1">
            <a:off x="7693550" y="2752075"/>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2064" name="Google Shape;2064;p64"/>
          <p:cNvSpPr txBox="1"/>
          <p:nvPr>
            <p:ph idx="16"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Something that you can lose. Fill the gaps</a:t>
            </a:r>
            <a:endParaRPr/>
          </a:p>
        </p:txBody>
      </p:sp>
      <p:sp>
        <p:nvSpPr>
          <p:cNvPr id="2065" name="Google Shape;2065;p64">
            <a:hlinkClick action="ppaction://hlinksldjump" r:id="rId3"/>
          </p:cNvPr>
          <p:cNvSpPr/>
          <p:nvPr/>
        </p:nvSpPr>
        <p:spPr>
          <a:xfrm>
            <a:off x="2833675"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2066" name="Google Shape;2066;p64">
            <a:hlinkClick action="ppaction://hlinksldjump" r:id="rId4"/>
          </p:cNvPr>
          <p:cNvSpPr/>
          <p:nvPr/>
        </p:nvSpPr>
        <p:spPr>
          <a:xfrm>
            <a:off x="4675675" y="3718275"/>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grpSp>
        <p:nvGrpSpPr>
          <p:cNvPr id="2067" name="Google Shape;2067;p64"/>
          <p:cNvGrpSpPr/>
          <p:nvPr/>
        </p:nvGrpSpPr>
        <p:grpSpPr>
          <a:xfrm>
            <a:off x="8085825" y="4607850"/>
            <a:ext cx="350700" cy="350700"/>
            <a:chOff x="8085825" y="4607850"/>
            <a:chExt cx="350700" cy="350700"/>
          </a:xfrm>
        </p:grpSpPr>
        <p:sp>
          <p:nvSpPr>
            <p:cNvPr id="2068" name="Google Shape;2068;p64">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4">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64"/>
          <p:cNvGrpSpPr/>
          <p:nvPr/>
        </p:nvGrpSpPr>
        <p:grpSpPr>
          <a:xfrm>
            <a:off x="707250" y="4607850"/>
            <a:ext cx="350700" cy="350700"/>
            <a:chOff x="707250" y="4607850"/>
            <a:chExt cx="350700" cy="350700"/>
          </a:xfrm>
        </p:grpSpPr>
        <p:sp>
          <p:nvSpPr>
            <p:cNvPr id="2071" name="Google Shape;2071;p64">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4">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64">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4">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4"/>
          <p:cNvSpPr/>
          <p:nvPr/>
        </p:nvSpPr>
        <p:spPr>
          <a:xfrm flipH="1">
            <a:off x="873050" y="667075"/>
            <a:ext cx="499200" cy="499200"/>
          </a:xfrm>
          <a:prstGeom prst="pie">
            <a:avLst>
              <a:gd fmla="val 5227172"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4"/>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30 sec</a:t>
            </a:r>
            <a:endParaRPr>
              <a:solidFill>
                <a:schemeClr val="dk1"/>
              </a:solidFill>
              <a:latin typeface="Syne"/>
              <a:ea typeface="Syne"/>
              <a:cs typeface="Syne"/>
              <a:sym typeface="Syn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65"/>
          <p:cNvSpPr txBox="1"/>
          <p:nvPr>
            <p:ph idx="2" type="subTitle"/>
          </p:nvPr>
        </p:nvSpPr>
        <p:spPr>
          <a:xfrm>
            <a:off x="3194625" y="1776419"/>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Na____</a:t>
            </a:r>
            <a:endParaRPr/>
          </a:p>
        </p:txBody>
      </p:sp>
      <p:sp>
        <p:nvSpPr>
          <p:cNvPr id="2082" name="Google Shape;2082;p65"/>
          <p:cNvSpPr txBox="1"/>
          <p:nvPr>
            <p:ph idx="3" type="title"/>
          </p:nvPr>
        </p:nvSpPr>
        <p:spPr>
          <a:xfrm flipH="1">
            <a:off x="2730000" y="1776422"/>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083" name="Google Shape;2083;p65"/>
          <p:cNvSpPr txBox="1"/>
          <p:nvPr>
            <p:ph idx="4" type="title"/>
          </p:nvPr>
        </p:nvSpPr>
        <p:spPr>
          <a:xfrm flipH="1">
            <a:off x="5670900" y="1776419"/>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2084" name="Google Shape;2084;p65"/>
          <p:cNvSpPr txBox="1"/>
          <p:nvPr>
            <p:ph idx="1" type="subTitle"/>
          </p:nvPr>
        </p:nvSpPr>
        <p:spPr>
          <a:xfrm>
            <a:off x="2168401"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Something that everyone loves. Fill the gaps</a:t>
            </a:r>
            <a:endParaRPr/>
          </a:p>
        </p:txBody>
      </p:sp>
      <p:sp>
        <p:nvSpPr>
          <p:cNvPr id="2085" name="Google Shape;2085;p65"/>
          <p:cNvSpPr txBox="1"/>
          <p:nvPr>
            <p:ph idx="8" type="subTitle"/>
          </p:nvPr>
        </p:nvSpPr>
        <p:spPr>
          <a:xfrm>
            <a:off x="3194625" y="308303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F_o_</a:t>
            </a:r>
            <a:endParaRPr/>
          </a:p>
        </p:txBody>
      </p:sp>
      <p:sp>
        <p:nvSpPr>
          <p:cNvPr id="2086" name="Google Shape;2086;p65"/>
          <p:cNvSpPr txBox="1"/>
          <p:nvPr>
            <p:ph idx="7" type="title"/>
          </p:nvPr>
        </p:nvSpPr>
        <p:spPr>
          <a:xfrm flipH="1">
            <a:off x="5670900" y="2429717"/>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2087" name="Google Shape;2087;p65"/>
          <p:cNvSpPr txBox="1"/>
          <p:nvPr>
            <p:ph idx="9" type="title"/>
          </p:nvPr>
        </p:nvSpPr>
        <p:spPr>
          <a:xfrm flipH="1">
            <a:off x="2730000" y="3083033"/>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088" name="Google Shape;2088;p65"/>
          <p:cNvSpPr txBox="1"/>
          <p:nvPr>
            <p:ph type="title"/>
          </p:nvPr>
        </p:nvSpPr>
        <p:spPr>
          <a:xfrm>
            <a:off x="2168437"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02</a:t>
            </a:r>
            <a:endParaRPr/>
          </a:p>
        </p:txBody>
      </p:sp>
      <p:sp>
        <p:nvSpPr>
          <p:cNvPr id="2089" name="Google Shape;2089;p65"/>
          <p:cNvSpPr txBox="1"/>
          <p:nvPr>
            <p:ph idx="5" type="subTitle"/>
          </p:nvPr>
        </p:nvSpPr>
        <p:spPr>
          <a:xfrm>
            <a:off x="3194625" y="2429717"/>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_e_c_</a:t>
            </a:r>
            <a:endParaRPr/>
          </a:p>
        </p:txBody>
      </p:sp>
      <p:sp>
        <p:nvSpPr>
          <p:cNvPr id="2090" name="Google Shape;2090;p65"/>
          <p:cNvSpPr txBox="1"/>
          <p:nvPr>
            <p:ph idx="6" type="title"/>
          </p:nvPr>
        </p:nvSpPr>
        <p:spPr>
          <a:xfrm flipH="1">
            <a:off x="2730000" y="242972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091" name="Google Shape;2091;p65"/>
          <p:cNvSpPr txBox="1"/>
          <p:nvPr>
            <p:ph idx="13" type="title"/>
          </p:nvPr>
        </p:nvSpPr>
        <p:spPr>
          <a:xfrm flipH="1">
            <a:off x="5670900" y="308303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20PT</a:t>
            </a:r>
            <a:endParaRPr/>
          </a:p>
        </p:txBody>
      </p:sp>
      <p:sp>
        <p:nvSpPr>
          <p:cNvPr id="2092" name="Google Shape;2092;p65">
            <a:hlinkClick action="ppaction://hlinksldjump" r:id="rId3"/>
          </p:cNvPr>
          <p:cNvSpPr/>
          <p:nvPr/>
        </p:nvSpPr>
        <p:spPr>
          <a:xfrm>
            <a:off x="3752050" y="3904550"/>
            <a:ext cx="1639800" cy="338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Resolve</a:t>
            </a:r>
            <a:endParaRPr>
              <a:solidFill>
                <a:schemeClr val="accent5"/>
              </a:solidFill>
              <a:latin typeface="Syne"/>
              <a:ea typeface="Syne"/>
              <a:cs typeface="Syne"/>
              <a:sym typeface="Syne"/>
            </a:endParaRPr>
          </a:p>
        </p:txBody>
      </p:sp>
      <p:sp>
        <p:nvSpPr>
          <p:cNvPr id="2093" name="Google Shape;2093;p65">
            <a:hlinkClick action="ppaction://hlinksldjump" r:id="rId4"/>
          </p:cNvPr>
          <p:cNvSpPr/>
          <p:nvPr/>
        </p:nvSpPr>
        <p:spPr>
          <a:xfrm>
            <a:off x="5627288" y="3904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2094" name="Google Shape;2094;p65">
            <a:hlinkClick action="ppaction://hlinksldjump" r:id="rId5"/>
          </p:cNvPr>
          <p:cNvSpPr/>
          <p:nvPr/>
        </p:nvSpPr>
        <p:spPr>
          <a:xfrm>
            <a:off x="1876813" y="39045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grpSp>
        <p:nvGrpSpPr>
          <p:cNvPr id="2095" name="Google Shape;2095;p65"/>
          <p:cNvGrpSpPr/>
          <p:nvPr/>
        </p:nvGrpSpPr>
        <p:grpSpPr>
          <a:xfrm>
            <a:off x="8085825" y="4607850"/>
            <a:ext cx="350700" cy="350700"/>
            <a:chOff x="8085825" y="4607850"/>
            <a:chExt cx="350700" cy="350700"/>
          </a:xfrm>
        </p:grpSpPr>
        <p:sp>
          <p:nvSpPr>
            <p:cNvPr id="2096" name="Google Shape;2096;p65">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5">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65"/>
          <p:cNvGrpSpPr/>
          <p:nvPr/>
        </p:nvGrpSpPr>
        <p:grpSpPr>
          <a:xfrm>
            <a:off x="707250" y="4607850"/>
            <a:ext cx="350700" cy="350700"/>
            <a:chOff x="707250" y="4607850"/>
            <a:chExt cx="350700" cy="350700"/>
          </a:xfrm>
        </p:grpSpPr>
        <p:sp>
          <p:nvSpPr>
            <p:cNvPr id="2099" name="Google Shape;2099;p65">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5">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1" name="Google Shape;2101;p65">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5">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5"/>
          <p:cNvSpPr/>
          <p:nvPr/>
        </p:nvSpPr>
        <p:spPr>
          <a:xfrm flipH="1">
            <a:off x="873050" y="667075"/>
            <a:ext cx="499200" cy="499200"/>
          </a:xfrm>
          <a:prstGeom prst="pie">
            <a:avLst>
              <a:gd fmla="val 1074782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5"/>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15 </a:t>
            </a:r>
            <a:r>
              <a:rPr lang="en">
                <a:solidFill>
                  <a:schemeClr val="dk1"/>
                </a:solidFill>
                <a:latin typeface="Syne"/>
                <a:ea typeface="Syne"/>
                <a:cs typeface="Syne"/>
                <a:sym typeface="Syne"/>
              </a:rPr>
              <a:t>sec</a:t>
            </a:r>
            <a:endParaRPr>
              <a:solidFill>
                <a:schemeClr val="dk1"/>
              </a:solidFill>
              <a:latin typeface="Syne"/>
              <a:ea typeface="Syne"/>
              <a:cs typeface="Syne"/>
              <a:sym typeface="Syn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66"/>
          <p:cNvSpPr txBox="1"/>
          <p:nvPr>
            <p:ph idx="2" type="subTitle"/>
          </p:nvPr>
        </p:nvSpPr>
        <p:spPr>
          <a:xfrm>
            <a:off x="3194625" y="1776419"/>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a:t>
            </a:r>
            <a:r>
              <a:rPr lang="en">
                <a:solidFill>
                  <a:schemeClr val="accent2"/>
                </a:solidFill>
              </a:rPr>
              <a:t>ture</a:t>
            </a:r>
            <a:endParaRPr>
              <a:solidFill>
                <a:schemeClr val="accent2"/>
              </a:solidFill>
            </a:endParaRPr>
          </a:p>
        </p:txBody>
      </p:sp>
      <p:sp>
        <p:nvSpPr>
          <p:cNvPr id="2110" name="Google Shape;2110;p66"/>
          <p:cNvSpPr txBox="1"/>
          <p:nvPr>
            <p:ph idx="3" type="title"/>
          </p:nvPr>
        </p:nvSpPr>
        <p:spPr>
          <a:xfrm flipH="1">
            <a:off x="2730000" y="1776422"/>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111" name="Google Shape;2111;p66"/>
          <p:cNvSpPr txBox="1"/>
          <p:nvPr>
            <p:ph idx="4" type="title"/>
          </p:nvPr>
        </p:nvSpPr>
        <p:spPr>
          <a:xfrm flipH="1">
            <a:off x="5670900" y="1776419"/>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2112" name="Google Shape;2112;p66"/>
          <p:cNvSpPr txBox="1"/>
          <p:nvPr>
            <p:ph idx="1" type="subTitle"/>
          </p:nvPr>
        </p:nvSpPr>
        <p:spPr>
          <a:xfrm>
            <a:off x="2168401"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Something that everyone loves. Fill the gaps</a:t>
            </a:r>
            <a:endParaRPr/>
          </a:p>
        </p:txBody>
      </p:sp>
      <p:sp>
        <p:nvSpPr>
          <p:cNvPr id="2113" name="Google Shape;2113;p66"/>
          <p:cNvSpPr txBox="1"/>
          <p:nvPr>
            <p:ph idx="8" type="subTitle"/>
          </p:nvPr>
        </p:nvSpPr>
        <p:spPr>
          <a:xfrm>
            <a:off x="3194625" y="308303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Fo</a:t>
            </a:r>
            <a:r>
              <a:rPr lang="en"/>
              <a:t>od</a:t>
            </a:r>
            <a:endParaRPr/>
          </a:p>
        </p:txBody>
      </p:sp>
      <p:sp>
        <p:nvSpPr>
          <p:cNvPr id="2114" name="Google Shape;2114;p66"/>
          <p:cNvSpPr txBox="1"/>
          <p:nvPr>
            <p:ph idx="7" type="title"/>
          </p:nvPr>
        </p:nvSpPr>
        <p:spPr>
          <a:xfrm flipH="1">
            <a:off x="5670900" y="2429717"/>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2115" name="Google Shape;2115;p66"/>
          <p:cNvSpPr txBox="1"/>
          <p:nvPr>
            <p:ph idx="9" type="title"/>
          </p:nvPr>
        </p:nvSpPr>
        <p:spPr>
          <a:xfrm flipH="1">
            <a:off x="2730000" y="3083033"/>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116" name="Google Shape;2116;p66"/>
          <p:cNvSpPr txBox="1"/>
          <p:nvPr>
            <p:ph type="title"/>
          </p:nvPr>
        </p:nvSpPr>
        <p:spPr>
          <a:xfrm>
            <a:off x="2168437"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RESOLVE</a:t>
            </a:r>
            <a:endParaRPr/>
          </a:p>
        </p:txBody>
      </p:sp>
      <p:sp>
        <p:nvSpPr>
          <p:cNvPr id="2117" name="Google Shape;2117;p66"/>
          <p:cNvSpPr txBox="1"/>
          <p:nvPr>
            <p:ph idx="5" type="subTitle"/>
          </p:nvPr>
        </p:nvSpPr>
        <p:spPr>
          <a:xfrm>
            <a:off x="3194625" y="2429717"/>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t>
            </a:r>
            <a:r>
              <a:rPr lang="en"/>
              <a:t>e</a:t>
            </a:r>
            <a:r>
              <a:rPr lang="en">
                <a:solidFill>
                  <a:schemeClr val="accent2"/>
                </a:solidFill>
              </a:rPr>
              <a:t>a</a:t>
            </a:r>
            <a:r>
              <a:rPr lang="en"/>
              <a:t>c</a:t>
            </a:r>
            <a:r>
              <a:rPr lang="en">
                <a:solidFill>
                  <a:schemeClr val="accent2"/>
                </a:solidFill>
              </a:rPr>
              <a:t>h</a:t>
            </a:r>
            <a:endParaRPr>
              <a:solidFill>
                <a:schemeClr val="accent2"/>
              </a:solidFill>
            </a:endParaRPr>
          </a:p>
        </p:txBody>
      </p:sp>
      <p:sp>
        <p:nvSpPr>
          <p:cNvPr id="2118" name="Google Shape;2118;p66"/>
          <p:cNvSpPr txBox="1"/>
          <p:nvPr>
            <p:ph idx="6" type="title"/>
          </p:nvPr>
        </p:nvSpPr>
        <p:spPr>
          <a:xfrm flipH="1">
            <a:off x="2730000" y="242972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119" name="Google Shape;2119;p66"/>
          <p:cNvSpPr txBox="1"/>
          <p:nvPr>
            <p:ph idx="13" type="title"/>
          </p:nvPr>
        </p:nvSpPr>
        <p:spPr>
          <a:xfrm flipH="1">
            <a:off x="5670900" y="308303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20PT</a:t>
            </a:r>
            <a:endParaRPr/>
          </a:p>
        </p:txBody>
      </p:sp>
      <p:grpSp>
        <p:nvGrpSpPr>
          <p:cNvPr id="2120" name="Google Shape;2120;p66"/>
          <p:cNvGrpSpPr/>
          <p:nvPr/>
        </p:nvGrpSpPr>
        <p:grpSpPr>
          <a:xfrm>
            <a:off x="8085825" y="4607850"/>
            <a:ext cx="350700" cy="350700"/>
            <a:chOff x="8085825" y="4607850"/>
            <a:chExt cx="350700" cy="350700"/>
          </a:xfrm>
        </p:grpSpPr>
        <p:sp>
          <p:nvSpPr>
            <p:cNvPr id="2121" name="Google Shape;2121;p66">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6">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66"/>
          <p:cNvGrpSpPr/>
          <p:nvPr/>
        </p:nvGrpSpPr>
        <p:grpSpPr>
          <a:xfrm>
            <a:off x="707250" y="4607850"/>
            <a:ext cx="350700" cy="350700"/>
            <a:chOff x="707250" y="4607850"/>
            <a:chExt cx="350700" cy="350700"/>
          </a:xfrm>
        </p:grpSpPr>
        <p:sp>
          <p:nvSpPr>
            <p:cNvPr id="2124" name="Google Shape;2124;p66">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6">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6" name="Google Shape;2126;p66">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6">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6"/>
          <p:cNvSpPr/>
          <p:nvPr/>
        </p:nvSpPr>
        <p:spPr>
          <a:xfrm flipH="1">
            <a:off x="873050" y="667075"/>
            <a:ext cx="499200" cy="499200"/>
          </a:xfrm>
          <a:prstGeom prst="pie">
            <a:avLst>
              <a:gd fmla="val 1074782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6"/>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15 sec</a:t>
            </a:r>
            <a:endParaRPr>
              <a:solidFill>
                <a:schemeClr val="dk1"/>
              </a:solidFill>
              <a:latin typeface="Syne"/>
              <a:ea typeface="Syne"/>
              <a:cs typeface="Syne"/>
              <a:sym typeface="Syne"/>
            </a:endParaRPr>
          </a:p>
        </p:txBody>
      </p:sp>
      <p:sp>
        <p:nvSpPr>
          <p:cNvPr id="2130" name="Google Shape;2130;p66">
            <a:hlinkClick action="ppaction://hlinksldjump" r:id="rId3"/>
          </p:cNvPr>
          <p:cNvSpPr/>
          <p:nvPr/>
        </p:nvSpPr>
        <p:spPr>
          <a:xfrm>
            <a:off x="2833675" y="388490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2131" name="Google Shape;2131;p66">
            <a:hlinkClick action="ppaction://hlinksldjump" r:id="rId4"/>
          </p:cNvPr>
          <p:cNvSpPr/>
          <p:nvPr/>
        </p:nvSpPr>
        <p:spPr>
          <a:xfrm>
            <a:off x="4675675" y="388490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67"/>
          <p:cNvSpPr txBox="1"/>
          <p:nvPr>
            <p:ph idx="21"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03</a:t>
            </a:r>
            <a:endParaRPr/>
          </a:p>
        </p:txBody>
      </p:sp>
      <p:sp>
        <p:nvSpPr>
          <p:cNvPr id="2137" name="Google Shape;2137;p67"/>
          <p:cNvSpPr txBox="1"/>
          <p:nvPr>
            <p:ph idx="22"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Something that you can recycle. Fill the gaps</a:t>
            </a:r>
            <a:endParaRPr/>
          </a:p>
        </p:txBody>
      </p:sp>
      <p:sp>
        <p:nvSpPr>
          <p:cNvPr id="2138" name="Google Shape;2138;p67"/>
          <p:cNvSpPr txBox="1"/>
          <p:nvPr>
            <p:ph idx="1" type="subTitle"/>
          </p:nvPr>
        </p:nvSpPr>
        <p:spPr>
          <a:xfrm>
            <a:off x="1172925" y="168625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O__</a:t>
            </a:r>
            <a:endParaRPr/>
          </a:p>
        </p:txBody>
      </p:sp>
      <p:sp>
        <p:nvSpPr>
          <p:cNvPr id="2139" name="Google Shape;2139;p67"/>
          <p:cNvSpPr txBox="1"/>
          <p:nvPr>
            <p:ph type="title"/>
          </p:nvPr>
        </p:nvSpPr>
        <p:spPr>
          <a:xfrm flipH="1">
            <a:off x="708300" y="168625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140" name="Google Shape;2140;p67"/>
          <p:cNvSpPr txBox="1"/>
          <p:nvPr>
            <p:ph idx="2" type="title"/>
          </p:nvPr>
        </p:nvSpPr>
        <p:spPr>
          <a:xfrm flipH="1">
            <a:off x="3649200" y="168625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15pt</a:t>
            </a:r>
            <a:endParaRPr/>
          </a:p>
        </p:txBody>
      </p:sp>
      <p:sp>
        <p:nvSpPr>
          <p:cNvPr id="2141" name="Google Shape;2141;p67"/>
          <p:cNvSpPr txBox="1"/>
          <p:nvPr>
            <p:ph idx="15" type="subTitle"/>
          </p:nvPr>
        </p:nvSpPr>
        <p:spPr>
          <a:xfrm>
            <a:off x="5218275" y="34394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C_m_____</a:t>
            </a:r>
            <a:endParaRPr/>
          </a:p>
        </p:txBody>
      </p:sp>
      <p:sp>
        <p:nvSpPr>
          <p:cNvPr id="2142" name="Google Shape;2142;p67"/>
          <p:cNvSpPr txBox="1"/>
          <p:nvPr>
            <p:ph idx="18" type="subTitle"/>
          </p:nvPr>
        </p:nvSpPr>
        <p:spPr>
          <a:xfrm>
            <a:off x="5218275" y="25628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__’s</a:t>
            </a:r>
            <a:endParaRPr/>
          </a:p>
        </p:txBody>
      </p:sp>
      <p:sp>
        <p:nvSpPr>
          <p:cNvPr id="2143" name="Google Shape;2143;p67"/>
          <p:cNvSpPr txBox="1"/>
          <p:nvPr>
            <p:ph idx="5" type="title"/>
          </p:nvPr>
        </p:nvSpPr>
        <p:spPr>
          <a:xfrm flipH="1">
            <a:off x="3649200" y="25628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2144" name="Google Shape;2144;p67"/>
          <p:cNvSpPr txBox="1"/>
          <p:nvPr>
            <p:ph idx="3" type="subTitle"/>
          </p:nvPr>
        </p:nvSpPr>
        <p:spPr>
          <a:xfrm>
            <a:off x="1172925" y="25628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B_t___</a:t>
            </a:r>
            <a:endParaRPr/>
          </a:p>
        </p:txBody>
      </p:sp>
      <p:sp>
        <p:nvSpPr>
          <p:cNvPr id="2145" name="Google Shape;2145;p67"/>
          <p:cNvSpPr txBox="1"/>
          <p:nvPr>
            <p:ph idx="4" type="title"/>
          </p:nvPr>
        </p:nvSpPr>
        <p:spPr>
          <a:xfrm flipH="1">
            <a:off x="708300" y="25628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146" name="Google Shape;2146;p67"/>
          <p:cNvSpPr txBox="1"/>
          <p:nvPr>
            <p:ph idx="6" type="subTitle"/>
          </p:nvPr>
        </p:nvSpPr>
        <p:spPr>
          <a:xfrm>
            <a:off x="1172925" y="34394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_a__e____</a:t>
            </a:r>
            <a:endParaRPr/>
          </a:p>
        </p:txBody>
      </p:sp>
      <p:sp>
        <p:nvSpPr>
          <p:cNvPr id="2147" name="Google Shape;2147;p67"/>
          <p:cNvSpPr txBox="1"/>
          <p:nvPr>
            <p:ph idx="7" type="title"/>
          </p:nvPr>
        </p:nvSpPr>
        <p:spPr>
          <a:xfrm flipH="1">
            <a:off x="708300" y="34394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148" name="Google Shape;2148;p67"/>
          <p:cNvSpPr txBox="1"/>
          <p:nvPr>
            <p:ph idx="8" type="title"/>
          </p:nvPr>
        </p:nvSpPr>
        <p:spPr>
          <a:xfrm flipH="1">
            <a:off x="3649200" y="34394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2149" name="Google Shape;2149;p67"/>
          <p:cNvSpPr txBox="1"/>
          <p:nvPr>
            <p:ph idx="9" type="subTitle"/>
          </p:nvPr>
        </p:nvSpPr>
        <p:spPr>
          <a:xfrm>
            <a:off x="5218275" y="168625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_ox__</a:t>
            </a:r>
            <a:endParaRPr/>
          </a:p>
        </p:txBody>
      </p:sp>
      <p:sp>
        <p:nvSpPr>
          <p:cNvPr id="2150" name="Google Shape;2150;p67"/>
          <p:cNvSpPr txBox="1"/>
          <p:nvPr>
            <p:ph idx="13" type="title"/>
          </p:nvPr>
        </p:nvSpPr>
        <p:spPr>
          <a:xfrm flipH="1">
            <a:off x="4753650" y="168625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151" name="Google Shape;2151;p67"/>
          <p:cNvSpPr txBox="1"/>
          <p:nvPr>
            <p:ph idx="14" type="title"/>
          </p:nvPr>
        </p:nvSpPr>
        <p:spPr>
          <a:xfrm flipH="1">
            <a:off x="7694550" y="168625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20pt</a:t>
            </a:r>
            <a:endParaRPr/>
          </a:p>
        </p:txBody>
      </p:sp>
      <p:sp>
        <p:nvSpPr>
          <p:cNvPr id="2152" name="Google Shape;2152;p67"/>
          <p:cNvSpPr txBox="1"/>
          <p:nvPr>
            <p:ph idx="16" type="title"/>
          </p:nvPr>
        </p:nvSpPr>
        <p:spPr>
          <a:xfrm flipH="1">
            <a:off x="4753650" y="34394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2153" name="Google Shape;2153;p67"/>
          <p:cNvSpPr txBox="1"/>
          <p:nvPr>
            <p:ph idx="17" type="title"/>
          </p:nvPr>
        </p:nvSpPr>
        <p:spPr>
          <a:xfrm flipH="1">
            <a:off x="7694550" y="34394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2154" name="Google Shape;2154;p67"/>
          <p:cNvSpPr txBox="1"/>
          <p:nvPr>
            <p:ph idx="19" type="title"/>
          </p:nvPr>
        </p:nvSpPr>
        <p:spPr>
          <a:xfrm flipH="1">
            <a:off x="4753650" y="25628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155" name="Google Shape;2155;p67"/>
          <p:cNvSpPr txBox="1"/>
          <p:nvPr>
            <p:ph idx="20" type="title"/>
          </p:nvPr>
        </p:nvSpPr>
        <p:spPr>
          <a:xfrm flipH="1">
            <a:off x="7694550" y="25628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2156" name="Google Shape;2156;p67">
            <a:hlinkClick action="ppaction://hlinksldjump" r:id="rId3"/>
          </p:cNvPr>
          <p:cNvSpPr/>
          <p:nvPr/>
        </p:nvSpPr>
        <p:spPr>
          <a:xfrm>
            <a:off x="3752050" y="4133150"/>
            <a:ext cx="1639800" cy="338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Resolve</a:t>
            </a:r>
            <a:endParaRPr>
              <a:solidFill>
                <a:schemeClr val="accent5"/>
              </a:solidFill>
              <a:latin typeface="Syne"/>
              <a:ea typeface="Syne"/>
              <a:cs typeface="Syne"/>
              <a:sym typeface="Syne"/>
            </a:endParaRPr>
          </a:p>
        </p:txBody>
      </p:sp>
      <p:sp>
        <p:nvSpPr>
          <p:cNvPr id="2157" name="Google Shape;2157;p67">
            <a:hlinkClick action="ppaction://hlinksldjump" r:id="rId4"/>
          </p:cNvPr>
          <p:cNvSpPr/>
          <p:nvPr/>
        </p:nvSpPr>
        <p:spPr>
          <a:xfrm>
            <a:off x="5627288" y="41331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
        <p:nvSpPr>
          <p:cNvPr id="2158" name="Google Shape;2158;p67">
            <a:hlinkClick action="ppaction://hlinksldjump" r:id="rId5"/>
          </p:cNvPr>
          <p:cNvSpPr/>
          <p:nvPr/>
        </p:nvSpPr>
        <p:spPr>
          <a:xfrm>
            <a:off x="1876813" y="4133150"/>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grpSp>
        <p:nvGrpSpPr>
          <p:cNvPr id="2159" name="Google Shape;2159;p67"/>
          <p:cNvGrpSpPr/>
          <p:nvPr/>
        </p:nvGrpSpPr>
        <p:grpSpPr>
          <a:xfrm>
            <a:off x="8085825" y="4607850"/>
            <a:ext cx="350700" cy="350700"/>
            <a:chOff x="8085825" y="4607850"/>
            <a:chExt cx="350700" cy="350700"/>
          </a:xfrm>
        </p:grpSpPr>
        <p:sp>
          <p:nvSpPr>
            <p:cNvPr id="2160" name="Google Shape;2160;p67">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7">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67"/>
          <p:cNvGrpSpPr/>
          <p:nvPr/>
        </p:nvGrpSpPr>
        <p:grpSpPr>
          <a:xfrm>
            <a:off x="707250" y="4607850"/>
            <a:ext cx="350700" cy="350700"/>
            <a:chOff x="707250" y="4607850"/>
            <a:chExt cx="350700" cy="350700"/>
          </a:xfrm>
        </p:grpSpPr>
        <p:sp>
          <p:nvSpPr>
            <p:cNvPr id="2163" name="Google Shape;2163;p67">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7">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5" name="Google Shape;2165;p67">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7">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7"/>
          <p:cNvSpPr/>
          <p:nvPr/>
        </p:nvSpPr>
        <p:spPr>
          <a:xfrm flipH="1">
            <a:off x="873050" y="667075"/>
            <a:ext cx="499200" cy="499200"/>
          </a:xfrm>
          <a:prstGeom prst="pie">
            <a:avLst>
              <a:gd fmla="val 5227172"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7"/>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30 sec</a:t>
            </a:r>
            <a:endParaRPr>
              <a:solidFill>
                <a:schemeClr val="dk1"/>
              </a:solidFill>
              <a:latin typeface="Syne"/>
              <a:ea typeface="Syne"/>
              <a:cs typeface="Syne"/>
              <a:sym typeface="Syn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68"/>
          <p:cNvSpPr txBox="1"/>
          <p:nvPr>
            <p:ph idx="21" type="title"/>
          </p:nvPr>
        </p:nvSpPr>
        <p:spPr>
          <a:xfrm>
            <a:off x="2166350" y="535650"/>
            <a:ext cx="48114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RESOLVE</a:t>
            </a:r>
            <a:endParaRPr/>
          </a:p>
        </p:txBody>
      </p:sp>
      <p:sp>
        <p:nvSpPr>
          <p:cNvPr id="2174" name="Google Shape;2174;p68"/>
          <p:cNvSpPr txBox="1"/>
          <p:nvPr>
            <p:ph idx="22" type="subTitle"/>
          </p:nvPr>
        </p:nvSpPr>
        <p:spPr>
          <a:xfrm>
            <a:off x="2166313" y="1152150"/>
            <a:ext cx="48114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Something that you can recycle. Fill the gaps</a:t>
            </a:r>
            <a:endParaRPr/>
          </a:p>
        </p:txBody>
      </p:sp>
      <p:sp>
        <p:nvSpPr>
          <p:cNvPr id="2175" name="Google Shape;2175;p68"/>
          <p:cNvSpPr txBox="1"/>
          <p:nvPr>
            <p:ph idx="1" type="subTitle"/>
          </p:nvPr>
        </p:nvSpPr>
        <p:spPr>
          <a:xfrm>
            <a:off x="1172925" y="168625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a:t>
            </a:r>
            <a:r>
              <a:rPr lang="en">
                <a:solidFill>
                  <a:schemeClr val="accent2"/>
                </a:solidFill>
              </a:rPr>
              <a:t>il</a:t>
            </a:r>
            <a:endParaRPr>
              <a:solidFill>
                <a:schemeClr val="accent2"/>
              </a:solidFill>
            </a:endParaRPr>
          </a:p>
        </p:txBody>
      </p:sp>
      <p:sp>
        <p:nvSpPr>
          <p:cNvPr id="2176" name="Google Shape;2176;p68"/>
          <p:cNvSpPr txBox="1"/>
          <p:nvPr>
            <p:ph type="title"/>
          </p:nvPr>
        </p:nvSpPr>
        <p:spPr>
          <a:xfrm flipH="1">
            <a:off x="708300" y="168625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177" name="Google Shape;2177;p68"/>
          <p:cNvSpPr txBox="1"/>
          <p:nvPr>
            <p:ph idx="2" type="title"/>
          </p:nvPr>
        </p:nvSpPr>
        <p:spPr>
          <a:xfrm flipH="1">
            <a:off x="3649200" y="168625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15pt</a:t>
            </a:r>
            <a:endParaRPr/>
          </a:p>
        </p:txBody>
      </p:sp>
      <p:sp>
        <p:nvSpPr>
          <p:cNvPr id="2178" name="Google Shape;2178;p68"/>
          <p:cNvSpPr txBox="1"/>
          <p:nvPr>
            <p:ph idx="15" type="subTitle"/>
          </p:nvPr>
        </p:nvSpPr>
        <p:spPr>
          <a:xfrm>
            <a:off x="5218275" y="34394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solidFill>
                  <a:schemeClr val="accent2"/>
                </a:solidFill>
              </a:rPr>
              <a:t>o</a:t>
            </a:r>
            <a:r>
              <a:rPr lang="en"/>
              <a:t>m</a:t>
            </a:r>
            <a:r>
              <a:rPr lang="en">
                <a:solidFill>
                  <a:schemeClr val="accent2"/>
                </a:solidFill>
              </a:rPr>
              <a:t>puter</a:t>
            </a:r>
            <a:endParaRPr>
              <a:solidFill>
                <a:schemeClr val="accent2"/>
              </a:solidFill>
            </a:endParaRPr>
          </a:p>
        </p:txBody>
      </p:sp>
      <p:sp>
        <p:nvSpPr>
          <p:cNvPr id="2179" name="Google Shape;2179;p68"/>
          <p:cNvSpPr txBox="1"/>
          <p:nvPr>
            <p:ph idx="18" type="subTitle"/>
          </p:nvPr>
        </p:nvSpPr>
        <p:spPr>
          <a:xfrm>
            <a:off x="5218275" y="25628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CD</a:t>
            </a:r>
            <a:r>
              <a:rPr lang="en"/>
              <a:t>’s</a:t>
            </a:r>
            <a:endParaRPr/>
          </a:p>
        </p:txBody>
      </p:sp>
      <p:sp>
        <p:nvSpPr>
          <p:cNvPr id="2180" name="Google Shape;2180;p68"/>
          <p:cNvSpPr txBox="1"/>
          <p:nvPr>
            <p:ph idx="5" type="title"/>
          </p:nvPr>
        </p:nvSpPr>
        <p:spPr>
          <a:xfrm flipH="1">
            <a:off x="3649200" y="25628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2181" name="Google Shape;2181;p68"/>
          <p:cNvSpPr txBox="1"/>
          <p:nvPr>
            <p:ph idx="3" type="subTitle"/>
          </p:nvPr>
        </p:nvSpPr>
        <p:spPr>
          <a:xfrm>
            <a:off x="1172925" y="25628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t>
            </a:r>
            <a:r>
              <a:rPr lang="en">
                <a:solidFill>
                  <a:schemeClr val="accent2"/>
                </a:solidFill>
              </a:rPr>
              <a:t>o</a:t>
            </a:r>
            <a:r>
              <a:rPr lang="en"/>
              <a:t>t</a:t>
            </a:r>
            <a:r>
              <a:rPr lang="en">
                <a:solidFill>
                  <a:schemeClr val="accent2"/>
                </a:solidFill>
              </a:rPr>
              <a:t>tle</a:t>
            </a:r>
            <a:endParaRPr>
              <a:solidFill>
                <a:schemeClr val="accent2"/>
              </a:solidFill>
            </a:endParaRPr>
          </a:p>
        </p:txBody>
      </p:sp>
      <p:sp>
        <p:nvSpPr>
          <p:cNvPr id="2182" name="Google Shape;2182;p68"/>
          <p:cNvSpPr txBox="1"/>
          <p:nvPr>
            <p:ph idx="4" type="title"/>
          </p:nvPr>
        </p:nvSpPr>
        <p:spPr>
          <a:xfrm flipH="1">
            <a:off x="708300" y="25628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183" name="Google Shape;2183;p68"/>
          <p:cNvSpPr txBox="1"/>
          <p:nvPr>
            <p:ph idx="6" type="subTitle"/>
          </p:nvPr>
        </p:nvSpPr>
        <p:spPr>
          <a:xfrm>
            <a:off x="1172925" y="3439438"/>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t>
            </a:r>
            <a:r>
              <a:rPr lang="en"/>
              <a:t>a</a:t>
            </a:r>
            <a:r>
              <a:rPr lang="en">
                <a:solidFill>
                  <a:schemeClr val="accent2"/>
                </a:solidFill>
              </a:rPr>
              <a:t>tt</a:t>
            </a:r>
            <a:r>
              <a:rPr lang="en"/>
              <a:t>e</a:t>
            </a:r>
            <a:r>
              <a:rPr lang="en">
                <a:solidFill>
                  <a:schemeClr val="accent2"/>
                </a:solidFill>
              </a:rPr>
              <a:t>ries</a:t>
            </a:r>
            <a:endParaRPr>
              <a:solidFill>
                <a:schemeClr val="accent2"/>
              </a:solidFill>
            </a:endParaRPr>
          </a:p>
        </p:txBody>
      </p:sp>
      <p:sp>
        <p:nvSpPr>
          <p:cNvPr id="2184" name="Google Shape;2184;p68"/>
          <p:cNvSpPr txBox="1"/>
          <p:nvPr>
            <p:ph idx="7" type="title"/>
          </p:nvPr>
        </p:nvSpPr>
        <p:spPr>
          <a:xfrm flipH="1">
            <a:off x="708300" y="34394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185" name="Google Shape;2185;p68"/>
          <p:cNvSpPr txBox="1"/>
          <p:nvPr>
            <p:ph idx="8" type="title"/>
          </p:nvPr>
        </p:nvSpPr>
        <p:spPr>
          <a:xfrm flipH="1">
            <a:off x="3649200" y="34394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sp>
        <p:nvSpPr>
          <p:cNvPr id="2186" name="Google Shape;2186;p68"/>
          <p:cNvSpPr txBox="1"/>
          <p:nvPr>
            <p:ph idx="9" type="subTitle"/>
          </p:nvPr>
        </p:nvSpPr>
        <p:spPr>
          <a:xfrm>
            <a:off x="5218275" y="1686250"/>
            <a:ext cx="2529300" cy="5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B</a:t>
            </a:r>
            <a:r>
              <a:rPr lang="en"/>
              <a:t>ox</a:t>
            </a:r>
            <a:r>
              <a:rPr lang="en">
                <a:solidFill>
                  <a:schemeClr val="accent2"/>
                </a:solidFill>
              </a:rPr>
              <a:t>es</a:t>
            </a:r>
            <a:endParaRPr>
              <a:solidFill>
                <a:schemeClr val="accent2"/>
              </a:solidFill>
            </a:endParaRPr>
          </a:p>
        </p:txBody>
      </p:sp>
      <p:sp>
        <p:nvSpPr>
          <p:cNvPr id="2187" name="Google Shape;2187;p68"/>
          <p:cNvSpPr txBox="1"/>
          <p:nvPr>
            <p:ph idx="13" type="title"/>
          </p:nvPr>
        </p:nvSpPr>
        <p:spPr>
          <a:xfrm flipH="1">
            <a:off x="4753650" y="1686250"/>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188" name="Google Shape;2188;p68"/>
          <p:cNvSpPr txBox="1"/>
          <p:nvPr>
            <p:ph idx="14" type="title"/>
          </p:nvPr>
        </p:nvSpPr>
        <p:spPr>
          <a:xfrm flipH="1">
            <a:off x="7694550" y="1686250"/>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20pt</a:t>
            </a:r>
            <a:endParaRPr/>
          </a:p>
        </p:txBody>
      </p:sp>
      <p:sp>
        <p:nvSpPr>
          <p:cNvPr id="2189" name="Google Shape;2189;p68"/>
          <p:cNvSpPr txBox="1"/>
          <p:nvPr>
            <p:ph idx="16" type="title"/>
          </p:nvPr>
        </p:nvSpPr>
        <p:spPr>
          <a:xfrm flipH="1">
            <a:off x="4753650" y="34394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2190" name="Google Shape;2190;p68"/>
          <p:cNvSpPr txBox="1"/>
          <p:nvPr>
            <p:ph idx="17" type="title"/>
          </p:nvPr>
        </p:nvSpPr>
        <p:spPr>
          <a:xfrm flipH="1">
            <a:off x="7694550" y="34394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10pt</a:t>
            </a:r>
            <a:endParaRPr/>
          </a:p>
        </p:txBody>
      </p:sp>
      <p:sp>
        <p:nvSpPr>
          <p:cNvPr id="2191" name="Google Shape;2191;p68"/>
          <p:cNvSpPr txBox="1"/>
          <p:nvPr>
            <p:ph idx="19" type="title"/>
          </p:nvPr>
        </p:nvSpPr>
        <p:spPr>
          <a:xfrm flipH="1">
            <a:off x="4753650" y="2562838"/>
            <a:ext cx="4992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192" name="Google Shape;2192;p68"/>
          <p:cNvSpPr txBox="1"/>
          <p:nvPr>
            <p:ph idx="20" type="title"/>
          </p:nvPr>
        </p:nvSpPr>
        <p:spPr>
          <a:xfrm flipH="1">
            <a:off x="7694550" y="2562838"/>
            <a:ext cx="743100" cy="51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5pt</a:t>
            </a:r>
            <a:endParaRPr/>
          </a:p>
        </p:txBody>
      </p:sp>
      <p:grpSp>
        <p:nvGrpSpPr>
          <p:cNvPr id="2193" name="Google Shape;2193;p68"/>
          <p:cNvGrpSpPr/>
          <p:nvPr/>
        </p:nvGrpSpPr>
        <p:grpSpPr>
          <a:xfrm>
            <a:off x="8085825" y="4607850"/>
            <a:ext cx="350700" cy="350700"/>
            <a:chOff x="8085825" y="4607850"/>
            <a:chExt cx="350700" cy="350700"/>
          </a:xfrm>
        </p:grpSpPr>
        <p:sp>
          <p:nvSpPr>
            <p:cNvPr id="2194" name="Google Shape;2194;p68">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8">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68"/>
          <p:cNvGrpSpPr/>
          <p:nvPr/>
        </p:nvGrpSpPr>
        <p:grpSpPr>
          <a:xfrm>
            <a:off x="707250" y="4607850"/>
            <a:ext cx="350700" cy="350700"/>
            <a:chOff x="707250" y="4607850"/>
            <a:chExt cx="350700" cy="350700"/>
          </a:xfrm>
        </p:grpSpPr>
        <p:sp>
          <p:nvSpPr>
            <p:cNvPr id="2197" name="Google Shape;2197;p68">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8">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9" name="Google Shape;2199;p68">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8">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8"/>
          <p:cNvSpPr/>
          <p:nvPr/>
        </p:nvSpPr>
        <p:spPr>
          <a:xfrm flipH="1">
            <a:off x="873050" y="667075"/>
            <a:ext cx="499200" cy="499200"/>
          </a:xfrm>
          <a:prstGeom prst="pie">
            <a:avLst>
              <a:gd fmla="val 5227172"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8"/>
          <p:cNvSpPr/>
          <p:nvPr/>
        </p:nvSpPr>
        <p:spPr>
          <a:xfrm>
            <a:off x="679100" y="1167425"/>
            <a:ext cx="887100" cy="3384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Syne"/>
                <a:ea typeface="Syne"/>
                <a:cs typeface="Syne"/>
                <a:sym typeface="Syne"/>
              </a:rPr>
              <a:t>30 sec</a:t>
            </a:r>
            <a:endParaRPr>
              <a:solidFill>
                <a:schemeClr val="dk1"/>
              </a:solidFill>
              <a:latin typeface="Syne"/>
              <a:ea typeface="Syne"/>
              <a:cs typeface="Syne"/>
              <a:sym typeface="Syne"/>
            </a:endParaRPr>
          </a:p>
        </p:txBody>
      </p:sp>
      <p:sp>
        <p:nvSpPr>
          <p:cNvPr id="2203" name="Google Shape;2203;p68">
            <a:hlinkClick action="ppaction://hlinksldjump" r:id="rId3"/>
          </p:cNvPr>
          <p:cNvSpPr/>
          <p:nvPr/>
        </p:nvSpPr>
        <p:spPr>
          <a:xfrm>
            <a:off x="2833675" y="4133088"/>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Menu</a:t>
            </a:r>
            <a:endParaRPr>
              <a:solidFill>
                <a:schemeClr val="accent5"/>
              </a:solidFill>
              <a:latin typeface="Syne"/>
              <a:ea typeface="Syne"/>
              <a:cs typeface="Syne"/>
              <a:sym typeface="Syne"/>
            </a:endParaRPr>
          </a:p>
        </p:txBody>
      </p:sp>
      <p:sp>
        <p:nvSpPr>
          <p:cNvPr id="2204" name="Google Shape;2204;p68">
            <a:hlinkClick action="ppaction://hlinksldjump" r:id="rId4"/>
          </p:cNvPr>
          <p:cNvSpPr/>
          <p:nvPr/>
        </p:nvSpPr>
        <p:spPr>
          <a:xfrm>
            <a:off x="4675675" y="4133088"/>
            <a:ext cx="16398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Score</a:t>
            </a:r>
            <a:endParaRPr>
              <a:solidFill>
                <a:schemeClr val="accent5"/>
              </a:solidFill>
              <a:latin typeface="Syne"/>
              <a:ea typeface="Syne"/>
              <a:cs typeface="Syne"/>
              <a:sym typeface="Syn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69"/>
          <p:cNvSpPr txBox="1"/>
          <p:nvPr>
            <p:ph type="title"/>
          </p:nvPr>
        </p:nvSpPr>
        <p:spPr>
          <a:xfrm>
            <a:off x="2469150" y="535650"/>
            <a:ext cx="4205700" cy="61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SCORE</a:t>
            </a:r>
            <a:endParaRPr/>
          </a:p>
        </p:txBody>
      </p:sp>
      <p:sp>
        <p:nvSpPr>
          <p:cNvPr id="2210" name="Google Shape;2210;p69"/>
          <p:cNvSpPr txBox="1"/>
          <p:nvPr>
            <p:ph idx="1" type="subTitle"/>
          </p:nvPr>
        </p:nvSpPr>
        <p:spPr>
          <a:xfrm>
            <a:off x="5440525" y="1874263"/>
            <a:ext cx="2007600" cy="4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JIMMIES</a:t>
            </a:r>
            <a:endParaRPr/>
          </a:p>
        </p:txBody>
      </p:sp>
      <p:sp>
        <p:nvSpPr>
          <p:cNvPr id="2211" name="Google Shape;2211;p69">
            <a:hlinkClick action="ppaction://hlinksldjump" r:id="rId3"/>
          </p:cNvPr>
          <p:cNvSpPr txBox="1"/>
          <p:nvPr>
            <p:ph idx="2" type="title"/>
          </p:nvPr>
        </p:nvSpPr>
        <p:spPr>
          <a:xfrm>
            <a:off x="1695923" y="1874188"/>
            <a:ext cx="2007600" cy="4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THE SMITHS</a:t>
            </a:r>
            <a:endParaRPr/>
          </a:p>
        </p:txBody>
      </p:sp>
      <p:sp>
        <p:nvSpPr>
          <p:cNvPr id="2212" name="Google Shape;2212;p69"/>
          <p:cNvSpPr txBox="1"/>
          <p:nvPr>
            <p:ph idx="3" type="title"/>
          </p:nvPr>
        </p:nvSpPr>
        <p:spPr>
          <a:xfrm flipH="1">
            <a:off x="1695925" y="2441588"/>
            <a:ext cx="2007600" cy="8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213" name="Google Shape;2213;p69"/>
          <p:cNvSpPr txBox="1"/>
          <p:nvPr>
            <p:ph idx="4" type="title"/>
          </p:nvPr>
        </p:nvSpPr>
        <p:spPr>
          <a:xfrm flipH="1">
            <a:off x="5440525" y="2441588"/>
            <a:ext cx="2007600" cy="8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2214" name="Google Shape;2214;p69"/>
          <p:cNvSpPr txBox="1"/>
          <p:nvPr>
            <p:ph idx="5" type="subTitle"/>
          </p:nvPr>
        </p:nvSpPr>
        <p:spPr>
          <a:xfrm>
            <a:off x="2469158" y="1152144"/>
            <a:ext cx="42057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enter the score of the teams here</a:t>
            </a:r>
            <a:endParaRPr/>
          </a:p>
        </p:txBody>
      </p:sp>
      <p:grpSp>
        <p:nvGrpSpPr>
          <p:cNvPr id="2215" name="Google Shape;2215;p69"/>
          <p:cNvGrpSpPr/>
          <p:nvPr/>
        </p:nvGrpSpPr>
        <p:grpSpPr>
          <a:xfrm>
            <a:off x="8085825" y="4607850"/>
            <a:ext cx="350700" cy="350700"/>
            <a:chOff x="8085825" y="4607850"/>
            <a:chExt cx="350700" cy="350700"/>
          </a:xfrm>
        </p:grpSpPr>
        <p:sp>
          <p:nvSpPr>
            <p:cNvPr id="2216" name="Google Shape;2216;p69">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9">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69"/>
          <p:cNvGrpSpPr/>
          <p:nvPr/>
        </p:nvGrpSpPr>
        <p:grpSpPr>
          <a:xfrm>
            <a:off x="707250" y="4607850"/>
            <a:ext cx="350700" cy="350700"/>
            <a:chOff x="707250" y="4607850"/>
            <a:chExt cx="350700" cy="350700"/>
          </a:xfrm>
        </p:grpSpPr>
        <p:sp>
          <p:nvSpPr>
            <p:cNvPr id="2219" name="Google Shape;2219;p69">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9">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1" name="Google Shape;2221;p69">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9">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9">
            <a:hlinkClick action="ppaction://hlinksldjump" r:id="rId4"/>
          </p:cNvPr>
          <p:cNvSpPr/>
          <p:nvPr/>
        </p:nvSpPr>
        <p:spPr>
          <a:xfrm>
            <a:off x="2824388" y="4614000"/>
            <a:ext cx="11202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Round 1</a:t>
            </a:r>
            <a:endParaRPr>
              <a:solidFill>
                <a:schemeClr val="accent5"/>
              </a:solidFill>
              <a:latin typeface="Syne"/>
              <a:ea typeface="Syne"/>
              <a:cs typeface="Syne"/>
              <a:sym typeface="Syne"/>
            </a:endParaRPr>
          </a:p>
        </p:txBody>
      </p:sp>
      <p:sp>
        <p:nvSpPr>
          <p:cNvPr id="2224" name="Google Shape;2224;p69">
            <a:hlinkClick action="ppaction://hlinksldjump" r:id="rId5"/>
          </p:cNvPr>
          <p:cNvSpPr/>
          <p:nvPr/>
        </p:nvSpPr>
        <p:spPr>
          <a:xfrm>
            <a:off x="5186413" y="4614000"/>
            <a:ext cx="11202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Round 2</a:t>
            </a:r>
            <a:endParaRPr>
              <a:solidFill>
                <a:schemeClr val="accent5"/>
              </a:solidFill>
              <a:latin typeface="Syne"/>
              <a:ea typeface="Syne"/>
              <a:cs typeface="Syne"/>
              <a:sym typeface="Syn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70"/>
          <p:cNvSpPr txBox="1"/>
          <p:nvPr>
            <p:ph type="title"/>
          </p:nvPr>
        </p:nvSpPr>
        <p:spPr>
          <a:xfrm>
            <a:off x="2268250" y="1340625"/>
            <a:ext cx="4607400" cy="107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105</a:t>
            </a:r>
            <a:endParaRPr/>
          </a:p>
        </p:txBody>
      </p:sp>
      <p:sp>
        <p:nvSpPr>
          <p:cNvPr id="2230" name="Google Shape;2230;p70"/>
          <p:cNvSpPr txBox="1"/>
          <p:nvPr>
            <p:ph idx="1" type="body"/>
          </p:nvPr>
        </p:nvSpPr>
        <p:spPr>
          <a:xfrm>
            <a:off x="2268300" y="2604925"/>
            <a:ext cx="46074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Total points</a:t>
            </a:r>
            <a:endParaRPr/>
          </a:p>
        </p:txBody>
      </p:sp>
      <p:grpSp>
        <p:nvGrpSpPr>
          <p:cNvPr id="2231" name="Google Shape;2231;p70"/>
          <p:cNvGrpSpPr/>
          <p:nvPr/>
        </p:nvGrpSpPr>
        <p:grpSpPr>
          <a:xfrm>
            <a:off x="8085825" y="4607850"/>
            <a:ext cx="350700" cy="350700"/>
            <a:chOff x="8085825" y="4607850"/>
            <a:chExt cx="350700" cy="350700"/>
          </a:xfrm>
        </p:grpSpPr>
        <p:sp>
          <p:nvSpPr>
            <p:cNvPr id="2232" name="Google Shape;2232;p70">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0">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4" name="Google Shape;2234;p70"/>
          <p:cNvGrpSpPr/>
          <p:nvPr/>
        </p:nvGrpSpPr>
        <p:grpSpPr>
          <a:xfrm>
            <a:off x="707250" y="4607850"/>
            <a:ext cx="350700" cy="350700"/>
            <a:chOff x="707250" y="4607850"/>
            <a:chExt cx="350700" cy="350700"/>
          </a:xfrm>
        </p:grpSpPr>
        <p:sp>
          <p:nvSpPr>
            <p:cNvPr id="2235" name="Google Shape;2235;p70">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0">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7" name="Google Shape;2237;p70">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0">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9" name="Google Shape;2239;p70"/>
          <p:cNvGrpSpPr/>
          <p:nvPr/>
        </p:nvGrpSpPr>
        <p:grpSpPr>
          <a:xfrm rot="1312558">
            <a:off x="1549624" y="765256"/>
            <a:ext cx="937617" cy="883360"/>
            <a:chOff x="556774" y="2342749"/>
            <a:chExt cx="1397978" cy="1317081"/>
          </a:xfrm>
        </p:grpSpPr>
        <p:sp>
          <p:nvSpPr>
            <p:cNvPr id="2240" name="Google Shape;2240;p70"/>
            <p:cNvSpPr/>
            <p:nvPr/>
          </p:nvSpPr>
          <p:spPr>
            <a:xfrm>
              <a:off x="691274" y="3060672"/>
              <a:ext cx="158977" cy="286056"/>
            </a:xfrm>
            <a:custGeom>
              <a:rect b="b" l="l" r="r" t="t"/>
              <a:pathLst>
                <a:path extrusionOk="0" h="5623" w="3125">
                  <a:moveTo>
                    <a:pt x="0" y="1"/>
                  </a:moveTo>
                  <a:lnTo>
                    <a:pt x="0"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0"/>
            <p:cNvSpPr/>
            <p:nvPr/>
          </p:nvSpPr>
          <p:spPr>
            <a:xfrm>
              <a:off x="1011194" y="3060672"/>
              <a:ext cx="158977" cy="286056"/>
            </a:xfrm>
            <a:custGeom>
              <a:rect b="b" l="l" r="r" t="t"/>
              <a:pathLst>
                <a:path extrusionOk="0" h="5623" w="3125">
                  <a:moveTo>
                    <a:pt x="0" y="1"/>
                  </a:moveTo>
                  <a:lnTo>
                    <a:pt x="0"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0"/>
            <p:cNvSpPr/>
            <p:nvPr/>
          </p:nvSpPr>
          <p:spPr>
            <a:xfrm>
              <a:off x="1346020" y="3060672"/>
              <a:ext cx="159027" cy="286056"/>
            </a:xfrm>
            <a:custGeom>
              <a:rect b="b" l="l" r="r" t="t"/>
              <a:pathLst>
                <a:path extrusionOk="0" h="5623" w="3126">
                  <a:moveTo>
                    <a:pt x="1" y="1"/>
                  </a:moveTo>
                  <a:lnTo>
                    <a:pt x="1"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0"/>
            <p:cNvSpPr/>
            <p:nvPr/>
          </p:nvSpPr>
          <p:spPr>
            <a:xfrm>
              <a:off x="1665941" y="3060672"/>
              <a:ext cx="159027" cy="286056"/>
            </a:xfrm>
            <a:custGeom>
              <a:rect b="b" l="l" r="r" t="t"/>
              <a:pathLst>
                <a:path extrusionOk="0" h="5623" w="3126">
                  <a:moveTo>
                    <a:pt x="1" y="1"/>
                  </a:moveTo>
                  <a:lnTo>
                    <a:pt x="1" y="5622"/>
                  </a:lnTo>
                  <a:lnTo>
                    <a:pt x="3125" y="5622"/>
                  </a:lnTo>
                  <a:lnTo>
                    <a:pt x="31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0"/>
            <p:cNvSpPr/>
            <p:nvPr/>
          </p:nvSpPr>
          <p:spPr>
            <a:xfrm>
              <a:off x="1117538" y="2342749"/>
              <a:ext cx="144071" cy="204507"/>
            </a:xfrm>
            <a:custGeom>
              <a:rect b="b" l="l" r="r" t="t"/>
              <a:pathLst>
                <a:path extrusionOk="0" h="4020" w="2832">
                  <a:moveTo>
                    <a:pt x="2831" y="1"/>
                  </a:moveTo>
                  <a:lnTo>
                    <a:pt x="0" y="4020"/>
                  </a:lnTo>
                  <a:lnTo>
                    <a:pt x="2831" y="4020"/>
                  </a:lnTo>
                  <a:lnTo>
                    <a:pt x="28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0"/>
            <p:cNvSpPr/>
            <p:nvPr/>
          </p:nvSpPr>
          <p:spPr>
            <a:xfrm>
              <a:off x="1259350" y="2342750"/>
              <a:ext cx="146228" cy="204497"/>
            </a:xfrm>
            <a:custGeom>
              <a:rect b="b" l="l" r="r" t="t"/>
              <a:pathLst>
                <a:path extrusionOk="0" h="4020" w="2831">
                  <a:moveTo>
                    <a:pt x="0" y="1"/>
                  </a:moveTo>
                  <a:lnTo>
                    <a:pt x="0" y="4020"/>
                  </a:lnTo>
                  <a:lnTo>
                    <a:pt x="2831" y="4020"/>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0"/>
            <p:cNvSpPr/>
            <p:nvPr/>
          </p:nvSpPr>
          <p:spPr>
            <a:xfrm>
              <a:off x="707552" y="3402313"/>
              <a:ext cx="127080" cy="257517"/>
            </a:xfrm>
            <a:custGeom>
              <a:rect b="b" l="l" r="r" t="t"/>
              <a:pathLst>
                <a:path extrusionOk="0" h="5062" w="2498">
                  <a:moveTo>
                    <a:pt x="2271" y="1"/>
                  </a:moveTo>
                  <a:cubicBezTo>
                    <a:pt x="1897" y="936"/>
                    <a:pt x="1016" y="1577"/>
                    <a:pt x="1" y="1617"/>
                  </a:cubicBezTo>
                  <a:lnTo>
                    <a:pt x="1" y="2925"/>
                  </a:lnTo>
                  <a:cubicBezTo>
                    <a:pt x="1" y="3199"/>
                    <a:pt x="211" y="3336"/>
                    <a:pt x="421" y="3336"/>
                  </a:cubicBezTo>
                  <a:cubicBezTo>
                    <a:pt x="632" y="3336"/>
                    <a:pt x="842" y="3199"/>
                    <a:pt x="842" y="2925"/>
                  </a:cubicBezTo>
                  <a:lnTo>
                    <a:pt x="842" y="2324"/>
                  </a:lnTo>
                  <a:cubicBezTo>
                    <a:pt x="842" y="2097"/>
                    <a:pt x="1029" y="1910"/>
                    <a:pt x="1256" y="1910"/>
                  </a:cubicBezTo>
                  <a:cubicBezTo>
                    <a:pt x="1483" y="1910"/>
                    <a:pt x="1670" y="2097"/>
                    <a:pt x="1670" y="2324"/>
                  </a:cubicBezTo>
                  <a:lnTo>
                    <a:pt x="1670" y="4648"/>
                  </a:lnTo>
                  <a:cubicBezTo>
                    <a:pt x="1670" y="4874"/>
                    <a:pt x="1843" y="5061"/>
                    <a:pt x="2084" y="5061"/>
                  </a:cubicBezTo>
                  <a:cubicBezTo>
                    <a:pt x="2311" y="5061"/>
                    <a:pt x="2498" y="4874"/>
                    <a:pt x="2498" y="4648"/>
                  </a:cubicBezTo>
                  <a:lnTo>
                    <a:pt x="2498" y="695"/>
                  </a:lnTo>
                  <a:cubicBezTo>
                    <a:pt x="2484" y="442"/>
                    <a:pt x="2418" y="201"/>
                    <a:pt x="2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0"/>
            <p:cNvSpPr/>
            <p:nvPr/>
          </p:nvSpPr>
          <p:spPr>
            <a:xfrm rot="169">
              <a:off x="707559" y="3374341"/>
              <a:ext cx="115520" cy="117776"/>
            </a:xfrm>
            <a:custGeom>
              <a:rect b="b" l="l" r="r" t="t"/>
              <a:pathLst>
                <a:path extrusionOk="0" h="2167" w="2271">
                  <a:moveTo>
                    <a:pt x="1255" y="1"/>
                  </a:moveTo>
                  <a:cubicBezTo>
                    <a:pt x="623" y="1"/>
                    <a:pt x="1" y="477"/>
                    <a:pt x="1" y="1245"/>
                  </a:cubicBezTo>
                  <a:lnTo>
                    <a:pt x="1" y="2167"/>
                  </a:lnTo>
                  <a:cubicBezTo>
                    <a:pt x="1016" y="2127"/>
                    <a:pt x="1897" y="1486"/>
                    <a:pt x="2271" y="551"/>
                  </a:cubicBezTo>
                  <a:cubicBezTo>
                    <a:pt x="2016" y="171"/>
                    <a:pt x="1634"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0"/>
            <p:cNvSpPr/>
            <p:nvPr/>
          </p:nvSpPr>
          <p:spPr>
            <a:xfrm>
              <a:off x="1027473" y="3402313"/>
              <a:ext cx="127080" cy="257517"/>
            </a:xfrm>
            <a:custGeom>
              <a:rect b="b" l="l" r="r" t="t"/>
              <a:pathLst>
                <a:path extrusionOk="0" h="5062" w="2498">
                  <a:moveTo>
                    <a:pt x="2271" y="1"/>
                  </a:moveTo>
                  <a:cubicBezTo>
                    <a:pt x="1897" y="936"/>
                    <a:pt x="1015" y="1577"/>
                    <a:pt x="1" y="1617"/>
                  </a:cubicBezTo>
                  <a:lnTo>
                    <a:pt x="1" y="2925"/>
                  </a:lnTo>
                  <a:cubicBezTo>
                    <a:pt x="1" y="3199"/>
                    <a:pt x="211" y="3336"/>
                    <a:pt x="421" y="3336"/>
                  </a:cubicBezTo>
                  <a:cubicBezTo>
                    <a:pt x="632" y="3336"/>
                    <a:pt x="842" y="3199"/>
                    <a:pt x="842" y="2925"/>
                  </a:cubicBezTo>
                  <a:lnTo>
                    <a:pt x="842" y="2324"/>
                  </a:lnTo>
                  <a:cubicBezTo>
                    <a:pt x="842" y="2097"/>
                    <a:pt x="1029" y="1910"/>
                    <a:pt x="1256" y="1910"/>
                  </a:cubicBezTo>
                  <a:cubicBezTo>
                    <a:pt x="1483" y="1910"/>
                    <a:pt x="1670" y="2097"/>
                    <a:pt x="1670" y="2324"/>
                  </a:cubicBezTo>
                  <a:lnTo>
                    <a:pt x="1670" y="4648"/>
                  </a:lnTo>
                  <a:cubicBezTo>
                    <a:pt x="1670" y="4874"/>
                    <a:pt x="1857" y="5061"/>
                    <a:pt x="2084" y="5061"/>
                  </a:cubicBezTo>
                  <a:cubicBezTo>
                    <a:pt x="2311" y="5061"/>
                    <a:pt x="2498" y="4874"/>
                    <a:pt x="2498" y="4648"/>
                  </a:cubicBezTo>
                  <a:lnTo>
                    <a:pt x="2498" y="695"/>
                  </a:lnTo>
                  <a:cubicBezTo>
                    <a:pt x="2498" y="442"/>
                    <a:pt x="2417" y="201"/>
                    <a:pt x="2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0"/>
            <p:cNvSpPr/>
            <p:nvPr/>
          </p:nvSpPr>
          <p:spPr>
            <a:xfrm rot="169">
              <a:off x="1027485" y="3374342"/>
              <a:ext cx="115520" cy="118660"/>
            </a:xfrm>
            <a:custGeom>
              <a:rect b="b" l="l" r="r" t="t"/>
              <a:pathLst>
                <a:path extrusionOk="0" h="2167" w="2271">
                  <a:moveTo>
                    <a:pt x="1255" y="1"/>
                  </a:moveTo>
                  <a:cubicBezTo>
                    <a:pt x="623" y="1"/>
                    <a:pt x="1" y="477"/>
                    <a:pt x="1" y="1245"/>
                  </a:cubicBezTo>
                  <a:lnTo>
                    <a:pt x="1" y="2167"/>
                  </a:lnTo>
                  <a:cubicBezTo>
                    <a:pt x="1015" y="2127"/>
                    <a:pt x="1897" y="1486"/>
                    <a:pt x="2271" y="551"/>
                  </a:cubicBezTo>
                  <a:cubicBezTo>
                    <a:pt x="2016" y="171"/>
                    <a:pt x="1634"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0"/>
            <p:cNvSpPr/>
            <p:nvPr/>
          </p:nvSpPr>
          <p:spPr>
            <a:xfrm>
              <a:off x="1362349" y="3402313"/>
              <a:ext cx="126367" cy="257517"/>
            </a:xfrm>
            <a:custGeom>
              <a:rect b="b" l="l" r="r" t="t"/>
              <a:pathLst>
                <a:path extrusionOk="0" h="5062" w="2484">
                  <a:moveTo>
                    <a:pt x="2270" y="1"/>
                  </a:moveTo>
                  <a:cubicBezTo>
                    <a:pt x="1896" y="936"/>
                    <a:pt x="1002" y="1577"/>
                    <a:pt x="0" y="1617"/>
                  </a:cubicBezTo>
                  <a:lnTo>
                    <a:pt x="0" y="2925"/>
                  </a:lnTo>
                  <a:cubicBezTo>
                    <a:pt x="0" y="3199"/>
                    <a:pt x="207" y="3336"/>
                    <a:pt x="414" y="3336"/>
                  </a:cubicBezTo>
                  <a:cubicBezTo>
                    <a:pt x="621" y="3336"/>
                    <a:pt x="828" y="3199"/>
                    <a:pt x="828" y="2925"/>
                  </a:cubicBezTo>
                  <a:lnTo>
                    <a:pt x="828" y="2324"/>
                  </a:lnTo>
                  <a:cubicBezTo>
                    <a:pt x="828" y="2097"/>
                    <a:pt x="1015" y="1910"/>
                    <a:pt x="1242" y="1910"/>
                  </a:cubicBezTo>
                  <a:cubicBezTo>
                    <a:pt x="1469" y="1910"/>
                    <a:pt x="1656" y="2097"/>
                    <a:pt x="1656" y="2324"/>
                  </a:cubicBezTo>
                  <a:lnTo>
                    <a:pt x="1656" y="4648"/>
                  </a:lnTo>
                  <a:cubicBezTo>
                    <a:pt x="1656" y="4874"/>
                    <a:pt x="1843" y="5061"/>
                    <a:pt x="2070" y="5061"/>
                  </a:cubicBezTo>
                  <a:cubicBezTo>
                    <a:pt x="2297" y="5061"/>
                    <a:pt x="2484" y="4874"/>
                    <a:pt x="2484" y="4648"/>
                  </a:cubicBezTo>
                  <a:lnTo>
                    <a:pt x="2484" y="695"/>
                  </a:lnTo>
                  <a:cubicBezTo>
                    <a:pt x="2484" y="442"/>
                    <a:pt x="2404" y="20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0"/>
            <p:cNvSpPr/>
            <p:nvPr/>
          </p:nvSpPr>
          <p:spPr>
            <a:xfrm rot="338">
              <a:off x="1362359" y="3374329"/>
              <a:ext cx="115520" cy="116081"/>
            </a:xfrm>
            <a:custGeom>
              <a:rect b="b" l="l" r="r" t="t"/>
              <a:pathLst>
                <a:path extrusionOk="0" h="2167" w="2271">
                  <a:moveTo>
                    <a:pt x="1255" y="1"/>
                  </a:moveTo>
                  <a:cubicBezTo>
                    <a:pt x="622" y="1"/>
                    <a:pt x="0" y="477"/>
                    <a:pt x="0" y="1245"/>
                  </a:cubicBezTo>
                  <a:lnTo>
                    <a:pt x="0" y="2167"/>
                  </a:lnTo>
                  <a:cubicBezTo>
                    <a:pt x="1002" y="2127"/>
                    <a:pt x="1896" y="1486"/>
                    <a:pt x="2270" y="551"/>
                  </a:cubicBezTo>
                  <a:cubicBezTo>
                    <a:pt x="2015" y="171"/>
                    <a:pt x="1633"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0"/>
            <p:cNvSpPr/>
            <p:nvPr/>
          </p:nvSpPr>
          <p:spPr>
            <a:xfrm>
              <a:off x="1682270" y="3402313"/>
              <a:ext cx="126367" cy="257517"/>
            </a:xfrm>
            <a:custGeom>
              <a:rect b="b" l="l" r="r" t="t"/>
              <a:pathLst>
                <a:path extrusionOk="0" h="5062" w="2484">
                  <a:moveTo>
                    <a:pt x="2270" y="1"/>
                  </a:moveTo>
                  <a:cubicBezTo>
                    <a:pt x="1896" y="936"/>
                    <a:pt x="1002" y="1577"/>
                    <a:pt x="0" y="1617"/>
                  </a:cubicBezTo>
                  <a:lnTo>
                    <a:pt x="0" y="2925"/>
                  </a:lnTo>
                  <a:cubicBezTo>
                    <a:pt x="0" y="3199"/>
                    <a:pt x="207" y="3336"/>
                    <a:pt x="414" y="3336"/>
                  </a:cubicBezTo>
                  <a:cubicBezTo>
                    <a:pt x="621" y="3336"/>
                    <a:pt x="828" y="3199"/>
                    <a:pt x="828" y="2925"/>
                  </a:cubicBezTo>
                  <a:lnTo>
                    <a:pt x="828" y="2324"/>
                  </a:lnTo>
                  <a:cubicBezTo>
                    <a:pt x="828" y="2097"/>
                    <a:pt x="1015" y="1910"/>
                    <a:pt x="1242" y="1910"/>
                  </a:cubicBezTo>
                  <a:cubicBezTo>
                    <a:pt x="1469" y="1910"/>
                    <a:pt x="1656" y="2097"/>
                    <a:pt x="1656" y="2324"/>
                  </a:cubicBezTo>
                  <a:lnTo>
                    <a:pt x="1656" y="4648"/>
                  </a:lnTo>
                  <a:cubicBezTo>
                    <a:pt x="1656" y="4874"/>
                    <a:pt x="1843" y="5061"/>
                    <a:pt x="2070" y="5061"/>
                  </a:cubicBezTo>
                  <a:cubicBezTo>
                    <a:pt x="2297" y="5061"/>
                    <a:pt x="2484" y="4874"/>
                    <a:pt x="2484" y="4648"/>
                  </a:cubicBezTo>
                  <a:lnTo>
                    <a:pt x="2484" y="695"/>
                  </a:lnTo>
                  <a:cubicBezTo>
                    <a:pt x="2484" y="442"/>
                    <a:pt x="2404" y="201"/>
                    <a:pt x="22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0"/>
            <p:cNvSpPr/>
            <p:nvPr/>
          </p:nvSpPr>
          <p:spPr>
            <a:xfrm rot="169">
              <a:off x="1682282" y="3374327"/>
              <a:ext cx="115526" cy="116162"/>
            </a:xfrm>
            <a:custGeom>
              <a:rect b="b" l="l" r="r" t="t"/>
              <a:pathLst>
                <a:path extrusionOk="0" h="2167" w="2271">
                  <a:moveTo>
                    <a:pt x="1255" y="1"/>
                  </a:moveTo>
                  <a:cubicBezTo>
                    <a:pt x="622" y="1"/>
                    <a:pt x="0" y="477"/>
                    <a:pt x="0" y="1245"/>
                  </a:cubicBezTo>
                  <a:lnTo>
                    <a:pt x="0" y="2167"/>
                  </a:lnTo>
                  <a:cubicBezTo>
                    <a:pt x="1002" y="2127"/>
                    <a:pt x="1896" y="1486"/>
                    <a:pt x="2270" y="551"/>
                  </a:cubicBezTo>
                  <a:cubicBezTo>
                    <a:pt x="2015" y="171"/>
                    <a:pt x="1633" y="1"/>
                    <a:pt x="12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0"/>
            <p:cNvSpPr/>
            <p:nvPr/>
          </p:nvSpPr>
          <p:spPr>
            <a:xfrm>
              <a:off x="556775" y="3054575"/>
              <a:ext cx="1397976" cy="148798"/>
            </a:xfrm>
            <a:custGeom>
              <a:rect b="b" l="l" r="r" t="t"/>
              <a:pathLst>
                <a:path extrusionOk="0" h="2898" w="27480">
                  <a:moveTo>
                    <a:pt x="1" y="0"/>
                  </a:moveTo>
                  <a:cubicBezTo>
                    <a:pt x="1" y="1603"/>
                    <a:pt x="6156" y="2898"/>
                    <a:pt x="13740" y="2898"/>
                  </a:cubicBezTo>
                  <a:cubicBezTo>
                    <a:pt x="21324" y="2898"/>
                    <a:pt x="27479" y="1603"/>
                    <a:pt x="274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0"/>
            <p:cNvSpPr/>
            <p:nvPr/>
          </p:nvSpPr>
          <p:spPr>
            <a:xfrm>
              <a:off x="556774" y="2908521"/>
              <a:ext cx="1397976" cy="147479"/>
            </a:xfrm>
            <a:custGeom>
              <a:rect b="b" l="l" r="r" t="t"/>
              <a:pathLst>
                <a:path extrusionOk="0" h="2899" w="27480">
                  <a:moveTo>
                    <a:pt x="13740" y="1"/>
                  </a:moveTo>
                  <a:cubicBezTo>
                    <a:pt x="6156" y="1"/>
                    <a:pt x="1" y="1296"/>
                    <a:pt x="1" y="2898"/>
                  </a:cubicBezTo>
                  <a:lnTo>
                    <a:pt x="27479" y="2898"/>
                  </a:lnTo>
                  <a:cubicBezTo>
                    <a:pt x="27479" y="1296"/>
                    <a:pt x="21324" y="1"/>
                    <a:pt x="137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0"/>
            <p:cNvSpPr/>
            <p:nvPr/>
          </p:nvSpPr>
          <p:spPr>
            <a:xfrm>
              <a:off x="925580" y="2479130"/>
              <a:ext cx="659613" cy="576894"/>
            </a:xfrm>
            <a:custGeom>
              <a:rect b="b" l="l" r="r" t="t"/>
              <a:pathLst>
                <a:path extrusionOk="0" h="11340" w="12966">
                  <a:moveTo>
                    <a:pt x="6490" y="0"/>
                  </a:moveTo>
                  <a:cubicBezTo>
                    <a:pt x="5842" y="0"/>
                    <a:pt x="5195" y="344"/>
                    <a:pt x="4874" y="1031"/>
                  </a:cubicBezTo>
                  <a:lnTo>
                    <a:pt x="1" y="11339"/>
                  </a:lnTo>
                  <a:lnTo>
                    <a:pt x="12966" y="11339"/>
                  </a:lnTo>
                  <a:lnTo>
                    <a:pt x="8106" y="1031"/>
                  </a:lnTo>
                  <a:cubicBezTo>
                    <a:pt x="7785" y="344"/>
                    <a:pt x="7138" y="0"/>
                    <a:pt x="64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0"/>
            <p:cNvSpPr/>
            <p:nvPr/>
          </p:nvSpPr>
          <p:spPr>
            <a:xfrm>
              <a:off x="719099" y="3040324"/>
              <a:ext cx="31287" cy="31287"/>
            </a:xfrm>
            <a:custGeom>
              <a:rect b="b" l="l" r="r" t="t"/>
              <a:pathLst>
                <a:path extrusionOk="0" h="615" w="615">
                  <a:moveTo>
                    <a:pt x="308" y="0"/>
                  </a:moveTo>
                  <a:cubicBezTo>
                    <a:pt x="148" y="0"/>
                    <a:pt x="1" y="134"/>
                    <a:pt x="1" y="307"/>
                  </a:cubicBezTo>
                  <a:cubicBezTo>
                    <a:pt x="1" y="481"/>
                    <a:pt x="148"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0"/>
            <p:cNvSpPr/>
            <p:nvPr/>
          </p:nvSpPr>
          <p:spPr>
            <a:xfrm>
              <a:off x="818957" y="3040324"/>
              <a:ext cx="31287" cy="31287"/>
            </a:xfrm>
            <a:custGeom>
              <a:rect b="b" l="l" r="r" t="t"/>
              <a:pathLst>
                <a:path extrusionOk="0" h="615" w="615">
                  <a:moveTo>
                    <a:pt x="308" y="0"/>
                  </a:moveTo>
                  <a:cubicBezTo>
                    <a:pt x="147" y="0"/>
                    <a:pt x="1" y="134"/>
                    <a:pt x="1" y="307"/>
                  </a:cubicBezTo>
                  <a:cubicBezTo>
                    <a:pt x="1" y="481"/>
                    <a:pt x="147"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0"/>
            <p:cNvSpPr/>
            <p:nvPr/>
          </p:nvSpPr>
          <p:spPr>
            <a:xfrm>
              <a:off x="1760355" y="3040324"/>
              <a:ext cx="31287" cy="31287"/>
            </a:xfrm>
            <a:custGeom>
              <a:rect b="b" l="l" r="r" t="t"/>
              <a:pathLst>
                <a:path extrusionOk="0" h="615" w="615">
                  <a:moveTo>
                    <a:pt x="308" y="0"/>
                  </a:moveTo>
                  <a:cubicBezTo>
                    <a:pt x="148" y="0"/>
                    <a:pt x="1" y="134"/>
                    <a:pt x="1" y="307"/>
                  </a:cubicBezTo>
                  <a:cubicBezTo>
                    <a:pt x="1" y="481"/>
                    <a:pt x="148" y="614"/>
                    <a:pt x="308" y="614"/>
                  </a:cubicBezTo>
                  <a:cubicBezTo>
                    <a:pt x="481" y="614"/>
                    <a:pt x="615" y="481"/>
                    <a:pt x="615" y="307"/>
                  </a:cubicBezTo>
                  <a:cubicBezTo>
                    <a:pt x="615" y="134"/>
                    <a:pt x="481"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0"/>
            <p:cNvSpPr/>
            <p:nvPr/>
          </p:nvSpPr>
          <p:spPr>
            <a:xfrm>
              <a:off x="1660497" y="3040324"/>
              <a:ext cx="31337" cy="31287"/>
            </a:xfrm>
            <a:custGeom>
              <a:rect b="b" l="l" r="r" t="t"/>
              <a:pathLst>
                <a:path extrusionOk="0" h="615" w="616">
                  <a:moveTo>
                    <a:pt x="308" y="0"/>
                  </a:moveTo>
                  <a:cubicBezTo>
                    <a:pt x="148" y="0"/>
                    <a:pt x="1" y="134"/>
                    <a:pt x="1" y="307"/>
                  </a:cubicBezTo>
                  <a:cubicBezTo>
                    <a:pt x="1" y="481"/>
                    <a:pt x="148" y="614"/>
                    <a:pt x="308" y="614"/>
                  </a:cubicBezTo>
                  <a:cubicBezTo>
                    <a:pt x="482" y="614"/>
                    <a:pt x="615" y="481"/>
                    <a:pt x="615" y="307"/>
                  </a:cubicBezTo>
                  <a:cubicBezTo>
                    <a:pt x="615" y="134"/>
                    <a:pt x="482" y="0"/>
                    <a:pt x="3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0"/>
            <p:cNvSpPr/>
            <p:nvPr/>
          </p:nvSpPr>
          <p:spPr>
            <a:xfrm>
              <a:off x="1180286" y="2849461"/>
              <a:ext cx="75495" cy="150837"/>
            </a:xfrm>
            <a:custGeom>
              <a:rect b="b" l="l" r="r" t="t"/>
              <a:pathLst>
                <a:path extrusionOk="0" h="2965" w="1484">
                  <a:moveTo>
                    <a:pt x="1483" y="0"/>
                  </a:moveTo>
                  <a:cubicBezTo>
                    <a:pt x="655" y="0"/>
                    <a:pt x="1" y="668"/>
                    <a:pt x="1" y="1482"/>
                  </a:cubicBezTo>
                  <a:cubicBezTo>
                    <a:pt x="1" y="2310"/>
                    <a:pt x="655" y="2964"/>
                    <a:pt x="1483" y="2964"/>
                  </a:cubicBezTo>
                  <a:lnTo>
                    <a:pt x="14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0"/>
            <p:cNvSpPr/>
            <p:nvPr/>
          </p:nvSpPr>
          <p:spPr>
            <a:xfrm>
              <a:off x="1255726" y="2849461"/>
              <a:ext cx="75444" cy="150837"/>
            </a:xfrm>
            <a:custGeom>
              <a:rect b="b" l="l" r="r" t="t"/>
              <a:pathLst>
                <a:path extrusionOk="0" h="2965" w="1483">
                  <a:moveTo>
                    <a:pt x="0" y="0"/>
                  </a:moveTo>
                  <a:lnTo>
                    <a:pt x="0" y="2964"/>
                  </a:lnTo>
                  <a:cubicBezTo>
                    <a:pt x="815" y="2964"/>
                    <a:pt x="1482" y="2310"/>
                    <a:pt x="1482" y="1482"/>
                  </a:cubicBezTo>
                  <a:cubicBezTo>
                    <a:pt x="1482" y="668"/>
                    <a:pt x="815"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0"/>
            <p:cNvSpPr/>
            <p:nvPr/>
          </p:nvSpPr>
          <p:spPr>
            <a:xfrm>
              <a:off x="1201325" y="2869550"/>
              <a:ext cx="55105" cy="110648"/>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0"/>
            <p:cNvSpPr/>
            <p:nvPr/>
          </p:nvSpPr>
          <p:spPr>
            <a:xfrm>
              <a:off x="1256389" y="2869550"/>
              <a:ext cx="53062" cy="110648"/>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0"/>
            <p:cNvSpPr/>
            <p:nvPr/>
          </p:nvSpPr>
          <p:spPr>
            <a:xfrm>
              <a:off x="1193868" y="2868639"/>
              <a:ext cx="101287" cy="96353"/>
            </a:xfrm>
            <a:custGeom>
              <a:rect b="b" l="l" r="r" t="t"/>
              <a:pathLst>
                <a:path extrusionOk="0" h="1894" w="1991">
                  <a:moveTo>
                    <a:pt x="1214" y="0"/>
                  </a:moveTo>
                  <a:cubicBezTo>
                    <a:pt x="932" y="0"/>
                    <a:pt x="649" y="111"/>
                    <a:pt x="428" y="331"/>
                  </a:cubicBezTo>
                  <a:cubicBezTo>
                    <a:pt x="1" y="758"/>
                    <a:pt x="1" y="1466"/>
                    <a:pt x="428" y="1893"/>
                  </a:cubicBezTo>
                  <a:lnTo>
                    <a:pt x="1990" y="331"/>
                  </a:lnTo>
                  <a:cubicBezTo>
                    <a:pt x="1777" y="111"/>
                    <a:pt x="1496" y="0"/>
                    <a:pt x="1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0"/>
            <p:cNvSpPr/>
            <p:nvPr/>
          </p:nvSpPr>
          <p:spPr>
            <a:xfrm>
              <a:off x="1215640" y="2885426"/>
              <a:ext cx="102610" cy="96709"/>
            </a:xfrm>
            <a:custGeom>
              <a:rect b="b" l="l" r="r" t="t"/>
              <a:pathLst>
                <a:path extrusionOk="0" h="1901" w="2017">
                  <a:moveTo>
                    <a:pt x="1562" y="1"/>
                  </a:moveTo>
                  <a:lnTo>
                    <a:pt x="0" y="1563"/>
                  </a:lnTo>
                  <a:cubicBezTo>
                    <a:pt x="217" y="1787"/>
                    <a:pt x="510" y="1900"/>
                    <a:pt x="801" y="1900"/>
                  </a:cubicBezTo>
                  <a:cubicBezTo>
                    <a:pt x="1084" y="1900"/>
                    <a:pt x="1365" y="1793"/>
                    <a:pt x="1576" y="1577"/>
                  </a:cubicBezTo>
                  <a:cubicBezTo>
                    <a:pt x="2016" y="1136"/>
                    <a:pt x="2016" y="428"/>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0"/>
            <p:cNvSpPr/>
            <p:nvPr/>
          </p:nvSpPr>
          <p:spPr>
            <a:xfrm>
              <a:off x="1180286" y="2616478"/>
              <a:ext cx="75495" cy="151549"/>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0"/>
            <p:cNvSpPr/>
            <p:nvPr/>
          </p:nvSpPr>
          <p:spPr>
            <a:xfrm>
              <a:off x="1255726" y="2616478"/>
              <a:ext cx="72697" cy="151549"/>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0"/>
            <p:cNvSpPr/>
            <p:nvPr/>
          </p:nvSpPr>
          <p:spPr>
            <a:xfrm>
              <a:off x="1201325" y="2636925"/>
              <a:ext cx="55105" cy="110648"/>
            </a:xfrm>
            <a:custGeom>
              <a:rect b="b" l="l" r="r" t="t"/>
              <a:pathLst>
                <a:path extrusionOk="0" h="2979" w="1484">
                  <a:moveTo>
                    <a:pt x="1483" y="1"/>
                  </a:moveTo>
                  <a:cubicBezTo>
                    <a:pt x="655" y="1"/>
                    <a:pt x="1" y="668"/>
                    <a:pt x="1" y="1483"/>
                  </a:cubicBezTo>
                  <a:cubicBezTo>
                    <a:pt x="1" y="2310"/>
                    <a:pt x="655" y="2978"/>
                    <a:pt x="1483" y="2978"/>
                  </a:cubicBezTo>
                  <a:lnTo>
                    <a:pt x="1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0"/>
            <p:cNvSpPr/>
            <p:nvPr/>
          </p:nvSpPr>
          <p:spPr>
            <a:xfrm>
              <a:off x="1256389" y="2636925"/>
              <a:ext cx="53062" cy="110648"/>
            </a:xfrm>
            <a:custGeom>
              <a:rect b="b" l="l" r="r" t="t"/>
              <a:pathLst>
                <a:path extrusionOk="0" h="2979" w="1429">
                  <a:moveTo>
                    <a:pt x="0" y="1"/>
                  </a:moveTo>
                  <a:lnTo>
                    <a:pt x="0" y="2978"/>
                  </a:lnTo>
                  <a:cubicBezTo>
                    <a:pt x="801" y="2951"/>
                    <a:pt x="1429" y="2297"/>
                    <a:pt x="1429" y="1496"/>
                  </a:cubicBezTo>
                  <a:cubicBezTo>
                    <a:pt x="1429" y="695"/>
                    <a:pt x="801" y="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0"/>
            <p:cNvSpPr/>
            <p:nvPr/>
          </p:nvSpPr>
          <p:spPr>
            <a:xfrm>
              <a:off x="1193868" y="2636165"/>
              <a:ext cx="101287" cy="95844"/>
            </a:xfrm>
            <a:custGeom>
              <a:rect b="b" l="l" r="r" t="t"/>
              <a:pathLst>
                <a:path extrusionOk="0" h="1884" w="1991">
                  <a:moveTo>
                    <a:pt x="1214" y="1"/>
                  </a:moveTo>
                  <a:cubicBezTo>
                    <a:pt x="932" y="1"/>
                    <a:pt x="649" y="108"/>
                    <a:pt x="428" y="321"/>
                  </a:cubicBezTo>
                  <a:cubicBezTo>
                    <a:pt x="1" y="748"/>
                    <a:pt x="1" y="1456"/>
                    <a:pt x="428" y="1883"/>
                  </a:cubicBezTo>
                  <a:lnTo>
                    <a:pt x="1990" y="321"/>
                  </a:lnTo>
                  <a:cubicBezTo>
                    <a:pt x="1777" y="108"/>
                    <a:pt x="1496" y="1"/>
                    <a:pt x="1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0"/>
            <p:cNvSpPr/>
            <p:nvPr/>
          </p:nvSpPr>
          <p:spPr>
            <a:xfrm>
              <a:off x="1215640" y="2652494"/>
              <a:ext cx="103983" cy="97777"/>
            </a:xfrm>
            <a:custGeom>
              <a:rect b="b" l="l" r="r" t="t"/>
              <a:pathLst>
                <a:path extrusionOk="0" h="1922" w="2044">
                  <a:moveTo>
                    <a:pt x="1562" y="0"/>
                  </a:moveTo>
                  <a:lnTo>
                    <a:pt x="0" y="1562"/>
                  </a:lnTo>
                  <a:cubicBezTo>
                    <a:pt x="219" y="1801"/>
                    <a:pt x="513" y="1921"/>
                    <a:pt x="810" y="1921"/>
                  </a:cubicBezTo>
                  <a:cubicBezTo>
                    <a:pt x="1095" y="1921"/>
                    <a:pt x="1380" y="1811"/>
                    <a:pt x="1603" y="1589"/>
                  </a:cubicBezTo>
                  <a:cubicBezTo>
                    <a:pt x="2043" y="1148"/>
                    <a:pt x="2030" y="427"/>
                    <a:pt x="1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0"/>
            <p:cNvSpPr/>
            <p:nvPr/>
          </p:nvSpPr>
          <p:spPr>
            <a:xfrm>
              <a:off x="1078444" y="2822958"/>
              <a:ext cx="98540" cy="98540"/>
            </a:xfrm>
            <a:custGeom>
              <a:rect b="b" l="l" r="r" t="t"/>
              <a:pathLst>
                <a:path extrusionOk="0" h="1937" w="1937">
                  <a:moveTo>
                    <a:pt x="975" y="1"/>
                  </a:moveTo>
                  <a:lnTo>
                    <a:pt x="788" y="788"/>
                  </a:lnTo>
                  <a:lnTo>
                    <a:pt x="0" y="962"/>
                  </a:lnTo>
                  <a:lnTo>
                    <a:pt x="788" y="1149"/>
                  </a:lnTo>
                  <a:lnTo>
                    <a:pt x="975" y="1937"/>
                  </a:lnTo>
                  <a:lnTo>
                    <a:pt x="1148" y="1149"/>
                  </a:lnTo>
                  <a:lnTo>
                    <a:pt x="1936" y="962"/>
                  </a:lnTo>
                  <a:lnTo>
                    <a:pt x="1148" y="788"/>
                  </a:lnTo>
                  <a:lnTo>
                    <a:pt x="9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0"/>
            <p:cNvSpPr/>
            <p:nvPr/>
          </p:nvSpPr>
          <p:spPr>
            <a:xfrm>
              <a:off x="1046498" y="2929581"/>
              <a:ext cx="63896" cy="64608"/>
            </a:xfrm>
            <a:custGeom>
              <a:rect b="b" l="l" r="r" t="t"/>
              <a:pathLst>
                <a:path extrusionOk="0" h="1270" w="1256">
                  <a:moveTo>
                    <a:pt x="628" y="1"/>
                  </a:moveTo>
                  <a:lnTo>
                    <a:pt x="521" y="522"/>
                  </a:lnTo>
                  <a:lnTo>
                    <a:pt x="1" y="628"/>
                  </a:lnTo>
                  <a:lnTo>
                    <a:pt x="521" y="749"/>
                  </a:lnTo>
                  <a:lnTo>
                    <a:pt x="628" y="1269"/>
                  </a:lnTo>
                  <a:lnTo>
                    <a:pt x="748" y="749"/>
                  </a:lnTo>
                  <a:lnTo>
                    <a:pt x="1256" y="628"/>
                  </a:lnTo>
                  <a:lnTo>
                    <a:pt x="748" y="522"/>
                  </a:lnTo>
                  <a:lnTo>
                    <a:pt x="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71"/>
          <p:cNvSpPr txBox="1"/>
          <p:nvPr>
            <p:ph type="title"/>
          </p:nvPr>
        </p:nvSpPr>
        <p:spPr>
          <a:xfrm>
            <a:off x="1479725" y="2043150"/>
            <a:ext cx="6184500" cy="10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WINNER IS...</a:t>
            </a:r>
            <a:endParaRPr/>
          </a:p>
        </p:txBody>
      </p:sp>
      <p:grpSp>
        <p:nvGrpSpPr>
          <p:cNvPr id="2280" name="Google Shape;2280;p71"/>
          <p:cNvGrpSpPr/>
          <p:nvPr/>
        </p:nvGrpSpPr>
        <p:grpSpPr>
          <a:xfrm>
            <a:off x="8085825" y="4607850"/>
            <a:ext cx="350700" cy="350700"/>
            <a:chOff x="8085825" y="4607850"/>
            <a:chExt cx="350700" cy="350700"/>
          </a:xfrm>
        </p:grpSpPr>
        <p:sp>
          <p:nvSpPr>
            <p:cNvPr id="2281" name="Google Shape;2281;p71">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1">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3" name="Google Shape;2283;p71"/>
          <p:cNvGrpSpPr/>
          <p:nvPr/>
        </p:nvGrpSpPr>
        <p:grpSpPr>
          <a:xfrm>
            <a:off x="707250" y="4607850"/>
            <a:ext cx="350700" cy="350700"/>
            <a:chOff x="707250" y="4607850"/>
            <a:chExt cx="350700" cy="350700"/>
          </a:xfrm>
        </p:grpSpPr>
        <p:sp>
          <p:nvSpPr>
            <p:cNvPr id="2284" name="Google Shape;2284;p71">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1">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6" name="Google Shape;2286;p71">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1">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72"/>
          <p:cNvSpPr txBox="1"/>
          <p:nvPr>
            <p:ph type="title"/>
          </p:nvPr>
        </p:nvSpPr>
        <p:spPr>
          <a:xfrm>
            <a:off x="2961450" y="2424100"/>
            <a:ext cx="32424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t>
            </a:r>
            <a:r>
              <a:rPr lang="en"/>
              <a:t>SMITHS</a:t>
            </a:r>
            <a:endParaRPr/>
          </a:p>
        </p:txBody>
      </p:sp>
      <p:sp>
        <p:nvSpPr>
          <p:cNvPr id="2293" name="Google Shape;2293;p72"/>
          <p:cNvSpPr txBox="1"/>
          <p:nvPr>
            <p:ph idx="1" type="subTitle"/>
          </p:nvPr>
        </p:nvSpPr>
        <p:spPr>
          <a:xfrm>
            <a:off x="2961450" y="3011200"/>
            <a:ext cx="32424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insert here the name and the avatar of the winning team</a:t>
            </a:r>
            <a:endParaRPr/>
          </a:p>
        </p:txBody>
      </p:sp>
      <p:grpSp>
        <p:nvGrpSpPr>
          <p:cNvPr id="2294" name="Google Shape;2294;p72"/>
          <p:cNvGrpSpPr/>
          <p:nvPr/>
        </p:nvGrpSpPr>
        <p:grpSpPr>
          <a:xfrm>
            <a:off x="4070463" y="698998"/>
            <a:ext cx="1024374" cy="1500029"/>
            <a:chOff x="4123550" y="1882300"/>
            <a:chExt cx="804946" cy="1178712"/>
          </a:xfrm>
        </p:grpSpPr>
        <p:sp>
          <p:nvSpPr>
            <p:cNvPr id="2295" name="Google Shape;2295;p72"/>
            <p:cNvSpPr/>
            <p:nvPr/>
          </p:nvSpPr>
          <p:spPr>
            <a:xfrm>
              <a:off x="4123550" y="2270735"/>
              <a:ext cx="241519" cy="161747"/>
            </a:xfrm>
            <a:custGeom>
              <a:rect b="b" l="l" r="r" t="t"/>
              <a:pathLst>
                <a:path extrusionOk="0" h="5288" w="7896">
                  <a:moveTo>
                    <a:pt x="1160" y="1"/>
                  </a:moveTo>
                  <a:cubicBezTo>
                    <a:pt x="419" y="1"/>
                    <a:pt x="1" y="903"/>
                    <a:pt x="672" y="1377"/>
                  </a:cubicBezTo>
                  <a:cubicBezTo>
                    <a:pt x="992" y="1604"/>
                    <a:pt x="1526" y="1564"/>
                    <a:pt x="1780" y="1897"/>
                  </a:cubicBezTo>
                  <a:cubicBezTo>
                    <a:pt x="1980" y="2178"/>
                    <a:pt x="1834" y="2405"/>
                    <a:pt x="1860" y="2712"/>
                  </a:cubicBezTo>
                  <a:cubicBezTo>
                    <a:pt x="1914" y="3196"/>
                    <a:pt x="2161" y="3308"/>
                    <a:pt x="2471" y="3308"/>
                  </a:cubicBezTo>
                  <a:cubicBezTo>
                    <a:pt x="2737" y="3308"/>
                    <a:pt x="3048" y="3226"/>
                    <a:pt x="3325" y="3226"/>
                  </a:cubicBezTo>
                  <a:cubicBezTo>
                    <a:pt x="3367" y="3226"/>
                    <a:pt x="3409" y="3228"/>
                    <a:pt x="3449" y="3233"/>
                  </a:cubicBezTo>
                  <a:cubicBezTo>
                    <a:pt x="3976" y="3303"/>
                    <a:pt x="3897" y="4357"/>
                    <a:pt x="4417" y="4357"/>
                  </a:cubicBezTo>
                  <a:cubicBezTo>
                    <a:pt x="4491" y="4357"/>
                    <a:pt x="4577" y="4335"/>
                    <a:pt x="4678" y="4287"/>
                  </a:cubicBezTo>
                  <a:cubicBezTo>
                    <a:pt x="4865" y="4554"/>
                    <a:pt x="5051" y="4968"/>
                    <a:pt x="5505" y="5155"/>
                  </a:cubicBezTo>
                  <a:cubicBezTo>
                    <a:pt x="5702" y="5244"/>
                    <a:pt x="5913" y="5288"/>
                    <a:pt x="6125" y="5288"/>
                  </a:cubicBezTo>
                  <a:cubicBezTo>
                    <a:pt x="6360" y="5288"/>
                    <a:pt x="6596" y="5234"/>
                    <a:pt x="6814" y="5129"/>
                  </a:cubicBezTo>
                  <a:cubicBezTo>
                    <a:pt x="7882" y="4594"/>
                    <a:pt x="7895" y="3099"/>
                    <a:pt x="7001" y="2445"/>
                  </a:cubicBezTo>
                  <a:cubicBezTo>
                    <a:pt x="6684" y="2229"/>
                    <a:pt x="6319" y="2110"/>
                    <a:pt x="5940" y="2110"/>
                  </a:cubicBezTo>
                  <a:cubicBezTo>
                    <a:pt x="5919" y="2110"/>
                    <a:pt x="5899" y="2110"/>
                    <a:pt x="5879" y="2111"/>
                  </a:cubicBezTo>
                  <a:cubicBezTo>
                    <a:pt x="5635" y="2121"/>
                    <a:pt x="5275" y="2260"/>
                    <a:pt x="4985" y="2260"/>
                  </a:cubicBezTo>
                  <a:cubicBezTo>
                    <a:pt x="4879" y="2260"/>
                    <a:pt x="4783" y="2241"/>
                    <a:pt x="4704" y="2191"/>
                  </a:cubicBezTo>
                  <a:cubicBezTo>
                    <a:pt x="4197" y="1871"/>
                    <a:pt x="4731" y="1016"/>
                    <a:pt x="4063" y="776"/>
                  </a:cubicBezTo>
                  <a:cubicBezTo>
                    <a:pt x="3990" y="749"/>
                    <a:pt x="3920" y="737"/>
                    <a:pt x="3851" y="737"/>
                  </a:cubicBezTo>
                  <a:cubicBezTo>
                    <a:pt x="3448" y="737"/>
                    <a:pt x="3109" y="1135"/>
                    <a:pt x="2736" y="1135"/>
                  </a:cubicBezTo>
                  <a:cubicBezTo>
                    <a:pt x="2672" y="1135"/>
                    <a:pt x="2608" y="1123"/>
                    <a:pt x="2541" y="1096"/>
                  </a:cubicBezTo>
                  <a:cubicBezTo>
                    <a:pt x="2221" y="963"/>
                    <a:pt x="2261" y="616"/>
                    <a:pt x="2061" y="389"/>
                  </a:cubicBezTo>
                  <a:cubicBezTo>
                    <a:pt x="1834" y="162"/>
                    <a:pt x="1526" y="15"/>
                    <a:pt x="1193" y="1"/>
                  </a:cubicBezTo>
                  <a:cubicBezTo>
                    <a:pt x="1182" y="1"/>
                    <a:pt x="1171" y="1"/>
                    <a:pt x="1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2"/>
            <p:cNvSpPr/>
            <p:nvPr/>
          </p:nvSpPr>
          <p:spPr>
            <a:xfrm>
              <a:off x="4150620" y="2292391"/>
              <a:ext cx="220566" cy="141345"/>
            </a:xfrm>
            <a:custGeom>
              <a:rect b="b" l="l" r="r" t="t"/>
              <a:pathLst>
                <a:path extrusionOk="0" h="4621" w="7211">
                  <a:moveTo>
                    <a:pt x="111" y="0"/>
                  </a:moveTo>
                  <a:cubicBezTo>
                    <a:pt x="78" y="0"/>
                    <a:pt x="45" y="15"/>
                    <a:pt x="27" y="41"/>
                  </a:cubicBezTo>
                  <a:cubicBezTo>
                    <a:pt x="1" y="81"/>
                    <a:pt x="14" y="135"/>
                    <a:pt x="67" y="161"/>
                  </a:cubicBezTo>
                  <a:lnTo>
                    <a:pt x="7064" y="4594"/>
                  </a:lnTo>
                  <a:cubicBezTo>
                    <a:pt x="7077" y="4608"/>
                    <a:pt x="7091" y="4621"/>
                    <a:pt x="7104" y="4621"/>
                  </a:cubicBezTo>
                  <a:cubicBezTo>
                    <a:pt x="7131" y="4608"/>
                    <a:pt x="7157" y="4594"/>
                    <a:pt x="7184" y="4567"/>
                  </a:cubicBezTo>
                  <a:cubicBezTo>
                    <a:pt x="7211" y="4527"/>
                    <a:pt x="7197" y="4474"/>
                    <a:pt x="7157" y="4447"/>
                  </a:cubicBezTo>
                  <a:lnTo>
                    <a:pt x="161" y="14"/>
                  </a:lnTo>
                  <a:cubicBezTo>
                    <a:pt x="147" y="5"/>
                    <a:pt x="129" y="0"/>
                    <a:pt x="1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2"/>
            <p:cNvSpPr/>
            <p:nvPr/>
          </p:nvSpPr>
          <p:spPr>
            <a:xfrm>
              <a:off x="4191455" y="2337325"/>
              <a:ext cx="34350" cy="11470"/>
            </a:xfrm>
            <a:custGeom>
              <a:rect b="b" l="l" r="r" t="t"/>
              <a:pathLst>
                <a:path extrusionOk="0" h="375" w="1123">
                  <a:moveTo>
                    <a:pt x="1069" y="1"/>
                  </a:moveTo>
                  <a:lnTo>
                    <a:pt x="54" y="281"/>
                  </a:lnTo>
                  <a:cubicBezTo>
                    <a:pt x="1" y="295"/>
                    <a:pt x="14" y="375"/>
                    <a:pt x="68" y="375"/>
                  </a:cubicBezTo>
                  <a:lnTo>
                    <a:pt x="81" y="375"/>
                  </a:lnTo>
                  <a:lnTo>
                    <a:pt x="1096" y="94"/>
                  </a:lnTo>
                  <a:cubicBezTo>
                    <a:pt x="1109" y="81"/>
                    <a:pt x="1122" y="54"/>
                    <a:pt x="1122" y="41"/>
                  </a:cubicBezTo>
                  <a:cubicBezTo>
                    <a:pt x="1109" y="14"/>
                    <a:pt x="1082" y="1"/>
                    <a:pt x="10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2"/>
            <p:cNvSpPr/>
            <p:nvPr/>
          </p:nvSpPr>
          <p:spPr>
            <a:xfrm>
              <a:off x="4253548" y="2378129"/>
              <a:ext cx="34197" cy="11103"/>
            </a:xfrm>
            <a:custGeom>
              <a:rect b="b" l="l" r="r" t="t"/>
              <a:pathLst>
                <a:path extrusionOk="0" h="363" w="1118">
                  <a:moveTo>
                    <a:pt x="1054" y="0"/>
                  </a:moveTo>
                  <a:cubicBezTo>
                    <a:pt x="1050" y="0"/>
                    <a:pt x="1046" y="1"/>
                    <a:pt x="1042" y="2"/>
                  </a:cubicBezTo>
                  <a:lnTo>
                    <a:pt x="27" y="282"/>
                  </a:lnTo>
                  <a:cubicBezTo>
                    <a:pt x="14" y="282"/>
                    <a:pt x="0" y="309"/>
                    <a:pt x="0" y="336"/>
                  </a:cubicBezTo>
                  <a:cubicBezTo>
                    <a:pt x="0" y="349"/>
                    <a:pt x="27" y="362"/>
                    <a:pt x="40" y="362"/>
                  </a:cubicBezTo>
                  <a:lnTo>
                    <a:pt x="67" y="362"/>
                  </a:lnTo>
                  <a:lnTo>
                    <a:pt x="1068" y="82"/>
                  </a:lnTo>
                  <a:cubicBezTo>
                    <a:pt x="1118" y="70"/>
                    <a:pt x="1099" y="0"/>
                    <a:pt x="10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2"/>
            <p:cNvSpPr/>
            <p:nvPr/>
          </p:nvSpPr>
          <p:spPr>
            <a:xfrm>
              <a:off x="4165731" y="2284897"/>
              <a:ext cx="7800" cy="22665"/>
            </a:xfrm>
            <a:custGeom>
              <a:rect b="b" l="l" r="r" t="t"/>
              <a:pathLst>
                <a:path extrusionOk="0" h="741" w="255">
                  <a:moveTo>
                    <a:pt x="59" y="0"/>
                  </a:moveTo>
                  <a:cubicBezTo>
                    <a:pt x="54" y="0"/>
                    <a:pt x="48" y="2"/>
                    <a:pt x="41" y="6"/>
                  </a:cubicBezTo>
                  <a:cubicBezTo>
                    <a:pt x="14" y="6"/>
                    <a:pt x="1" y="32"/>
                    <a:pt x="1" y="59"/>
                  </a:cubicBezTo>
                  <a:lnTo>
                    <a:pt x="161" y="713"/>
                  </a:lnTo>
                  <a:cubicBezTo>
                    <a:pt x="161" y="727"/>
                    <a:pt x="188" y="740"/>
                    <a:pt x="201" y="740"/>
                  </a:cubicBezTo>
                  <a:lnTo>
                    <a:pt x="214" y="740"/>
                  </a:lnTo>
                  <a:cubicBezTo>
                    <a:pt x="241" y="740"/>
                    <a:pt x="254" y="713"/>
                    <a:pt x="241" y="687"/>
                  </a:cubicBezTo>
                  <a:lnTo>
                    <a:pt x="94" y="32"/>
                  </a:lnTo>
                  <a:cubicBezTo>
                    <a:pt x="84" y="13"/>
                    <a:pt x="75" y="0"/>
                    <a:pt x="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2"/>
            <p:cNvSpPr/>
            <p:nvPr/>
          </p:nvSpPr>
          <p:spPr>
            <a:xfrm>
              <a:off x="4302152" y="2363477"/>
              <a:ext cx="10644" cy="34319"/>
            </a:xfrm>
            <a:custGeom>
              <a:rect b="b" l="l" r="r" t="t"/>
              <a:pathLst>
                <a:path extrusionOk="0" h="1122" w="348">
                  <a:moveTo>
                    <a:pt x="40" y="0"/>
                  </a:moveTo>
                  <a:cubicBezTo>
                    <a:pt x="14" y="14"/>
                    <a:pt x="0" y="27"/>
                    <a:pt x="14" y="54"/>
                  </a:cubicBezTo>
                  <a:lnTo>
                    <a:pt x="254" y="1082"/>
                  </a:lnTo>
                  <a:cubicBezTo>
                    <a:pt x="254" y="1109"/>
                    <a:pt x="267" y="1122"/>
                    <a:pt x="294" y="1122"/>
                  </a:cubicBezTo>
                  <a:lnTo>
                    <a:pt x="307" y="1122"/>
                  </a:lnTo>
                  <a:cubicBezTo>
                    <a:pt x="334" y="1109"/>
                    <a:pt x="347" y="1095"/>
                    <a:pt x="334" y="1068"/>
                  </a:cubicBezTo>
                  <a:lnTo>
                    <a:pt x="94" y="40"/>
                  </a:lnTo>
                  <a:cubicBezTo>
                    <a:pt x="94" y="14"/>
                    <a:pt x="67" y="0"/>
                    <a:pt x="40" y="0"/>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2"/>
            <p:cNvSpPr/>
            <p:nvPr/>
          </p:nvSpPr>
          <p:spPr>
            <a:xfrm>
              <a:off x="4573742" y="2069192"/>
              <a:ext cx="354754" cy="370721"/>
            </a:xfrm>
            <a:custGeom>
              <a:rect b="b" l="l" r="r" t="t"/>
              <a:pathLst>
                <a:path extrusionOk="0" h="12120" w="11598">
                  <a:moveTo>
                    <a:pt x="10067" y="0"/>
                  </a:moveTo>
                  <a:cubicBezTo>
                    <a:pt x="9748" y="0"/>
                    <a:pt x="9412" y="127"/>
                    <a:pt x="9107" y="422"/>
                  </a:cubicBezTo>
                  <a:cubicBezTo>
                    <a:pt x="8586" y="929"/>
                    <a:pt x="8439" y="1877"/>
                    <a:pt x="7771" y="2211"/>
                  </a:cubicBezTo>
                  <a:cubicBezTo>
                    <a:pt x="7617" y="2288"/>
                    <a:pt x="7480" y="2316"/>
                    <a:pt x="7349" y="2316"/>
                  </a:cubicBezTo>
                  <a:cubicBezTo>
                    <a:pt x="7003" y="2316"/>
                    <a:pt x="6706" y="2116"/>
                    <a:pt x="6289" y="2077"/>
                  </a:cubicBezTo>
                  <a:cubicBezTo>
                    <a:pt x="6224" y="2072"/>
                    <a:pt x="6162" y="2070"/>
                    <a:pt x="6104" y="2070"/>
                  </a:cubicBezTo>
                  <a:cubicBezTo>
                    <a:pt x="4571" y="2070"/>
                    <a:pt x="5128" y="3705"/>
                    <a:pt x="4794" y="4721"/>
                  </a:cubicBezTo>
                  <a:cubicBezTo>
                    <a:pt x="4460" y="5776"/>
                    <a:pt x="2070" y="4961"/>
                    <a:pt x="2484" y="6564"/>
                  </a:cubicBezTo>
                  <a:cubicBezTo>
                    <a:pt x="1950" y="6804"/>
                    <a:pt x="1135" y="6978"/>
                    <a:pt x="628" y="7739"/>
                  </a:cubicBezTo>
                  <a:cubicBezTo>
                    <a:pt x="147" y="8433"/>
                    <a:pt x="0" y="9301"/>
                    <a:pt x="214" y="10102"/>
                  </a:cubicBezTo>
                  <a:cubicBezTo>
                    <a:pt x="583" y="11412"/>
                    <a:pt x="1776" y="12119"/>
                    <a:pt x="2979" y="12119"/>
                  </a:cubicBezTo>
                  <a:cubicBezTo>
                    <a:pt x="3690" y="12119"/>
                    <a:pt x="4404" y="11873"/>
                    <a:pt x="4954" y="11357"/>
                  </a:cubicBezTo>
                  <a:cubicBezTo>
                    <a:pt x="5475" y="10850"/>
                    <a:pt x="5822" y="10195"/>
                    <a:pt x="5955" y="9488"/>
                  </a:cubicBezTo>
                  <a:cubicBezTo>
                    <a:pt x="6049" y="8887"/>
                    <a:pt x="5782" y="7819"/>
                    <a:pt x="6236" y="7351"/>
                  </a:cubicBezTo>
                  <a:cubicBezTo>
                    <a:pt x="6442" y="7134"/>
                    <a:pt x="6693" y="7071"/>
                    <a:pt x="6963" y="7071"/>
                  </a:cubicBezTo>
                  <a:cubicBezTo>
                    <a:pt x="7332" y="7071"/>
                    <a:pt x="7735" y="7189"/>
                    <a:pt x="8105" y="7189"/>
                  </a:cubicBezTo>
                  <a:cubicBezTo>
                    <a:pt x="8444" y="7189"/>
                    <a:pt x="8755" y="7090"/>
                    <a:pt x="8986" y="6711"/>
                  </a:cubicBezTo>
                  <a:cubicBezTo>
                    <a:pt x="9574" y="5749"/>
                    <a:pt x="8372" y="4694"/>
                    <a:pt x="8933" y="3867"/>
                  </a:cubicBezTo>
                  <a:cubicBezTo>
                    <a:pt x="9294" y="3319"/>
                    <a:pt x="9894" y="3519"/>
                    <a:pt x="10375" y="3239"/>
                  </a:cubicBezTo>
                  <a:cubicBezTo>
                    <a:pt x="10869" y="2905"/>
                    <a:pt x="11216" y="2411"/>
                    <a:pt x="11376" y="1837"/>
                  </a:cubicBezTo>
                  <a:cubicBezTo>
                    <a:pt x="11598" y="846"/>
                    <a:pt x="10890" y="0"/>
                    <a:pt x="10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2"/>
            <p:cNvSpPr/>
            <p:nvPr/>
          </p:nvSpPr>
          <p:spPr>
            <a:xfrm>
              <a:off x="4556185" y="2101248"/>
              <a:ext cx="329519" cy="344752"/>
            </a:xfrm>
            <a:custGeom>
              <a:rect b="b" l="l" r="r" t="t"/>
              <a:pathLst>
                <a:path extrusionOk="0" h="11271" w="10773">
                  <a:moveTo>
                    <a:pt x="10560" y="0"/>
                  </a:moveTo>
                  <a:cubicBezTo>
                    <a:pt x="10530" y="0"/>
                    <a:pt x="10499" y="9"/>
                    <a:pt x="10468" y="28"/>
                  </a:cubicBezTo>
                  <a:lnTo>
                    <a:pt x="80" y="11003"/>
                  </a:lnTo>
                  <a:cubicBezTo>
                    <a:pt x="0" y="11097"/>
                    <a:pt x="67" y="11257"/>
                    <a:pt x="201" y="11270"/>
                  </a:cubicBezTo>
                  <a:cubicBezTo>
                    <a:pt x="241" y="11270"/>
                    <a:pt x="281" y="11257"/>
                    <a:pt x="321" y="11217"/>
                  </a:cubicBezTo>
                  <a:lnTo>
                    <a:pt x="10709" y="255"/>
                  </a:lnTo>
                  <a:cubicBezTo>
                    <a:pt x="10772" y="128"/>
                    <a:pt x="10676" y="0"/>
                    <a:pt x="105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2"/>
            <p:cNvSpPr/>
            <p:nvPr/>
          </p:nvSpPr>
          <p:spPr>
            <a:xfrm>
              <a:off x="4770391" y="2155847"/>
              <a:ext cx="9635" cy="63469"/>
            </a:xfrm>
            <a:custGeom>
              <a:rect b="b" l="l" r="r" t="t"/>
              <a:pathLst>
                <a:path extrusionOk="0" h="2075" w="315">
                  <a:moveTo>
                    <a:pt x="86" y="0"/>
                  </a:moveTo>
                  <a:cubicBezTo>
                    <a:pt x="43" y="0"/>
                    <a:pt x="0" y="31"/>
                    <a:pt x="7" y="86"/>
                  </a:cubicBezTo>
                  <a:lnTo>
                    <a:pt x="154" y="1995"/>
                  </a:lnTo>
                  <a:cubicBezTo>
                    <a:pt x="154" y="2035"/>
                    <a:pt x="181" y="2075"/>
                    <a:pt x="234" y="2075"/>
                  </a:cubicBezTo>
                  <a:cubicBezTo>
                    <a:pt x="288" y="2062"/>
                    <a:pt x="314" y="2022"/>
                    <a:pt x="314" y="1982"/>
                  </a:cubicBezTo>
                  <a:lnTo>
                    <a:pt x="167" y="86"/>
                  </a:lnTo>
                  <a:cubicBezTo>
                    <a:pt x="167" y="27"/>
                    <a:pt x="127" y="0"/>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2"/>
            <p:cNvSpPr/>
            <p:nvPr/>
          </p:nvSpPr>
          <p:spPr>
            <a:xfrm>
              <a:off x="4676242" y="2251159"/>
              <a:ext cx="9421" cy="63347"/>
            </a:xfrm>
            <a:custGeom>
              <a:rect b="b" l="l" r="r" t="t"/>
              <a:pathLst>
                <a:path extrusionOk="0" h="2071" w="308">
                  <a:moveTo>
                    <a:pt x="81" y="0"/>
                  </a:moveTo>
                  <a:cubicBezTo>
                    <a:pt x="28" y="14"/>
                    <a:pt x="1" y="54"/>
                    <a:pt x="1" y="94"/>
                  </a:cubicBezTo>
                  <a:lnTo>
                    <a:pt x="148" y="1990"/>
                  </a:lnTo>
                  <a:cubicBezTo>
                    <a:pt x="148" y="2043"/>
                    <a:pt x="188" y="2070"/>
                    <a:pt x="228" y="2070"/>
                  </a:cubicBezTo>
                  <a:cubicBezTo>
                    <a:pt x="268" y="2070"/>
                    <a:pt x="308" y="2030"/>
                    <a:pt x="308" y="1990"/>
                  </a:cubicBezTo>
                  <a:lnTo>
                    <a:pt x="161" y="81"/>
                  </a:lnTo>
                  <a:cubicBezTo>
                    <a:pt x="161" y="41"/>
                    <a:pt x="121" y="0"/>
                    <a:pt x="81" y="0"/>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2"/>
            <p:cNvSpPr/>
            <p:nvPr/>
          </p:nvSpPr>
          <p:spPr>
            <a:xfrm>
              <a:off x="4851449" y="2129847"/>
              <a:ext cx="43342" cy="6576"/>
            </a:xfrm>
            <a:custGeom>
              <a:rect b="b" l="l" r="r" t="t"/>
              <a:pathLst>
                <a:path extrusionOk="0" h="215" w="1417">
                  <a:moveTo>
                    <a:pt x="1309" y="1"/>
                  </a:moveTo>
                  <a:lnTo>
                    <a:pt x="81" y="54"/>
                  </a:lnTo>
                  <a:cubicBezTo>
                    <a:pt x="28" y="54"/>
                    <a:pt x="1" y="94"/>
                    <a:pt x="1" y="134"/>
                  </a:cubicBezTo>
                  <a:cubicBezTo>
                    <a:pt x="1" y="174"/>
                    <a:pt x="41" y="214"/>
                    <a:pt x="81" y="214"/>
                  </a:cubicBezTo>
                  <a:lnTo>
                    <a:pt x="1309" y="174"/>
                  </a:lnTo>
                  <a:cubicBezTo>
                    <a:pt x="1416" y="174"/>
                    <a:pt x="1416" y="1"/>
                    <a:pt x="13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2"/>
            <p:cNvSpPr/>
            <p:nvPr/>
          </p:nvSpPr>
          <p:spPr>
            <a:xfrm>
              <a:off x="4640301" y="2346715"/>
              <a:ext cx="65396" cy="7402"/>
            </a:xfrm>
            <a:custGeom>
              <a:rect b="b" l="l" r="r" t="t"/>
              <a:pathLst>
                <a:path extrusionOk="0" h="242" w="2138">
                  <a:moveTo>
                    <a:pt x="2044" y="1"/>
                  </a:moveTo>
                  <a:lnTo>
                    <a:pt x="108" y="68"/>
                  </a:lnTo>
                  <a:cubicBezTo>
                    <a:pt x="1" y="68"/>
                    <a:pt x="1" y="241"/>
                    <a:pt x="108" y="241"/>
                  </a:cubicBezTo>
                  <a:lnTo>
                    <a:pt x="121" y="241"/>
                  </a:lnTo>
                  <a:lnTo>
                    <a:pt x="2057" y="161"/>
                  </a:lnTo>
                  <a:cubicBezTo>
                    <a:pt x="2097" y="161"/>
                    <a:pt x="2137" y="121"/>
                    <a:pt x="2124" y="81"/>
                  </a:cubicBezTo>
                  <a:cubicBezTo>
                    <a:pt x="2124" y="41"/>
                    <a:pt x="2084" y="1"/>
                    <a:pt x="20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2"/>
            <p:cNvSpPr/>
            <p:nvPr/>
          </p:nvSpPr>
          <p:spPr>
            <a:xfrm>
              <a:off x="4234767" y="2180990"/>
              <a:ext cx="189123" cy="270761"/>
            </a:xfrm>
            <a:custGeom>
              <a:rect b="b" l="l" r="r" t="t"/>
              <a:pathLst>
                <a:path extrusionOk="0" h="8852" w="6183">
                  <a:moveTo>
                    <a:pt x="879" y="1"/>
                  </a:moveTo>
                  <a:cubicBezTo>
                    <a:pt x="462" y="1"/>
                    <a:pt x="66" y="186"/>
                    <a:pt x="40" y="679"/>
                  </a:cubicBezTo>
                  <a:cubicBezTo>
                    <a:pt x="0" y="1360"/>
                    <a:pt x="828" y="1613"/>
                    <a:pt x="1028" y="2188"/>
                  </a:cubicBezTo>
                  <a:cubicBezTo>
                    <a:pt x="1282" y="2855"/>
                    <a:pt x="588" y="3483"/>
                    <a:pt x="401" y="4190"/>
                  </a:cubicBezTo>
                  <a:cubicBezTo>
                    <a:pt x="254" y="4845"/>
                    <a:pt x="574" y="5526"/>
                    <a:pt x="1175" y="5833"/>
                  </a:cubicBezTo>
                  <a:cubicBezTo>
                    <a:pt x="1602" y="6033"/>
                    <a:pt x="2177" y="6073"/>
                    <a:pt x="2404" y="6474"/>
                  </a:cubicBezTo>
                  <a:cubicBezTo>
                    <a:pt x="2630" y="6874"/>
                    <a:pt x="2363" y="7368"/>
                    <a:pt x="2430" y="7836"/>
                  </a:cubicBezTo>
                  <a:cubicBezTo>
                    <a:pt x="2537" y="8463"/>
                    <a:pt x="3245" y="8837"/>
                    <a:pt x="3886" y="8850"/>
                  </a:cubicBezTo>
                  <a:cubicBezTo>
                    <a:pt x="3912" y="8851"/>
                    <a:pt x="3937" y="8852"/>
                    <a:pt x="3963" y="8852"/>
                  </a:cubicBezTo>
                  <a:cubicBezTo>
                    <a:pt x="4682" y="8852"/>
                    <a:pt x="5356" y="8495"/>
                    <a:pt x="5768" y="7902"/>
                  </a:cubicBezTo>
                  <a:cubicBezTo>
                    <a:pt x="6182" y="7275"/>
                    <a:pt x="6155" y="6447"/>
                    <a:pt x="5701" y="5846"/>
                  </a:cubicBezTo>
                  <a:cubicBezTo>
                    <a:pt x="5274" y="5299"/>
                    <a:pt x="4473" y="5018"/>
                    <a:pt x="4286" y="4351"/>
                  </a:cubicBezTo>
                  <a:cubicBezTo>
                    <a:pt x="4179" y="3990"/>
                    <a:pt x="4286" y="3616"/>
                    <a:pt x="4353" y="3242"/>
                  </a:cubicBezTo>
                  <a:cubicBezTo>
                    <a:pt x="4406" y="2869"/>
                    <a:pt x="4406" y="2441"/>
                    <a:pt x="4139" y="2174"/>
                  </a:cubicBezTo>
                  <a:cubicBezTo>
                    <a:pt x="3632" y="1667"/>
                    <a:pt x="2537" y="2081"/>
                    <a:pt x="2190" y="1467"/>
                  </a:cubicBezTo>
                  <a:cubicBezTo>
                    <a:pt x="2070" y="1253"/>
                    <a:pt x="2096" y="986"/>
                    <a:pt x="2043" y="746"/>
                  </a:cubicBezTo>
                  <a:cubicBezTo>
                    <a:pt x="2030" y="706"/>
                    <a:pt x="2016" y="665"/>
                    <a:pt x="2003" y="625"/>
                  </a:cubicBezTo>
                  <a:cubicBezTo>
                    <a:pt x="1909" y="412"/>
                    <a:pt x="1736" y="238"/>
                    <a:pt x="1522" y="145"/>
                  </a:cubicBezTo>
                  <a:cubicBezTo>
                    <a:pt x="1339" y="55"/>
                    <a:pt x="1106" y="1"/>
                    <a:pt x="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2"/>
            <p:cNvSpPr/>
            <p:nvPr/>
          </p:nvSpPr>
          <p:spPr>
            <a:xfrm>
              <a:off x="4261715" y="2203625"/>
              <a:ext cx="158076" cy="298075"/>
            </a:xfrm>
            <a:custGeom>
              <a:rect b="b" l="l" r="r" t="t"/>
              <a:pathLst>
                <a:path extrusionOk="0" h="9745" w="5168">
                  <a:moveTo>
                    <a:pt x="62" y="0"/>
                  </a:moveTo>
                  <a:cubicBezTo>
                    <a:pt x="55" y="0"/>
                    <a:pt x="48" y="2"/>
                    <a:pt x="40" y="6"/>
                  </a:cubicBezTo>
                  <a:cubicBezTo>
                    <a:pt x="14" y="19"/>
                    <a:pt x="0" y="46"/>
                    <a:pt x="14" y="72"/>
                  </a:cubicBezTo>
                  <a:lnTo>
                    <a:pt x="5061" y="9713"/>
                  </a:lnTo>
                  <a:cubicBezTo>
                    <a:pt x="5071" y="9732"/>
                    <a:pt x="5095" y="9745"/>
                    <a:pt x="5117" y="9745"/>
                  </a:cubicBezTo>
                  <a:cubicBezTo>
                    <a:pt x="5126" y="9745"/>
                    <a:pt x="5134" y="9743"/>
                    <a:pt x="5141" y="9739"/>
                  </a:cubicBezTo>
                  <a:cubicBezTo>
                    <a:pt x="5154" y="9726"/>
                    <a:pt x="5168" y="9686"/>
                    <a:pt x="5154" y="9659"/>
                  </a:cubicBezTo>
                  <a:lnTo>
                    <a:pt x="107" y="32"/>
                  </a:lnTo>
                  <a:cubicBezTo>
                    <a:pt x="97" y="13"/>
                    <a:pt x="80"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2"/>
            <p:cNvSpPr/>
            <p:nvPr/>
          </p:nvSpPr>
          <p:spPr>
            <a:xfrm>
              <a:off x="4272727" y="2281227"/>
              <a:ext cx="40467" cy="18567"/>
            </a:xfrm>
            <a:custGeom>
              <a:rect b="b" l="l" r="r" t="t"/>
              <a:pathLst>
                <a:path extrusionOk="0" h="607" w="1323">
                  <a:moveTo>
                    <a:pt x="60" y="0"/>
                  </a:moveTo>
                  <a:cubicBezTo>
                    <a:pt x="41" y="0"/>
                    <a:pt x="24" y="13"/>
                    <a:pt x="14" y="32"/>
                  </a:cubicBezTo>
                  <a:cubicBezTo>
                    <a:pt x="1" y="59"/>
                    <a:pt x="14" y="86"/>
                    <a:pt x="41" y="99"/>
                  </a:cubicBezTo>
                  <a:lnTo>
                    <a:pt x="1243" y="606"/>
                  </a:lnTo>
                  <a:lnTo>
                    <a:pt x="1269" y="606"/>
                  </a:lnTo>
                  <a:cubicBezTo>
                    <a:pt x="1283" y="606"/>
                    <a:pt x="1309" y="593"/>
                    <a:pt x="1323" y="580"/>
                  </a:cubicBezTo>
                  <a:cubicBezTo>
                    <a:pt x="1323" y="553"/>
                    <a:pt x="1309" y="513"/>
                    <a:pt x="1283" y="500"/>
                  </a:cubicBezTo>
                  <a:lnTo>
                    <a:pt x="81" y="6"/>
                  </a:lnTo>
                  <a:cubicBezTo>
                    <a:pt x="74" y="2"/>
                    <a:pt x="67" y="0"/>
                    <a:pt x="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2"/>
            <p:cNvSpPr/>
            <p:nvPr/>
          </p:nvSpPr>
          <p:spPr>
            <a:xfrm>
              <a:off x="4329926" y="2260427"/>
              <a:ext cx="11042" cy="72951"/>
            </a:xfrm>
            <a:custGeom>
              <a:rect b="b" l="l" r="r" t="t"/>
              <a:pathLst>
                <a:path extrusionOk="0" h="2385" w="361">
                  <a:moveTo>
                    <a:pt x="299" y="1"/>
                  </a:moveTo>
                  <a:cubicBezTo>
                    <a:pt x="276" y="1"/>
                    <a:pt x="254" y="15"/>
                    <a:pt x="254" y="45"/>
                  </a:cubicBezTo>
                  <a:lnTo>
                    <a:pt x="14" y="2328"/>
                  </a:lnTo>
                  <a:cubicBezTo>
                    <a:pt x="0" y="2355"/>
                    <a:pt x="27" y="2381"/>
                    <a:pt x="54" y="2381"/>
                  </a:cubicBezTo>
                  <a:cubicBezTo>
                    <a:pt x="61" y="2384"/>
                    <a:pt x="67" y="2385"/>
                    <a:pt x="74" y="2385"/>
                  </a:cubicBezTo>
                  <a:cubicBezTo>
                    <a:pt x="102" y="2385"/>
                    <a:pt x="120" y="2361"/>
                    <a:pt x="120" y="2328"/>
                  </a:cubicBezTo>
                  <a:lnTo>
                    <a:pt x="361" y="58"/>
                  </a:lnTo>
                  <a:cubicBezTo>
                    <a:pt x="361" y="21"/>
                    <a:pt x="328" y="1"/>
                    <a:pt x="299" y="1"/>
                  </a:cubicBezTo>
                  <a:close/>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2"/>
            <p:cNvSpPr/>
            <p:nvPr/>
          </p:nvSpPr>
          <p:spPr>
            <a:xfrm>
              <a:off x="4302152" y="2353261"/>
              <a:ext cx="46585" cy="11868"/>
            </a:xfrm>
            <a:custGeom>
              <a:rect b="b" l="l" r="r" t="t"/>
              <a:pathLst>
                <a:path extrusionOk="0" h="388" w="1523">
                  <a:moveTo>
                    <a:pt x="80" y="0"/>
                  </a:moveTo>
                  <a:cubicBezTo>
                    <a:pt x="40" y="0"/>
                    <a:pt x="14" y="14"/>
                    <a:pt x="14" y="41"/>
                  </a:cubicBezTo>
                  <a:cubicBezTo>
                    <a:pt x="0" y="67"/>
                    <a:pt x="27" y="94"/>
                    <a:pt x="54" y="107"/>
                  </a:cubicBezTo>
                  <a:lnTo>
                    <a:pt x="1429" y="388"/>
                  </a:lnTo>
                  <a:lnTo>
                    <a:pt x="1442" y="388"/>
                  </a:lnTo>
                  <a:cubicBezTo>
                    <a:pt x="1509" y="388"/>
                    <a:pt x="1522" y="281"/>
                    <a:pt x="1456" y="281"/>
                  </a:cubicBezTo>
                  <a:lnTo>
                    <a:pt x="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2"/>
            <p:cNvSpPr/>
            <p:nvPr/>
          </p:nvSpPr>
          <p:spPr>
            <a:xfrm>
              <a:off x="4557408" y="2005661"/>
              <a:ext cx="223013" cy="340898"/>
            </a:xfrm>
            <a:custGeom>
              <a:rect b="b" l="l" r="r" t="t"/>
              <a:pathLst>
                <a:path extrusionOk="0" h="11145" w="7291">
                  <a:moveTo>
                    <a:pt x="5965" y="1"/>
                  </a:moveTo>
                  <a:cubicBezTo>
                    <a:pt x="5807" y="1"/>
                    <a:pt x="5641" y="53"/>
                    <a:pt x="5475" y="175"/>
                  </a:cubicBezTo>
                  <a:cubicBezTo>
                    <a:pt x="4807" y="656"/>
                    <a:pt x="5194" y="1617"/>
                    <a:pt x="4807" y="2258"/>
                  </a:cubicBezTo>
                  <a:cubicBezTo>
                    <a:pt x="4353" y="3006"/>
                    <a:pt x="3232" y="2832"/>
                    <a:pt x="2430" y="3193"/>
                  </a:cubicBezTo>
                  <a:cubicBezTo>
                    <a:pt x="1683" y="3553"/>
                    <a:pt x="1282" y="4381"/>
                    <a:pt x="1456" y="5196"/>
                  </a:cubicBezTo>
                  <a:cubicBezTo>
                    <a:pt x="1603" y="5757"/>
                    <a:pt x="2003" y="6317"/>
                    <a:pt x="1790" y="6838"/>
                  </a:cubicBezTo>
                  <a:cubicBezTo>
                    <a:pt x="1589" y="7372"/>
                    <a:pt x="908" y="7506"/>
                    <a:pt x="534" y="7920"/>
                  </a:cubicBezTo>
                  <a:cubicBezTo>
                    <a:pt x="0" y="8494"/>
                    <a:pt x="187" y="9455"/>
                    <a:pt x="668" y="10083"/>
                  </a:cubicBezTo>
                  <a:cubicBezTo>
                    <a:pt x="1176" y="10752"/>
                    <a:pt x="1971" y="11145"/>
                    <a:pt x="2808" y="11145"/>
                  </a:cubicBezTo>
                  <a:cubicBezTo>
                    <a:pt x="2874" y="11145"/>
                    <a:pt x="2939" y="11142"/>
                    <a:pt x="3005" y="11138"/>
                  </a:cubicBezTo>
                  <a:cubicBezTo>
                    <a:pt x="3886" y="11044"/>
                    <a:pt x="4714" y="10376"/>
                    <a:pt x="4914" y="9509"/>
                  </a:cubicBezTo>
                  <a:cubicBezTo>
                    <a:pt x="5101" y="8681"/>
                    <a:pt x="4754" y="7706"/>
                    <a:pt x="5248" y="7012"/>
                  </a:cubicBezTo>
                  <a:cubicBezTo>
                    <a:pt x="5515" y="6638"/>
                    <a:pt x="5955" y="6451"/>
                    <a:pt x="6356" y="6224"/>
                  </a:cubicBezTo>
                  <a:cubicBezTo>
                    <a:pt x="6743" y="5997"/>
                    <a:pt x="7144" y="5663"/>
                    <a:pt x="7197" y="5209"/>
                  </a:cubicBezTo>
                  <a:cubicBezTo>
                    <a:pt x="7291" y="4341"/>
                    <a:pt x="6049" y="3620"/>
                    <a:pt x="6383" y="2806"/>
                  </a:cubicBezTo>
                  <a:cubicBezTo>
                    <a:pt x="6503" y="2525"/>
                    <a:pt x="6770" y="2352"/>
                    <a:pt x="6943" y="2111"/>
                  </a:cubicBezTo>
                  <a:cubicBezTo>
                    <a:pt x="6970" y="2071"/>
                    <a:pt x="6997" y="2031"/>
                    <a:pt x="7024" y="1991"/>
                  </a:cubicBezTo>
                  <a:cubicBezTo>
                    <a:pt x="7157" y="1738"/>
                    <a:pt x="7184" y="1444"/>
                    <a:pt x="7117" y="1177"/>
                  </a:cubicBezTo>
                  <a:cubicBezTo>
                    <a:pt x="6982" y="637"/>
                    <a:pt x="6517" y="1"/>
                    <a:pt x="5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2"/>
            <p:cNvSpPr/>
            <p:nvPr/>
          </p:nvSpPr>
          <p:spPr>
            <a:xfrm>
              <a:off x="4579034" y="2037809"/>
              <a:ext cx="165845" cy="376502"/>
            </a:xfrm>
            <a:custGeom>
              <a:rect b="b" l="l" r="r" t="t"/>
              <a:pathLst>
                <a:path extrusionOk="0" h="12309" w="5422">
                  <a:moveTo>
                    <a:pt x="5354" y="1"/>
                  </a:moveTo>
                  <a:cubicBezTo>
                    <a:pt x="5329" y="1"/>
                    <a:pt x="5312" y="16"/>
                    <a:pt x="5302" y="46"/>
                  </a:cubicBezTo>
                  <a:lnTo>
                    <a:pt x="14" y="12209"/>
                  </a:lnTo>
                  <a:cubicBezTo>
                    <a:pt x="1" y="12250"/>
                    <a:pt x="14" y="12276"/>
                    <a:pt x="41" y="12303"/>
                  </a:cubicBezTo>
                  <a:cubicBezTo>
                    <a:pt x="52" y="12307"/>
                    <a:pt x="62" y="12308"/>
                    <a:pt x="71" y="12308"/>
                  </a:cubicBezTo>
                  <a:cubicBezTo>
                    <a:pt x="95" y="12308"/>
                    <a:pt x="115" y="12296"/>
                    <a:pt x="135" y="12276"/>
                  </a:cubicBezTo>
                  <a:lnTo>
                    <a:pt x="5409" y="86"/>
                  </a:lnTo>
                  <a:cubicBezTo>
                    <a:pt x="5422" y="59"/>
                    <a:pt x="5409" y="19"/>
                    <a:pt x="5382" y="6"/>
                  </a:cubicBezTo>
                  <a:cubicBezTo>
                    <a:pt x="5372" y="2"/>
                    <a:pt x="5363" y="1"/>
                    <a:pt x="53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2"/>
            <p:cNvSpPr/>
            <p:nvPr/>
          </p:nvSpPr>
          <p:spPr>
            <a:xfrm>
              <a:off x="4677465" y="2109843"/>
              <a:ext cx="13917" cy="46585"/>
            </a:xfrm>
            <a:custGeom>
              <a:rect b="b" l="l" r="r" t="t"/>
              <a:pathLst>
                <a:path extrusionOk="0" h="1523" w="455">
                  <a:moveTo>
                    <a:pt x="1" y="1"/>
                  </a:moveTo>
                  <a:lnTo>
                    <a:pt x="455" y="1523"/>
                  </a:lnTo>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2"/>
            <p:cNvSpPr/>
            <p:nvPr/>
          </p:nvSpPr>
          <p:spPr>
            <a:xfrm>
              <a:off x="4675355" y="2107794"/>
              <a:ext cx="18475" cy="50683"/>
            </a:xfrm>
            <a:custGeom>
              <a:rect b="b" l="l" r="r" t="t"/>
              <a:pathLst>
                <a:path extrusionOk="0" h="1657" w="604">
                  <a:moveTo>
                    <a:pt x="74" y="0"/>
                  </a:moveTo>
                  <a:cubicBezTo>
                    <a:pt x="36" y="0"/>
                    <a:pt x="1" y="34"/>
                    <a:pt x="16" y="81"/>
                  </a:cubicBezTo>
                  <a:lnTo>
                    <a:pt x="470" y="1603"/>
                  </a:lnTo>
                  <a:cubicBezTo>
                    <a:pt x="470" y="1630"/>
                    <a:pt x="497" y="1657"/>
                    <a:pt x="524" y="1657"/>
                  </a:cubicBezTo>
                  <a:lnTo>
                    <a:pt x="551" y="1643"/>
                  </a:lnTo>
                  <a:cubicBezTo>
                    <a:pt x="577" y="1643"/>
                    <a:pt x="604" y="1603"/>
                    <a:pt x="591" y="1563"/>
                  </a:cubicBezTo>
                  <a:lnTo>
                    <a:pt x="137" y="54"/>
                  </a:lnTo>
                  <a:cubicBezTo>
                    <a:pt x="126" y="16"/>
                    <a:pt x="99" y="0"/>
                    <a:pt x="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2"/>
            <p:cNvSpPr/>
            <p:nvPr/>
          </p:nvSpPr>
          <p:spPr>
            <a:xfrm>
              <a:off x="4674621" y="2154777"/>
              <a:ext cx="71911" cy="46585"/>
            </a:xfrm>
            <a:custGeom>
              <a:rect b="b" l="l" r="r" t="t"/>
              <a:pathLst>
                <a:path extrusionOk="0" h="1523" w="2351">
                  <a:moveTo>
                    <a:pt x="2350" y="0"/>
                  </a:moveTo>
                  <a:lnTo>
                    <a:pt x="0" y="1522"/>
                  </a:lnTo>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2"/>
            <p:cNvSpPr/>
            <p:nvPr/>
          </p:nvSpPr>
          <p:spPr>
            <a:xfrm>
              <a:off x="4672571" y="2152972"/>
              <a:ext cx="76010" cy="50439"/>
            </a:xfrm>
            <a:custGeom>
              <a:rect b="b" l="l" r="r" t="t"/>
              <a:pathLst>
                <a:path extrusionOk="0" h="1649" w="2485">
                  <a:moveTo>
                    <a:pt x="2401" y="1"/>
                  </a:moveTo>
                  <a:cubicBezTo>
                    <a:pt x="2393" y="1"/>
                    <a:pt x="2384" y="2"/>
                    <a:pt x="2377" y="6"/>
                  </a:cubicBezTo>
                  <a:lnTo>
                    <a:pt x="41" y="1528"/>
                  </a:lnTo>
                  <a:cubicBezTo>
                    <a:pt x="14" y="1541"/>
                    <a:pt x="1" y="1581"/>
                    <a:pt x="14" y="1608"/>
                  </a:cubicBezTo>
                  <a:cubicBezTo>
                    <a:pt x="27" y="1635"/>
                    <a:pt x="54" y="1648"/>
                    <a:pt x="81" y="1648"/>
                  </a:cubicBezTo>
                  <a:cubicBezTo>
                    <a:pt x="81" y="1648"/>
                    <a:pt x="94" y="1635"/>
                    <a:pt x="107" y="1635"/>
                  </a:cubicBezTo>
                  <a:lnTo>
                    <a:pt x="2444" y="126"/>
                  </a:lnTo>
                  <a:cubicBezTo>
                    <a:pt x="2471" y="99"/>
                    <a:pt x="2484" y="59"/>
                    <a:pt x="2471" y="33"/>
                  </a:cubicBezTo>
                  <a:cubicBezTo>
                    <a:pt x="2451" y="13"/>
                    <a:pt x="2425" y="1"/>
                    <a:pt x="24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2"/>
            <p:cNvSpPr/>
            <p:nvPr/>
          </p:nvSpPr>
          <p:spPr>
            <a:xfrm>
              <a:off x="4631737" y="2192767"/>
              <a:ext cx="24531" cy="46585"/>
            </a:xfrm>
            <a:custGeom>
              <a:rect b="b" l="l" r="r" t="t"/>
              <a:pathLst>
                <a:path extrusionOk="0" h="1523" w="802">
                  <a:moveTo>
                    <a:pt x="0" y="0"/>
                  </a:moveTo>
                  <a:lnTo>
                    <a:pt x="802" y="1522"/>
                  </a:lnTo>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2"/>
            <p:cNvSpPr/>
            <p:nvPr/>
          </p:nvSpPr>
          <p:spPr>
            <a:xfrm>
              <a:off x="4629687" y="2190564"/>
              <a:ext cx="29028" cy="50806"/>
            </a:xfrm>
            <a:custGeom>
              <a:rect b="b" l="l" r="r" t="t"/>
              <a:pathLst>
                <a:path extrusionOk="0" h="1661" w="949">
                  <a:moveTo>
                    <a:pt x="63" y="0"/>
                  </a:moveTo>
                  <a:cubicBezTo>
                    <a:pt x="55" y="0"/>
                    <a:pt x="47" y="2"/>
                    <a:pt x="41" y="5"/>
                  </a:cubicBezTo>
                  <a:cubicBezTo>
                    <a:pt x="14" y="32"/>
                    <a:pt x="1" y="72"/>
                    <a:pt x="14" y="99"/>
                  </a:cubicBezTo>
                  <a:lnTo>
                    <a:pt x="802" y="1621"/>
                  </a:lnTo>
                  <a:cubicBezTo>
                    <a:pt x="815" y="1648"/>
                    <a:pt x="842" y="1661"/>
                    <a:pt x="869" y="1661"/>
                  </a:cubicBezTo>
                  <a:cubicBezTo>
                    <a:pt x="909" y="1661"/>
                    <a:pt x="949" y="1608"/>
                    <a:pt x="922" y="1554"/>
                  </a:cubicBezTo>
                  <a:lnTo>
                    <a:pt x="134" y="45"/>
                  </a:lnTo>
                  <a:cubicBezTo>
                    <a:pt x="114" y="15"/>
                    <a:pt x="87" y="0"/>
                    <a:pt x="63" y="0"/>
                  </a:cubicBezTo>
                  <a:close/>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2"/>
            <p:cNvSpPr/>
            <p:nvPr/>
          </p:nvSpPr>
          <p:spPr>
            <a:xfrm>
              <a:off x="4407925" y="1890528"/>
              <a:ext cx="180558" cy="525646"/>
            </a:xfrm>
            <a:custGeom>
              <a:rect b="b" l="l" r="r" t="t"/>
              <a:pathLst>
                <a:path extrusionOk="0" h="17185" w="5903">
                  <a:moveTo>
                    <a:pt x="3967" y="0"/>
                  </a:moveTo>
                  <a:cubicBezTo>
                    <a:pt x="3698" y="0"/>
                    <a:pt x="3427" y="36"/>
                    <a:pt x="3165" y="107"/>
                  </a:cubicBezTo>
                  <a:lnTo>
                    <a:pt x="2070" y="107"/>
                  </a:lnTo>
                  <a:cubicBezTo>
                    <a:pt x="935" y="107"/>
                    <a:pt x="14" y="1042"/>
                    <a:pt x="0" y="2177"/>
                  </a:cubicBezTo>
                  <a:lnTo>
                    <a:pt x="0" y="10375"/>
                  </a:lnTo>
                  <a:cubicBezTo>
                    <a:pt x="0" y="10776"/>
                    <a:pt x="121" y="11176"/>
                    <a:pt x="334" y="11510"/>
                  </a:cubicBezTo>
                  <a:lnTo>
                    <a:pt x="334" y="14314"/>
                  </a:lnTo>
                  <a:cubicBezTo>
                    <a:pt x="334" y="15903"/>
                    <a:pt x="1509" y="17185"/>
                    <a:pt x="2938" y="17185"/>
                  </a:cubicBezTo>
                  <a:lnTo>
                    <a:pt x="3298" y="17185"/>
                  </a:lnTo>
                  <a:cubicBezTo>
                    <a:pt x="4727" y="17185"/>
                    <a:pt x="5902" y="15903"/>
                    <a:pt x="5902" y="14314"/>
                  </a:cubicBezTo>
                  <a:lnTo>
                    <a:pt x="5902" y="9507"/>
                  </a:lnTo>
                  <a:cubicBezTo>
                    <a:pt x="5809" y="9374"/>
                    <a:pt x="5702" y="9227"/>
                    <a:pt x="5608" y="9080"/>
                  </a:cubicBezTo>
                  <a:lnTo>
                    <a:pt x="5608" y="2177"/>
                  </a:lnTo>
                  <a:lnTo>
                    <a:pt x="5608" y="2110"/>
                  </a:lnTo>
                  <a:cubicBezTo>
                    <a:pt x="5715" y="2217"/>
                    <a:pt x="5809" y="2337"/>
                    <a:pt x="5902" y="2457"/>
                  </a:cubicBezTo>
                  <a:lnTo>
                    <a:pt x="5889" y="2364"/>
                  </a:lnTo>
                  <a:cubicBezTo>
                    <a:pt x="5902" y="1750"/>
                    <a:pt x="5715" y="1149"/>
                    <a:pt x="5368" y="641"/>
                  </a:cubicBezTo>
                  <a:cubicBezTo>
                    <a:pt x="5275" y="628"/>
                    <a:pt x="5181" y="615"/>
                    <a:pt x="5088" y="588"/>
                  </a:cubicBezTo>
                  <a:lnTo>
                    <a:pt x="5261" y="454"/>
                  </a:lnTo>
                  <a:cubicBezTo>
                    <a:pt x="5328" y="481"/>
                    <a:pt x="5381" y="521"/>
                    <a:pt x="5435" y="548"/>
                  </a:cubicBezTo>
                  <a:cubicBezTo>
                    <a:pt x="5444" y="551"/>
                    <a:pt x="5454" y="553"/>
                    <a:pt x="5462" y="553"/>
                  </a:cubicBezTo>
                  <a:cubicBezTo>
                    <a:pt x="5526" y="553"/>
                    <a:pt x="5560" y="475"/>
                    <a:pt x="5502" y="428"/>
                  </a:cubicBezTo>
                  <a:cubicBezTo>
                    <a:pt x="5039" y="143"/>
                    <a:pt x="4505" y="0"/>
                    <a:pt x="39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2"/>
            <p:cNvSpPr/>
            <p:nvPr/>
          </p:nvSpPr>
          <p:spPr>
            <a:xfrm>
              <a:off x="4535322" y="2159133"/>
              <a:ext cx="125409" cy="458690"/>
            </a:xfrm>
            <a:custGeom>
              <a:rect b="b" l="l" r="r" t="t"/>
              <a:pathLst>
                <a:path extrusionOk="0" h="14996" w="4100">
                  <a:moveTo>
                    <a:pt x="2043" y="1"/>
                  </a:moveTo>
                  <a:cubicBezTo>
                    <a:pt x="921" y="1"/>
                    <a:pt x="0" y="1029"/>
                    <a:pt x="0" y="2284"/>
                  </a:cubicBezTo>
                  <a:lnTo>
                    <a:pt x="0" y="12725"/>
                  </a:lnTo>
                  <a:cubicBezTo>
                    <a:pt x="0" y="13980"/>
                    <a:pt x="921" y="14995"/>
                    <a:pt x="2043" y="14995"/>
                  </a:cubicBezTo>
                  <a:cubicBezTo>
                    <a:pt x="3164" y="14995"/>
                    <a:pt x="4086" y="13980"/>
                    <a:pt x="4086" y="12725"/>
                  </a:cubicBezTo>
                  <a:lnTo>
                    <a:pt x="4086" y="2284"/>
                  </a:lnTo>
                  <a:cubicBezTo>
                    <a:pt x="4099" y="1536"/>
                    <a:pt x="3765" y="828"/>
                    <a:pt x="3178" y="388"/>
                  </a:cubicBezTo>
                  <a:lnTo>
                    <a:pt x="3164" y="388"/>
                  </a:lnTo>
                  <a:cubicBezTo>
                    <a:pt x="3124" y="361"/>
                    <a:pt x="3071" y="348"/>
                    <a:pt x="3031" y="334"/>
                  </a:cubicBezTo>
                  <a:cubicBezTo>
                    <a:pt x="2857" y="268"/>
                    <a:pt x="2684" y="228"/>
                    <a:pt x="2510" y="161"/>
                  </a:cubicBezTo>
                  <a:cubicBezTo>
                    <a:pt x="2390" y="121"/>
                    <a:pt x="2270" y="67"/>
                    <a:pt x="21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2"/>
            <p:cNvSpPr/>
            <p:nvPr/>
          </p:nvSpPr>
          <p:spPr>
            <a:xfrm>
              <a:off x="4536213" y="2160068"/>
              <a:ext cx="125409" cy="285932"/>
            </a:xfrm>
            <a:custGeom>
              <a:rect b="b" l="l" r="r" t="t"/>
              <a:pathLst>
                <a:path extrusionOk="0" h="9348" w="4100">
                  <a:moveTo>
                    <a:pt x="2043" y="1"/>
                  </a:moveTo>
                  <a:cubicBezTo>
                    <a:pt x="921" y="1"/>
                    <a:pt x="0" y="1016"/>
                    <a:pt x="0" y="2271"/>
                  </a:cubicBezTo>
                  <a:lnTo>
                    <a:pt x="0" y="3566"/>
                  </a:lnTo>
                  <a:cubicBezTo>
                    <a:pt x="40" y="3753"/>
                    <a:pt x="93" y="3940"/>
                    <a:pt x="160" y="4127"/>
                  </a:cubicBezTo>
                  <a:cubicBezTo>
                    <a:pt x="200" y="4260"/>
                    <a:pt x="240" y="4394"/>
                    <a:pt x="280" y="4527"/>
                  </a:cubicBezTo>
                  <a:cubicBezTo>
                    <a:pt x="294" y="4554"/>
                    <a:pt x="307" y="4594"/>
                    <a:pt x="320" y="4621"/>
                  </a:cubicBezTo>
                  <a:lnTo>
                    <a:pt x="347" y="4688"/>
                  </a:lnTo>
                  <a:cubicBezTo>
                    <a:pt x="361" y="4728"/>
                    <a:pt x="387" y="4794"/>
                    <a:pt x="414" y="4848"/>
                  </a:cubicBezTo>
                  <a:cubicBezTo>
                    <a:pt x="521" y="5115"/>
                    <a:pt x="654" y="5395"/>
                    <a:pt x="774" y="5636"/>
                  </a:cubicBezTo>
                  <a:cubicBezTo>
                    <a:pt x="895" y="5876"/>
                    <a:pt x="1028" y="6103"/>
                    <a:pt x="1175" y="6330"/>
                  </a:cubicBezTo>
                  <a:cubicBezTo>
                    <a:pt x="1242" y="6437"/>
                    <a:pt x="1322" y="6543"/>
                    <a:pt x="1389" y="6650"/>
                  </a:cubicBezTo>
                  <a:lnTo>
                    <a:pt x="1402" y="6664"/>
                  </a:lnTo>
                  <a:lnTo>
                    <a:pt x="1455" y="6757"/>
                  </a:lnTo>
                  <a:cubicBezTo>
                    <a:pt x="1495" y="6811"/>
                    <a:pt x="1536" y="6864"/>
                    <a:pt x="1576" y="6917"/>
                  </a:cubicBezTo>
                  <a:cubicBezTo>
                    <a:pt x="1909" y="7345"/>
                    <a:pt x="2257" y="7759"/>
                    <a:pt x="2644" y="8132"/>
                  </a:cubicBezTo>
                  <a:cubicBezTo>
                    <a:pt x="2844" y="8319"/>
                    <a:pt x="3031" y="8493"/>
                    <a:pt x="3231" y="8666"/>
                  </a:cubicBezTo>
                  <a:lnTo>
                    <a:pt x="3245" y="8680"/>
                  </a:lnTo>
                  <a:lnTo>
                    <a:pt x="3325" y="8747"/>
                  </a:lnTo>
                  <a:lnTo>
                    <a:pt x="3458" y="8853"/>
                  </a:lnTo>
                  <a:cubicBezTo>
                    <a:pt x="3565" y="8947"/>
                    <a:pt x="3685" y="9027"/>
                    <a:pt x="3792" y="9107"/>
                  </a:cubicBezTo>
                  <a:cubicBezTo>
                    <a:pt x="3886" y="9187"/>
                    <a:pt x="3992" y="9267"/>
                    <a:pt x="4086" y="9347"/>
                  </a:cubicBezTo>
                  <a:lnTo>
                    <a:pt x="4086" y="2271"/>
                  </a:lnTo>
                  <a:cubicBezTo>
                    <a:pt x="4099" y="1523"/>
                    <a:pt x="3765" y="829"/>
                    <a:pt x="3191" y="375"/>
                  </a:cubicBezTo>
                  <a:lnTo>
                    <a:pt x="3178" y="375"/>
                  </a:lnTo>
                  <a:cubicBezTo>
                    <a:pt x="3124" y="361"/>
                    <a:pt x="3071" y="335"/>
                    <a:pt x="3031" y="321"/>
                  </a:cubicBezTo>
                  <a:cubicBezTo>
                    <a:pt x="2857" y="268"/>
                    <a:pt x="2684" y="215"/>
                    <a:pt x="2524" y="161"/>
                  </a:cubicBezTo>
                  <a:cubicBezTo>
                    <a:pt x="2390" y="121"/>
                    <a:pt x="2270" y="68"/>
                    <a:pt x="2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2"/>
            <p:cNvSpPr/>
            <p:nvPr/>
          </p:nvSpPr>
          <p:spPr>
            <a:xfrm>
              <a:off x="4588027" y="2160496"/>
              <a:ext cx="73563" cy="193191"/>
            </a:xfrm>
            <a:custGeom>
              <a:rect b="b" l="l" r="r" t="t"/>
              <a:pathLst>
                <a:path extrusionOk="0" h="6316" w="2405">
                  <a:moveTo>
                    <a:pt x="348" y="0"/>
                  </a:moveTo>
                  <a:cubicBezTo>
                    <a:pt x="228" y="0"/>
                    <a:pt x="108" y="0"/>
                    <a:pt x="1" y="27"/>
                  </a:cubicBezTo>
                  <a:cubicBezTo>
                    <a:pt x="14" y="334"/>
                    <a:pt x="41" y="641"/>
                    <a:pt x="81" y="962"/>
                  </a:cubicBezTo>
                  <a:cubicBezTo>
                    <a:pt x="228" y="1936"/>
                    <a:pt x="481" y="2898"/>
                    <a:pt x="855" y="3806"/>
                  </a:cubicBezTo>
                  <a:cubicBezTo>
                    <a:pt x="1176" y="4567"/>
                    <a:pt x="1590" y="5274"/>
                    <a:pt x="2084" y="5942"/>
                  </a:cubicBezTo>
                  <a:cubicBezTo>
                    <a:pt x="2191" y="6062"/>
                    <a:pt x="2297" y="6182"/>
                    <a:pt x="2404" y="6316"/>
                  </a:cubicBezTo>
                  <a:lnTo>
                    <a:pt x="2404" y="2257"/>
                  </a:lnTo>
                  <a:cubicBezTo>
                    <a:pt x="2404" y="1522"/>
                    <a:pt x="2070" y="815"/>
                    <a:pt x="1496" y="374"/>
                  </a:cubicBezTo>
                  <a:lnTo>
                    <a:pt x="1469" y="374"/>
                  </a:lnTo>
                  <a:cubicBezTo>
                    <a:pt x="1429" y="347"/>
                    <a:pt x="1376" y="334"/>
                    <a:pt x="1336" y="321"/>
                  </a:cubicBezTo>
                  <a:cubicBezTo>
                    <a:pt x="1162" y="254"/>
                    <a:pt x="989" y="214"/>
                    <a:pt x="815" y="147"/>
                  </a:cubicBezTo>
                  <a:cubicBezTo>
                    <a:pt x="695" y="107"/>
                    <a:pt x="575" y="54"/>
                    <a:pt x="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2"/>
            <p:cNvSpPr/>
            <p:nvPr/>
          </p:nvSpPr>
          <p:spPr>
            <a:xfrm>
              <a:off x="4490023" y="2586323"/>
              <a:ext cx="86593" cy="394151"/>
            </a:xfrm>
            <a:custGeom>
              <a:rect b="b" l="l" r="r" t="t"/>
              <a:pathLst>
                <a:path extrusionOk="0" h="12886" w="2831">
                  <a:moveTo>
                    <a:pt x="1416" y="1"/>
                  </a:moveTo>
                  <a:cubicBezTo>
                    <a:pt x="628" y="14"/>
                    <a:pt x="0" y="642"/>
                    <a:pt x="0" y="1430"/>
                  </a:cubicBezTo>
                  <a:lnTo>
                    <a:pt x="0" y="11470"/>
                  </a:lnTo>
                  <a:cubicBezTo>
                    <a:pt x="0" y="12258"/>
                    <a:pt x="628" y="12886"/>
                    <a:pt x="1416" y="12886"/>
                  </a:cubicBezTo>
                  <a:cubicBezTo>
                    <a:pt x="2203" y="12886"/>
                    <a:pt x="2831" y="12258"/>
                    <a:pt x="2831" y="11470"/>
                  </a:cubicBezTo>
                  <a:lnTo>
                    <a:pt x="2831" y="1430"/>
                  </a:lnTo>
                  <a:cubicBezTo>
                    <a:pt x="2831" y="642"/>
                    <a:pt x="2203" y="14"/>
                    <a:pt x="1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2"/>
            <p:cNvSpPr/>
            <p:nvPr/>
          </p:nvSpPr>
          <p:spPr>
            <a:xfrm>
              <a:off x="4416918" y="2480714"/>
              <a:ext cx="86593" cy="459485"/>
            </a:xfrm>
            <a:custGeom>
              <a:rect b="b" l="l" r="r" t="t"/>
              <a:pathLst>
                <a:path extrusionOk="0" h="15022" w="2831">
                  <a:moveTo>
                    <a:pt x="1416" y="0"/>
                  </a:moveTo>
                  <a:cubicBezTo>
                    <a:pt x="641" y="0"/>
                    <a:pt x="0" y="641"/>
                    <a:pt x="0" y="1415"/>
                  </a:cubicBezTo>
                  <a:lnTo>
                    <a:pt x="0" y="13606"/>
                  </a:lnTo>
                  <a:cubicBezTo>
                    <a:pt x="0" y="14380"/>
                    <a:pt x="641" y="15021"/>
                    <a:pt x="1416" y="15021"/>
                  </a:cubicBezTo>
                  <a:cubicBezTo>
                    <a:pt x="2203" y="15021"/>
                    <a:pt x="2831" y="14380"/>
                    <a:pt x="2831" y="13606"/>
                  </a:cubicBezTo>
                  <a:lnTo>
                    <a:pt x="2831" y="1415"/>
                  </a:lnTo>
                  <a:cubicBezTo>
                    <a:pt x="2831" y="641"/>
                    <a:pt x="2203" y="0"/>
                    <a:pt x="1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2"/>
            <p:cNvSpPr/>
            <p:nvPr/>
          </p:nvSpPr>
          <p:spPr>
            <a:xfrm>
              <a:off x="4462647" y="2566381"/>
              <a:ext cx="70688" cy="494630"/>
            </a:xfrm>
            <a:custGeom>
              <a:rect b="b" l="l" r="r" t="t"/>
              <a:pathLst>
                <a:path extrusionOk="0" h="16171" w="2311">
                  <a:moveTo>
                    <a:pt x="1162" y="1"/>
                  </a:moveTo>
                  <a:cubicBezTo>
                    <a:pt x="521" y="1"/>
                    <a:pt x="1" y="522"/>
                    <a:pt x="1" y="1163"/>
                  </a:cubicBezTo>
                  <a:lnTo>
                    <a:pt x="1" y="15009"/>
                  </a:lnTo>
                  <a:cubicBezTo>
                    <a:pt x="1" y="15650"/>
                    <a:pt x="521" y="16157"/>
                    <a:pt x="1162" y="16170"/>
                  </a:cubicBezTo>
                  <a:cubicBezTo>
                    <a:pt x="1790" y="16157"/>
                    <a:pt x="2311" y="15650"/>
                    <a:pt x="2311" y="15009"/>
                  </a:cubicBezTo>
                  <a:lnTo>
                    <a:pt x="2311" y="1163"/>
                  </a:lnTo>
                  <a:cubicBezTo>
                    <a:pt x="2311" y="522"/>
                    <a:pt x="1790" y="1"/>
                    <a:pt x="11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2"/>
            <p:cNvSpPr/>
            <p:nvPr/>
          </p:nvSpPr>
          <p:spPr>
            <a:xfrm>
              <a:off x="4496967" y="2409097"/>
              <a:ext cx="86593" cy="394120"/>
            </a:xfrm>
            <a:custGeom>
              <a:rect b="b" l="l" r="r" t="t"/>
              <a:pathLst>
                <a:path extrusionOk="0" h="12885" w="2831">
                  <a:moveTo>
                    <a:pt x="1416" y="0"/>
                  </a:moveTo>
                  <a:cubicBezTo>
                    <a:pt x="628" y="0"/>
                    <a:pt x="0" y="628"/>
                    <a:pt x="0" y="1415"/>
                  </a:cubicBezTo>
                  <a:lnTo>
                    <a:pt x="0" y="11470"/>
                  </a:lnTo>
                  <a:cubicBezTo>
                    <a:pt x="0" y="12244"/>
                    <a:pt x="628" y="12885"/>
                    <a:pt x="1416" y="12885"/>
                  </a:cubicBezTo>
                  <a:cubicBezTo>
                    <a:pt x="2190" y="12885"/>
                    <a:pt x="2831" y="12244"/>
                    <a:pt x="2831" y="11470"/>
                  </a:cubicBezTo>
                  <a:lnTo>
                    <a:pt x="2831" y="1415"/>
                  </a:lnTo>
                  <a:cubicBezTo>
                    <a:pt x="2831" y="628"/>
                    <a:pt x="2190" y="0"/>
                    <a:pt x="1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2"/>
            <p:cNvSpPr/>
            <p:nvPr/>
          </p:nvSpPr>
          <p:spPr>
            <a:xfrm>
              <a:off x="4409975" y="2409097"/>
              <a:ext cx="87021" cy="394120"/>
            </a:xfrm>
            <a:custGeom>
              <a:rect b="b" l="l" r="r" t="t"/>
              <a:pathLst>
                <a:path extrusionOk="0" h="12885" w="2845">
                  <a:moveTo>
                    <a:pt x="1416" y="0"/>
                  </a:moveTo>
                  <a:cubicBezTo>
                    <a:pt x="641" y="0"/>
                    <a:pt x="0" y="628"/>
                    <a:pt x="0" y="1415"/>
                  </a:cubicBezTo>
                  <a:lnTo>
                    <a:pt x="0" y="11470"/>
                  </a:lnTo>
                  <a:cubicBezTo>
                    <a:pt x="0" y="12244"/>
                    <a:pt x="641" y="12885"/>
                    <a:pt x="1416" y="12885"/>
                  </a:cubicBezTo>
                  <a:cubicBezTo>
                    <a:pt x="2203" y="12885"/>
                    <a:pt x="2831" y="12244"/>
                    <a:pt x="2844" y="11470"/>
                  </a:cubicBezTo>
                  <a:lnTo>
                    <a:pt x="2844" y="1415"/>
                  </a:lnTo>
                  <a:cubicBezTo>
                    <a:pt x="2831" y="628"/>
                    <a:pt x="2203" y="0"/>
                    <a:pt x="1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2"/>
            <p:cNvSpPr/>
            <p:nvPr/>
          </p:nvSpPr>
          <p:spPr>
            <a:xfrm>
              <a:off x="4453256" y="2401467"/>
              <a:ext cx="87021" cy="459057"/>
            </a:xfrm>
            <a:custGeom>
              <a:rect b="b" l="l" r="r" t="t"/>
              <a:pathLst>
                <a:path extrusionOk="0" h="15008" w="2845">
                  <a:moveTo>
                    <a:pt x="1429" y="0"/>
                  </a:moveTo>
                  <a:cubicBezTo>
                    <a:pt x="641" y="0"/>
                    <a:pt x="14" y="641"/>
                    <a:pt x="1" y="1415"/>
                  </a:cubicBezTo>
                  <a:lnTo>
                    <a:pt x="1" y="13593"/>
                  </a:lnTo>
                  <a:cubicBezTo>
                    <a:pt x="14" y="14367"/>
                    <a:pt x="641" y="15008"/>
                    <a:pt x="1429" y="15008"/>
                  </a:cubicBezTo>
                  <a:cubicBezTo>
                    <a:pt x="2204" y="15008"/>
                    <a:pt x="2845" y="14367"/>
                    <a:pt x="2845" y="13593"/>
                  </a:cubicBezTo>
                  <a:lnTo>
                    <a:pt x="2845" y="1415"/>
                  </a:lnTo>
                  <a:cubicBezTo>
                    <a:pt x="2845" y="641"/>
                    <a:pt x="2204" y="0"/>
                    <a:pt x="1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2"/>
            <p:cNvSpPr/>
            <p:nvPr/>
          </p:nvSpPr>
          <p:spPr>
            <a:xfrm>
              <a:off x="4520642" y="1901968"/>
              <a:ext cx="107454" cy="73961"/>
            </a:xfrm>
            <a:custGeom>
              <a:rect b="b" l="l" r="r" t="t"/>
              <a:pathLst>
                <a:path extrusionOk="0" h="2418" w="3513">
                  <a:moveTo>
                    <a:pt x="1082" y="0"/>
                  </a:moveTo>
                  <a:cubicBezTo>
                    <a:pt x="922" y="134"/>
                    <a:pt x="775" y="267"/>
                    <a:pt x="655" y="428"/>
                  </a:cubicBezTo>
                  <a:cubicBezTo>
                    <a:pt x="415" y="695"/>
                    <a:pt x="228" y="1015"/>
                    <a:pt x="107" y="1362"/>
                  </a:cubicBezTo>
                  <a:cubicBezTo>
                    <a:pt x="14" y="1603"/>
                    <a:pt x="1" y="1856"/>
                    <a:pt x="54" y="2110"/>
                  </a:cubicBezTo>
                  <a:cubicBezTo>
                    <a:pt x="356" y="2085"/>
                    <a:pt x="661" y="2073"/>
                    <a:pt x="966" y="2073"/>
                  </a:cubicBezTo>
                  <a:cubicBezTo>
                    <a:pt x="1468" y="2073"/>
                    <a:pt x="1972" y="2105"/>
                    <a:pt x="2471" y="2163"/>
                  </a:cubicBezTo>
                  <a:cubicBezTo>
                    <a:pt x="2831" y="2217"/>
                    <a:pt x="3178" y="2297"/>
                    <a:pt x="3512" y="2417"/>
                  </a:cubicBezTo>
                  <a:lnTo>
                    <a:pt x="3512" y="1870"/>
                  </a:lnTo>
                  <a:cubicBezTo>
                    <a:pt x="3512" y="1336"/>
                    <a:pt x="3352" y="801"/>
                    <a:pt x="3045" y="348"/>
                  </a:cubicBezTo>
                  <a:cubicBezTo>
                    <a:pt x="2791" y="334"/>
                    <a:pt x="2538" y="294"/>
                    <a:pt x="2297" y="241"/>
                  </a:cubicBezTo>
                  <a:cubicBezTo>
                    <a:pt x="2057" y="187"/>
                    <a:pt x="1817" y="134"/>
                    <a:pt x="1576" y="80"/>
                  </a:cubicBezTo>
                  <a:lnTo>
                    <a:pt x="1403" y="40"/>
                  </a:lnTo>
                  <a:lnTo>
                    <a:pt x="1349" y="27"/>
                  </a:lnTo>
                  <a:lnTo>
                    <a:pt x="1309" y="27"/>
                  </a:lnTo>
                  <a:lnTo>
                    <a:pt x="1082" y="0"/>
                  </a:lnTo>
                  <a:close/>
                </a:path>
              </a:pathLst>
            </a:custGeom>
            <a:solidFill>
              <a:srgbClr val="75E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2"/>
            <p:cNvSpPr/>
            <p:nvPr/>
          </p:nvSpPr>
          <p:spPr>
            <a:xfrm>
              <a:off x="4427930" y="2108619"/>
              <a:ext cx="208331" cy="374544"/>
            </a:xfrm>
            <a:custGeom>
              <a:rect b="b" l="l" r="r" t="t"/>
              <a:pathLst>
                <a:path extrusionOk="0" h="12245" w="6811">
                  <a:moveTo>
                    <a:pt x="3405" y="1"/>
                  </a:moveTo>
                  <a:cubicBezTo>
                    <a:pt x="1536" y="1"/>
                    <a:pt x="1" y="2738"/>
                    <a:pt x="1" y="6129"/>
                  </a:cubicBezTo>
                  <a:cubicBezTo>
                    <a:pt x="1" y="9507"/>
                    <a:pt x="1536" y="12244"/>
                    <a:pt x="3405" y="12244"/>
                  </a:cubicBezTo>
                  <a:cubicBezTo>
                    <a:pt x="5288" y="12244"/>
                    <a:pt x="6810" y="9507"/>
                    <a:pt x="6810" y="6129"/>
                  </a:cubicBezTo>
                  <a:cubicBezTo>
                    <a:pt x="6810" y="2738"/>
                    <a:pt x="5288" y="1"/>
                    <a:pt x="34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2"/>
            <p:cNvSpPr/>
            <p:nvPr/>
          </p:nvSpPr>
          <p:spPr>
            <a:xfrm>
              <a:off x="4428358" y="2108222"/>
              <a:ext cx="127428" cy="181751"/>
            </a:xfrm>
            <a:custGeom>
              <a:rect b="b" l="l" r="r" t="t"/>
              <a:pathLst>
                <a:path extrusionOk="0" h="5942" w="4166">
                  <a:moveTo>
                    <a:pt x="3405" y="0"/>
                  </a:moveTo>
                  <a:cubicBezTo>
                    <a:pt x="1549" y="0"/>
                    <a:pt x="53" y="2644"/>
                    <a:pt x="0" y="5942"/>
                  </a:cubicBezTo>
                  <a:cubicBezTo>
                    <a:pt x="561" y="5541"/>
                    <a:pt x="1082" y="5074"/>
                    <a:pt x="1549" y="4540"/>
                  </a:cubicBezTo>
                  <a:cubicBezTo>
                    <a:pt x="2257" y="3752"/>
                    <a:pt x="2791" y="2844"/>
                    <a:pt x="3298" y="1923"/>
                  </a:cubicBezTo>
                  <a:cubicBezTo>
                    <a:pt x="3632" y="1362"/>
                    <a:pt x="3912" y="775"/>
                    <a:pt x="4166" y="174"/>
                  </a:cubicBezTo>
                  <a:cubicBezTo>
                    <a:pt x="3926" y="67"/>
                    <a:pt x="3659" y="14"/>
                    <a:pt x="3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2"/>
            <p:cNvSpPr/>
            <p:nvPr/>
          </p:nvSpPr>
          <p:spPr>
            <a:xfrm>
              <a:off x="4329498" y="2154239"/>
              <a:ext cx="138898" cy="458262"/>
            </a:xfrm>
            <a:custGeom>
              <a:rect b="b" l="l" r="r" t="t"/>
              <a:pathLst>
                <a:path extrusionOk="0" h="14982" w="4541">
                  <a:moveTo>
                    <a:pt x="2271" y="0"/>
                  </a:moveTo>
                  <a:cubicBezTo>
                    <a:pt x="1016" y="0"/>
                    <a:pt x="1" y="922"/>
                    <a:pt x="1" y="2043"/>
                  </a:cubicBezTo>
                  <a:lnTo>
                    <a:pt x="1" y="12939"/>
                  </a:lnTo>
                  <a:cubicBezTo>
                    <a:pt x="1" y="14060"/>
                    <a:pt x="1029" y="14981"/>
                    <a:pt x="2271" y="14981"/>
                  </a:cubicBezTo>
                  <a:cubicBezTo>
                    <a:pt x="3512" y="14981"/>
                    <a:pt x="4541" y="14060"/>
                    <a:pt x="4541" y="12939"/>
                  </a:cubicBezTo>
                  <a:lnTo>
                    <a:pt x="4541" y="2043"/>
                  </a:lnTo>
                  <a:cubicBezTo>
                    <a:pt x="4541" y="922"/>
                    <a:pt x="3512" y="0"/>
                    <a:pt x="22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2"/>
            <p:cNvSpPr/>
            <p:nvPr/>
          </p:nvSpPr>
          <p:spPr>
            <a:xfrm>
              <a:off x="4329498" y="2154777"/>
              <a:ext cx="138500" cy="351267"/>
            </a:xfrm>
            <a:custGeom>
              <a:rect b="b" l="l" r="r" t="t"/>
              <a:pathLst>
                <a:path extrusionOk="0" h="11484" w="4528">
                  <a:moveTo>
                    <a:pt x="2257" y="0"/>
                  </a:moveTo>
                  <a:cubicBezTo>
                    <a:pt x="1016" y="0"/>
                    <a:pt x="1" y="922"/>
                    <a:pt x="1" y="2043"/>
                  </a:cubicBezTo>
                  <a:lnTo>
                    <a:pt x="1" y="11483"/>
                  </a:lnTo>
                  <a:cubicBezTo>
                    <a:pt x="1723" y="10402"/>
                    <a:pt x="3179" y="8920"/>
                    <a:pt x="4527" y="7357"/>
                  </a:cubicBezTo>
                  <a:lnTo>
                    <a:pt x="4527" y="2043"/>
                  </a:lnTo>
                  <a:cubicBezTo>
                    <a:pt x="4527" y="922"/>
                    <a:pt x="3512" y="0"/>
                    <a:pt x="2257" y="0"/>
                  </a:cubicBez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2"/>
            <p:cNvSpPr/>
            <p:nvPr/>
          </p:nvSpPr>
          <p:spPr>
            <a:xfrm>
              <a:off x="4329498" y="2154777"/>
              <a:ext cx="138500" cy="351267"/>
            </a:xfrm>
            <a:custGeom>
              <a:rect b="b" l="l" r="r" t="t"/>
              <a:pathLst>
                <a:path extrusionOk="0" h="11484" w="4528">
                  <a:moveTo>
                    <a:pt x="2257" y="0"/>
                  </a:moveTo>
                  <a:cubicBezTo>
                    <a:pt x="1016" y="0"/>
                    <a:pt x="1" y="922"/>
                    <a:pt x="1" y="2043"/>
                  </a:cubicBezTo>
                  <a:lnTo>
                    <a:pt x="1" y="11483"/>
                  </a:lnTo>
                  <a:cubicBezTo>
                    <a:pt x="1723" y="10402"/>
                    <a:pt x="3179" y="8920"/>
                    <a:pt x="4527" y="7357"/>
                  </a:cubicBezTo>
                  <a:lnTo>
                    <a:pt x="4527" y="2043"/>
                  </a:lnTo>
                  <a:cubicBezTo>
                    <a:pt x="4527" y="922"/>
                    <a:pt x="3512" y="0"/>
                    <a:pt x="22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2"/>
            <p:cNvSpPr/>
            <p:nvPr/>
          </p:nvSpPr>
          <p:spPr>
            <a:xfrm>
              <a:off x="4329498" y="2154777"/>
              <a:ext cx="138500" cy="246719"/>
            </a:xfrm>
            <a:custGeom>
              <a:rect b="b" l="l" r="r" t="t"/>
              <a:pathLst>
                <a:path extrusionOk="0" h="8066" w="4528">
                  <a:moveTo>
                    <a:pt x="2257" y="0"/>
                  </a:moveTo>
                  <a:cubicBezTo>
                    <a:pt x="1016" y="0"/>
                    <a:pt x="1" y="922"/>
                    <a:pt x="1" y="2043"/>
                  </a:cubicBezTo>
                  <a:lnTo>
                    <a:pt x="1" y="8065"/>
                  </a:lnTo>
                  <a:cubicBezTo>
                    <a:pt x="1737" y="7037"/>
                    <a:pt x="3272" y="5702"/>
                    <a:pt x="4527" y="4126"/>
                  </a:cubicBezTo>
                  <a:lnTo>
                    <a:pt x="4527" y="2043"/>
                  </a:lnTo>
                  <a:cubicBezTo>
                    <a:pt x="4527" y="922"/>
                    <a:pt x="3512" y="0"/>
                    <a:pt x="22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2"/>
            <p:cNvSpPr/>
            <p:nvPr/>
          </p:nvSpPr>
          <p:spPr>
            <a:xfrm>
              <a:off x="4490023" y="1908483"/>
              <a:ext cx="99685" cy="99685"/>
            </a:xfrm>
            <a:custGeom>
              <a:rect b="b" l="l" r="r" t="t"/>
              <a:pathLst>
                <a:path extrusionOk="0" h="3259" w="3259">
                  <a:moveTo>
                    <a:pt x="1629" y="1"/>
                  </a:moveTo>
                  <a:cubicBezTo>
                    <a:pt x="735" y="1"/>
                    <a:pt x="0" y="722"/>
                    <a:pt x="0" y="1630"/>
                  </a:cubicBezTo>
                  <a:cubicBezTo>
                    <a:pt x="0" y="2525"/>
                    <a:pt x="735" y="3259"/>
                    <a:pt x="1629" y="3259"/>
                  </a:cubicBezTo>
                  <a:cubicBezTo>
                    <a:pt x="2537" y="3259"/>
                    <a:pt x="3258" y="2525"/>
                    <a:pt x="3258" y="1630"/>
                  </a:cubicBezTo>
                  <a:cubicBezTo>
                    <a:pt x="3258" y="722"/>
                    <a:pt x="2537" y="1"/>
                    <a:pt x="1629"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2"/>
            <p:cNvSpPr/>
            <p:nvPr/>
          </p:nvSpPr>
          <p:spPr>
            <a:xfrm>
              <a:off x="4536578" y="1918700"/>
              <a:ext cx="98033" cy="87144"/>
            </a:xfrm>
            <a:custGeom>
              <a:rect b="b" l="l" r="r" t="t"/>
              <a:pathLst>
                <a:path extrusionOk="0" h="2849" w="3205">
                  <a:moveTo>
                    <a:pt x="0" y="1"/>
                  </a:moveTo>
                  <a:cubicBezTo>
                    <a:pt x="0" y="708"/>
                    <a:pt x="94" y="1389"/>
                    <a:pt x="121" y="2097"/>
                  </a:cubicBezTo>
                  <a:cubicBezTo>
                    <a:pt x="133" y="2389"/>
                    <a:pt x="38" y="2849"/>
                    <a:pt x="451" y="2849"/>
                  </a:cubicBezTo>
                  <a:cubicBezTo>
                    <a:pt x="473" y="2849"/>
                    <a:pt x="496" y="2847"/>
                    <a:pt x="521" y="2845"/>
                  </a:cubicBezTo>
                  <a:cubicBezTo>
                    <a:pt x="935" y="2791"/>
                    <a:pt x="1269" y="2271"/>
                    <a:pt x="1589" y="2057"/>
                  </a:cubicBezTo>
                  <a:cubicBezTo>
                    <a:pt x="1824" y="1898"/>
                    <a:pt x="2158" y="1802"/>
                    <a:pt x="2474" y="1802"/>
                  </a:cubicBezTo>
                  <a:cubicBezTo>
                    <a:pt x="2661" y="1802"/>
                    <a:pt x="2842" y="1836"/>
                    <a:pt x="2991" y="1910"/>
                  </a:cubicBezTo>
                  <a:cubicBezTo>
                    <a:pt x="3018" y="1389"/>
                    <a:pt x="3205" y="308"/>
                    <a:pt x="2698"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2"/>
            <p:cNvSpPr/>
            <p:nvPr/>
          </p:nvSpPr>
          <p:spPr>
            <a:xfrm>
              <a:off x="4539851" y="1917904"/>
              <a:ext cx="27376" cy="23155"/>
            </a:xfrm>
            <a:custGeom>
              <a:rect b="b" l="l" r="r" t="t"/>
              <a:pathLst>
                <a:path extrusionOk="0" h="757" w="895">
                  <a:moveTo>
                    <a:pt x="387" y="0"/>
                  </a:moveTo>
                  <a:cubicBezTo>
                    <a:pt x="174" y="0"/>
                    <a:pt x="0" y="174"/>
                    <a:pt x="14" y="387"/>
                  </a:cubicBezTo>
                  <a:cubicBezTo>
                    <a:pt x="14" y="611"/>
                    <a:pt x="193" y="756"/>
                    <a:pt x="383" y="756"/>
                  </a:cubicBezTo>
                  <a:cubicBezTo>
                    <a:pt x="478" y="756"/>
                    <a:pt x="575" y="721"/>
                    <a:pt x="654" y="641"/>
                  </a:cubicBezTo>
                  <a:cubicBezTo>
                    <a:pt x="895" y="401"/>
                    <a:pt x="721" y="0"/>
                    <a:pt x="387" y="0"/>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2"/>
            <p:cNvSpPr/>
            <p:nvPr/>
          </p:nvSpPr>
          <p:spPr>
            <a:xfrm>
              <a:off x="4571295" y="1911358"/>
              <a:ext cx="52702" cy="64570"/>
            </a:xfrm>
            <a:custGeom>
              <a:rect b="b" l="l" r="r" t="t"/>
              <a:pathLst>
                <a:path extrusionOk="0" h="2111" w="1723">
                  <a:moveTo>
                    <a:pt x="935" y="0"/>
                  </a:moveTo>
                  <a:cubicBezTo>
                    <a:pt x="601" y="14"/>
                    <a:pt x="0" y="14"/>
                    <a:pt x="54" y="214"/>
                  </a:cubicBezTo>
                  <a:cubicBezTo>
                    <a:pt x="107" y="401"/>
                    <a:pt x="641" y="521"/>
                    <a:pt x="775" y="708"/>
                  </a:cubicBezTo>
                  <a:cubicBezTo>
                    <a:pt x="1068" y="1135"/>
                    <a:pt x="801" y="1776"/>
                    <a:pt x="534" y="2110"/>
                  </a:cubicBezTo>
                  <a:cubicBezTo>
                    <a:pt x="895" y="1950"/>
                    <a:pt x="1095" y="1937"/>
                    <a:pt x="1229" y="1509"/>
                  </a:cubicBezTo>
                  <a:cubicBezTo>
                    <a:pt x="1349" y="1149"/>
                    <a:pt x="1295" y="441"/>
                    <a:pt x="1629" y="214"/>
                  </a:cubicBezTo>
                  <a:cubicBezTo>
                    <a:pt x="1696" y="134"/>
                    <a:pt x="1723" y="81"/>
                    <a:pt x="1723" y="54"/>
                  </a:cubicBezTo>
                  <a:cubicBezTo>
                    <a:pt x="1456" y="54"/>
                    <a:pt x="1189" y="41"/>
                    <a:pt x="935" y="0"/>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2"/>
            <p:cNvSpPr/>
            <p:nvPr/>
          </p:nvSpPr>
          <p:spPr>
            <a:xfrm>
              <a:off x="4543766" y="1944424"/>
              <a:ext cx="32453" cy="45484"/>
            </a:xfrm>
            <a:custGeom>
              <a:rect b="b" l="l" r="r" t="t"/>
              <a:pathLst>
                <a:path extrusionOk="0" h="1487" w="1061">
                  <a:moveTo>
                    <a:pt x="922" y="1"/>
                  </a:moveTo>
                  <a:cubicBezTo>
                    <a:pt x="884" y="1"/>
                    <a:pt x="847" y="28"/>
                    <a:pt x="847" y="81"/>
                  </a:cubicBezTo>
                  <a:cubicBezTo>
                    <a:pt x="900" y="615"/>
                    <a:pt x="580" y="1123"/>
                    <a:pt x="86" y="1323"/>
                  </a:cubicBezTo>
                  <a:cubicBezTo>
                    <a:pt x="0" y="1360"/>
                    <a:pt x="27" y="1486"/>
                    <a:pt x="104" y="1486"/>
                  </a:cubicBezTo>
                  <a:cubicBezTo>
                    <a:pt x="111" y="1486"/>
                    <a:pt x="118" y="1485"/>
                    <a:pt x="126" y="1483"/>
                  </a:cubicBezTo>
                  <a:cubicBezTo>
                    <a:pt x="700" y="1256"/>
                    <a:pt x="1061" y="695"/>
                    <a:pt x="1007" y="81"/>
                  </a:cubicBezTo>
                  <a:cubicBezTo>
                    <a:pt x="1000" y="28"/>
                    <a:pt x="960" y="1"/>
                    <a:pt x="922"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2"/>
            <p:cNvSpPr/>
            <p:nvPr/>
          </p:nvSpPr>
          <p:spPr>
            <a:xfrm>
              <a:off x="4576189" y="1956292"/>
              <a:ext cx="11073" cy="22910"/>
            </a:xfrm>
            <a:custGeom>
              <a:rect b="b" l="l" r="r" t="t"/>
              <a:pathLst>
                <a:path extrusionOk="0" h="749" w="362">
                  <a:moveTo>
                    <a:pt x="281" y="0"/>
                  </a:moveTo>
                  <a:cubicBezTo>
                    <a:pt x="228" y="0"/>
                    <a:pt x="187" y="40"/>
                    <a:pt x="187" y="80"/>
                  </a:cubicBezTo>
                  <a:cubicBezTo>
                    <a:pt x="201" y="267"/>
                    <a:pt x="134" y="468"/>
                    <a:pt x="27" y="614"/>
                  </a:cubicBezTo>
                  <a:cubicBezTo>
                    <a:pt x="1" y="654"/>
                    <a:pt x="14" y="708"/>
                    <a:pt x="54" y="735"/>
                  </a:cubicBezTo>
                  <a:cubicBezTo>
                    <a:pt x="68" y="744"/>
                    <a:pt x="84" y="748"/>
                    <a:pt x="100" y="748"/>
                  </a:cubicBezTo>
                  <a:cubicBezTo>
                    <a:pt x="128" y="748"/>
                    <a:pt x="157" y="734"/>
                    <a:pt x="174" y="708"/>
                  </a:cubicBezTo>
                  <a:cubicBezTo>
                    <a:pt x="294" y="521"/>
                    <a:pt x="361" y="307"/>
                    <a:pt x="361" y="80"/>
                  </a:cubicBezTo>
                  <a:cubicBezTo>
                    <a:pt x="361" y="40"/>
                    <a:pt x="321" y="0"/>
                    <a:pt x="281" y="0"/>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2"/>
            <p:cNvSpPr/>
            <p:nvPr/>
          </p:nvSpPr>
          <p:spPr>
            <a:xfrm>
              <a:off x="4443866" y="1972136"/>
              <a:ext cx="188297" cy="213745"/>
            </a:xfrm>
            <a:custGeom>
              <a:rect b="b" l="l" r="r" t="t"/>
              <a:pathLst>
                <a:path extrusionOk="0" h="6988" w="6156">
                  <a:moveTo>
                    <a:pt x="2643" y="0"/>
                  </a:moveTo>
                  <a:cubicBezTo>
                    <a:pt x="1836" y="0"/>
                    <a:pt x="1091" y="298"/>
                    <a:pt x="775" y="1151"/>
                  </a:cubicBezTo>
                  <a:cubicBezTo>
                    <a:pt x="0" y="3234"/>
                    <a:pt x="3098" y="3608"/>
                    <a:pt x="3205" y="5290"/>
                  </a:cubicBezTo>
                  <a:cubicBezTo>
                    <a:pt x="3161" y="6139"/>
                    <a:pt x="4045" y="6988"/>
                    <a:pt x="4986" y="6988"/>
                  </a:cubicBezTo>
                  <a:cubicBezTo>
                    <a:pt x="5184" y="6988"/>
                    <a:pt x="5386" y="6950"/>
                    <a:pt x="5582" y="6866"/>
                  </a:cubicBezTo>
                  <a:cubicBezTo>
                    <a:pt x="6142" y="6639"/>
                    <a:pt x="6156" y="6185"/>
                    <a:pt x="5889" y="5758"/>
                  </a:cubicBezTo>
                  <a:cubicBezTo>
                    <a:pt x="5595" y="5290"/>
                    <a:pt x="5154" y="4930"/>
                    <a:pt x="4821" y="4476"/>
                  </a:cubicBezTo>
                  <a:cubicBezTo>
                    <a:pt x="4300" y="3782"/>
                    <a:pt x="4353" y="2727"/>
                    <a:pt x="4754" y="1979"/>
                  </a:cubicBezTo>
                  <a:cubicBezTo>
                    <a:pt x="4887" y="1725"/>
                    <a:pt x="5408" y="1165"/>
                    <a:pt x="5355" y="938"/>
                  </a:cubicBezTo>
                  <a:cubicBezTo>
                    <a:pt x="5301" y="751"/>
                    <a:pt x="4714" y="537"/>
                    <a:pt x="4540" y="457"/>
                  </a:cubicBezTo>
                  <a:cubicBezTo>
                    <a:pt x="4000" y="199"/>
                    <a:pt x="3301" y="0"/>
                    <a:pt x="26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2"/>
            <p:cNvSpPr/>
            <p:nvPr/>
          </p:nvSpPr>
          <p:spPr>
            <a:xfrm>
              <a:off x="4527585" y="1972412"/>
              <a:ext cx="18811" cy="8687"/>
            </a:xfrm>
            <a:custGeom>
              <a:rect b="b" l="l" r="r" t="t"/>
              <a:pathLst>
                <a:path extrusionOk="0" h="284" w="615">
                  <a:moveTo>
                    <a:pt x="523" y="1"/>
                  </a:moveTo>
                  <a:cubicBezTo>
                    <a:pt x="501" y="1"/>
                    <a:pt x="481" y="7"/>
                    <a:pt x="468" y="21"/>
                  </a:cubicBezTo>
                  <a:lnTo>
                    <a:pt x="468" y="34"/>
                  </a:lnTo>
                  <a:lnTo>
                    <a:pt x="441" y="61"/>
                  </a:lnTo>
                  <a:cubicBezTo>
                    <a:pt x="428" y="61"/>
                    <a:pt x="401" y="74"/>
                    <a:pt x="388" y="87"/>
                  </a:cubicBezTo>
                  <a:lnTo>
                    <a:pt x="361" y="101"/>
                  </a:lnTo>
                  <a:lnTo>
                    <a:pt x="348" y="101"/>
                  </a:lnTo>
                  <a:cubicBezTo>
                    <a:pt x="334" y="101"/>
                    <a:pt x="321" y="114"/>
                    <a:pt x="294" y="114"/>
                  </a:cubicBezTo>
                  <a:lnTo>
                    <a:pt x="174" y="114"/>
                  </a:lnTo>
                  <a:cubicBezTo>
                    <a:pt x="147" y="114"/>
                    <a:pt x="134" y="101"/>
                    <a:pt x="121" y="101"/>
                  </a:cubicBezTo>
                  <a:cubicBezTo>
                    <a:pt x="111" y="98"/>
                    <a:pt x="102" y="97"/>
                    <a:pt x="94" y="97"/>
                  </a:cubicBezTo>
                  <a:cubicBezTo>
                    <a:pt x="54" y="97"/>
                    <a:pt x="25" y="121"/>
                    <a:pt x="14" y="154"/>
                  </a:cubicBezTo>
                  <a:cubicBezTo>
                    <a:pt x="1" y="194"/>
                    <a:pt x="27" y="248"/>
                    <a:pt x="67" y="261"/>
                  </a:cubicBezTo>
                  <a:cubicBezTo>
                    <a:pt x="121" y="276"/>
                    <a:pt x="175" y="284"/>
                    <a:pt x="229" y="284"/>
                  </a:cubicBezTo>
                  <a:cubicBezTo>
                    <a:pt x="363" y="284"/>
                    <a:pt x="493" y="236"/>
                    <a:pt x="588" y="141"/>
                  </a:cubicBezTo>
                  <a:cubicBezTo>
                    <a:pt x="615" y="101"/>
                    <a:pt x="615" y="47"/>
                    <a:pt x="588" y="21"/>
                  </a:cubicBezTo>
                  <a:cubicBezTo>
                    <a:pt x="568" y="7"/>
                    <a:pt x="545" y="1"/>
                    <a:pt x="523"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2"/>
            <p:cNvSpPr/>
            <p:nvPr/>
          </p:nvSpPr>
          <p:spPr>
            <a:xfrm>
              <a:off x="4498985" y="1956170"/>
              <a:ext cx="13917" cy="21595"/>
            </a:xfrm>
            <a:custGeom>
              <a:rect b="b" l="l" r="r" t="t"/>
              <a:pathLst>
                <a:path extrusionOk="0" h="706" w="455">
                  <a:moveTo>
                    <a:pt x="90" y="1"/>
                  </a:moveTo>
                  <a:cubicBezTo>
                    <a:pt x="82" y="1"/>
                    <a:pt x="75" y="2"/>
                    <a:pt x="68" y="4"/>
                  </a:cubicBezTo>
                  <a:cubicBezTo>
                    <a:pt x="28" y="4"/>
                    <a:pt x="1" y="58"/>
                    <a:pt x="14" y="98"/>
                  </a:cubicBezTo>
                  <a:cubicBezTo>
                    <a:pt x="54" y="311"/>
                    <a:pt x="161" y="525"/>
                    <a:pt x="308" y="685"/>
                  </a:cubicBezTo>
                  <a:cubicBezTo>
                    <a:pt x="321" y="698"/>
                    <a:pt x="341" y="705"/>
                    <a:pt x="363" y="705"/>
                  </a:cubicBezTo>
                  <a:cubicBezTo>
                    <a:pt x="385" y="705"/>
                    <a:pt x="408" y="698"/>
                    <a:pt x="428" y="685"/>
                  </a:cubicBezTo>
                  <a:cubicBezTo>
                    <a:pt x="455" y="645"/>
                    <a:pt x="455" y="605"/>
                    <a:pt x="428" y="565"/>
                  </a:cubicBezTo>
                  <a:cubicBezTo>
                    <a:pt x="361" y="498"/>
                    <a:pt x="295" y="418"/>
                    <a:pt x="255" y="325"/>
                  </a:cubicBezTo>
                  <a:cubicBezTo>
                    <a:pt x="241" y="285"/>
                    <a:pt x="215" y="245"/>
                    <a:pt x="201" y="204"/>
                  </a:cubicBezTo>
                  <a:cubicBezTo>
                    <a:pt x="188" y="151"/>
                    <a:pt x="175" y="111"/>
                    <a:pt x="175" y="58"/>
                  </a:cubicBezTo>
                  <a:cubicBezTo>
                    <a:pt x="164" y="25"/>
                    <a:pt x="125" y="1"/>
                    <a:pt x="90"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2"/>
            <p:cNvSpPr/>
            <p:nvPr/>
          </p:nvSpPr>
          <p:spPr>
            <a:xfrm>
              <a:off x="4503482" y="1984494"/>
              <a:ext cx="40895" cy="14407"/>
            </a:xfrm>
            <a:custGeom>
              <a:rect b="b" l="l" r="r" t="t"/>
              <a:pathLst>
                <a:path extrusionOk="0" h="471" w="1337">
                  <a:moveTo>
                    <a:pt x="118" y="1"/>
                  </a:moveTo>
                  <a:cubicBezTo>
                    <a:pt x="46" y="1"/>
                    <a:pt x="0" y="104"/>
                    <a:pt x="68" y="160"/>
                  </a:cubicBezTo>
                  <a:cubicBezTo>
                    <a:pt x="380" y="364"/>
                    <a:pt x="735" y="471"/>
                    <a:pt x="1105" y="471"/>
                  </a:cubicBezTo>
                  <a:cubicBezTo>
                    <a:pt x="1146" y="471"/>
                    <a:pt x="1188" y="469"/>
                    <a:pt x="1229" y="467"/>
                  </a:cubicBezTo>
                  <a:cubicBezTo>
                    <a:pt x="1336" y="467"/>
                    <a:pt x="1336" y="293"/>
                    <a:pt x="1229" y="293"/>
                  </a:cubicBezTo>
                  <a:cubicBezTo>
                    <a:pt x="1175" y="299"/>
                    <a:pt x="1122" y="302"/>
                    <a:pt x="1069" y="302"/>
                  </a:cubicBezTo>
                  <a:cubicBezTo>
                    <a:pt x="739" y="302"/>
                    <a:pt x="425" y="197"/>
                    <a:pt x="161" y="13"/>
                  </a:cubicBezTo>
                  <a:cubicBezTo>
                    <a:pt x="146" y="4"/>
                    <a:pt x="131" y="1"/>
                    <a:pt x="118"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2"/>
            <p:cNvSpPr/>
            <p:nvPr/>
          </p:nvSpPr>
          <p:spPr>
            <a:xfrm>
              <a:off x="4557745" y="1895636"/>
              <a:ext cx="55639" cy="19423"/>
            </a:xfrm>
            <a:custGeom>
              <a:rect b="b" l="l" r="r" t="t"/>
              <a:pathLst>
                <a:path extrusionOk="0" h="635" w="1819">
                  <a:moveTo>
                    <a:pt x="104" y="1"/>
                  </a:moveTo>
                  <a:cubicBezTo>
                    <a:pt x="22" y="1"/>
                    <a:pt x="1" y="133"/>
                    <a:pt x="96" y="181"/>
                  </a:cubicBezTo>
                  <a:cubicBezTo>
                    <a:pt x="617" y="354"/>
                    <a:pt x="1138" y="608"/>
                    <a:pt x="1712" y="635"/>
                  </a:cubicBezTo>
                  <a:cubicBezTo>
                    <a:pt x="1819" y="635"/>
                    <a:pt x="1819" y="474"/>
                    <a:pt x="1712" y="474"/>
                  </a:cubicBezTo>
                  <a:lnTo>
                    <a:pt x="1712" y="461"/>
                  </a:lnTo>
                  <a:cubicBezTo>
                    <a:pt x="1151" y="448"/>
                    <a:pt x="644" y="194"/>
                    <a:pt x="136" y="7"/>
                  </a:cubicBezTo>
                  <a:cubicBezTo>
                    <a:pt x="125" y="3"/>
                    <a:pt x="114" y="1"/>
                    <a:pt x="104" y="1"/>
                  </a:cubicBezTo>
                  <a:close/>
                </a:path>
              </a:pathLst>
            </a:custGeom>
            <a:solidFill>
              <a:srgbClr val="75E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2"/>
            <p:cNvSpPr/>
            <p:nvPr/>
          </p:nvSpPr>
          <p:spPr>
            <a:xfrm>
              <a:off x="4575791" y="1908483"/>
              <a:ext cx="106628" cy="126235"/>
            </a:xfrm>
            <a:custGeom>
              <a:rect b="b" l="l" r="r" t="t"/>
              <a:pathLst>
                <a:path extrusionOk="0" h="4127" w="3486">
                  <a:moveTo>
                    <a:pt x="211" y="2207"/>
                  </a:moveTo>
                  <a:cubicBezTo>
                    <a:pt x="142" y="2217"/>
                    <a:pt x="71" y="2230"/>
                    <a:pt x="0" y="2244"/>
                  </a:cubicBezTo>
                  <a:cubicBezTo>
                    <a:pt x="18" y="2247"/>
                    <a:pt x="35" y="2248"/>
                    <a:pt x="52" y="2248"/>
                  </a:cubicBezTo>
                  <a:cubicBezTo>
                    <a:pt x="110" y="2248"/>
                    <a:pt x="163" y="2233"/>
                    <a:pt x="211" y="2207"/>
                  </a:cubicBezTo>
                  <a:close/>
                  <a:moveTo>
                    <a:pt x="892" y="1"/>
                  </a:moveTo>
                  <a:cubicBezTo>
                    <a:pt x="567" y="1"/>
                    <a:pt x="258" y="107"/>
                    <a:pt x="27" y="375"/>
                  </a:cubicBezTo>
                  <a:cubicBezTo>
                    <a:pt x="494" y="682"/>
                    <a:pt x="681" y="976"/>
                    <a:pt x="601" y="1470"/>
                  </a:cubicBezTo>
                  <a:cubicBezTo>
                    <a:pt x="559" y="1701"/>
                    <a:pt x="442" y="2083"/>
                    <a:pt x="211" y="2207"/>
                  </a:cubicBezTo>
                  <a:lnTo>
                    <a:pt x="211" y="2207"/>
                  </a:lnTo>
                  <a:cubicBezTo>
                    <a:pt x="376" y="2183"/>
                    <a:pt x="536" y="2171"/>
                    <a:pt x="688" y="2171"/>
                  </a:cubicBezTo>
                  <a:cubicBezTo>
                    <a:pt x="1834" y="2171"/>
                    <a:pt x="2577" y="2847"/>
                    <a:pt x="2083" y="4127"/>
                  </a:cubicBezTo>
                  <a:cubicBezTo>
                    <a:pt x="2964" y="3152"/>
                    <a:pt x="3485" y="1630"/>
                    <a:pt x="2337" y="602"/>
                  </a:cubicBezTo>
                  <a:cubicBezTo>
                    <a:pt x="1976" y="273"/>
                    <a:pt x="1412" y="1"/>
                    <a:pt x="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2"/>
            <p:cNvSpPr/>
            <p:nvPr/>
          </p:nvSpPr>
          <p:spPr>
            <a:xfrm>
              <a:off x="4475708" y="1905761"/>
              <a:ext cx="132780" cy="119658"/>
            </a:xfrm>
            <a:custGeom>
              <a:rect b="b" l="l" r="r" t="t"/>
              <a:pathLst>
                <a:path extrusionOk="0" h="3912" w="4341">
                  <a:moveTo>
                    <a:pt x="2214" y="0"/>
                  </a:moveTo>
                  <a:cubicBezTo>
                    <a:pt x="1900" y="0"/>
                    <a:pt x="1588" y="48"/>
                    <a:pt x="1283" y="143"/>
                  </a:cubicBezTo>
                  <a:cubicBezTo>
                    <a:pt x="792" y="316"/>
                    <a:pt x="433" y="1238"/>
                    <a:pt x="10" y="1238"/>
                  </a:cubicBezTo>
                  <a:cubicBezTo>
                    <a:pt x="7" y="1238"/>
                    <a:pt x="4" y="1238"/>
                    <a:pt x="1" y="1238"/>
                  </a:cubicBezTo>
                  <a:lnTo>
                    <a:pt x="1" y="1238"/>
                  </a:lnTo>
                  <a:cubicBezTo>
                    <a:pt x="388" y="1372"/>
                    <a:pt x="28" y="1999"/>
                    <a:pt x="28" y="2306"/>
                  </a:cubicBezTo>
                  <a:cubicBezTo>
                    <a:pt x="14" y="2747"/>
                    <a:pt x="68" y="3241"/>
                    <a:pt x="375" y="3521"/>
                  </a:cubicBezTo>
                  <a:cubicBezTo>
                    <a:pt x="690" y="3809"/>
                    <a:pt x="1028" y="3911"/>
                    <a:pt x="1378" y="3911"/>
                  </a:cubicBezTo>
                  <a:cubicBezTo>
                    <a:pt x="2259" y="3911"/>
                    <a:pt x="3217" y="3260"/>
                    <a:pt x="4084" y="3260"/>
                  </a:cubicBezTo>
                  <a:cubicBezTo>
                    <a:pt x="4170" y="3260"/>
                    <a:pt x="4256" y="3267"/>
                    <a:pt x="4340" y="3281"/>
                  </a:cubicBezTo>
                  <a:cubicBezTo>
                    <a:pt x="4047" y="3086"/>
                    <a:pt x="4078" y="2532"/>
                    <a:pt x="3655" y="2532"/>
                  </a:cubicBezTo>
                  <a:cubicBezTo>
                    <a:pt x="3616" y="2532"/>
                    <a:pt x="3573" y="2537"/>
                    <a:pt x="3526" y="2547"/>
                  </a:cubicBezTo>
                  <a:cubicBezTo>
                    <a:pt x="4314" y="1585"/>
                    <a:pt x="3873" y="143"/>
                    <a:pt x="2591" y="23"/>
                  </a:cubicBezTo>
                  <a:cubicBezTo>
                    <a:pt x="2465" y="8"/>
                    <a:pt x="2339" y="0"/>
                    <a:pt x="2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2"/>
            <p:cNvSpPr/>
            <p:nvPr/>
          </p:nvSpPr>
          <p:spPr>
            <a:xfrm>
              <a:off x="4551505" y="1897380"/>
              <a:ext cx="27162" cy="12480"/>
            </a:xfrm>
            <a:custGeom>
              <a:rect b="b" l="l" r="r" t="t"/>
              <a:pathLst>
                <a:path extrusionOk="0" h="408" w="888">
                  <a:moveTo>
                    <a:pt x="117" y="0"/>
                  </a:moveTo>
                  <a:cubicBezTo>
                    <a:pt x="28" y="0"/>
                    <a:pt x="0" y="139"/>
                    <a:pt x="87" y="164"/>
                  </a:cubicBezTo>
                  <a:cubicBezTo>
                    <a:pt x="327" y="230"/>
                    <a:pt x="554" y="311"/>
                    <a:pt x="781" y="404"/>
                  </a:cubicBezTo>
                  <a:cubicBezTo>
                    <a:pt x="788" y="406"/>
                    <a:pt x="795" y="408"/>
                    <a:pt x="802" y="408"/>
                  </a:cubicBezTo>
                  <a:cubicBezTo>
                    <a:pt x="834" y="408"/>
                    <a:pt x="863" y="384"/>
                    <a:pt x="874" y="351"/>
                  </a:cubicBezTo>
                  <a:cubicBezTo>
                    <a:pt x="888" y="297"/>
                    <a:pt x="861" y="257"/>
                    <a:pt x="821" y="244"/>
                  </a:cubicBezTo>
                  <a:cubicBezTo>
                    <a:pt x="594" y="164"/>
                    <a:pt x="367" y="84"/>
                    <a:pt x="140" y="3"/>
                  </a:cubicBezTo>
                  <a:cubicBezTo>
                    <a:pt x="132" y="1"/>
                    <a:pt x="124" y="0"/>
                    <a:pt x="117" y="0"/>
                  </a:cubicBezTo>
                  <a:close/>
                </a:path>
              </a:pathLst>
            </a:custGeom>
            <a:solidFill>
              <a:srgbClr val="4DBC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2"/>
            <p:cNvSpPr/>
            <p:nvPr/>
          </p:nvSpPr>
          <p:spPr>
            <a:xfrm>
              <a:off x="4514922" y="1935033"/>
              <a:ext cx="26978" cy="23063"/>
            </a:xfrm>
            <a:custGeom>
              <a:rect b="b" l="l" r="r" t="t"/>
              <a:pathLst>
                <a:path extrusionOk="0" h="754" w="882">
                  <a:moveTo>
                    <a:pt x="508" y="1"/>
                  </a:moveTo>
                  <a:cubicBezTo>
                    <a:pt x="161" y="1"/>
                    <a:pt x="1" y="401"/>
                    <a:pt x="241" y="642"/>
                  </a:cubicBezTo>
                  <a:cubicBezTo>
                    <a:pt x="318" y="719"/>
                    <a:pt x="413" y="754"/>
                    <a:pt x="504" y="754"/>
                  </a:cubicBezTo>
                  <a:cubicBezTo>
                    <a:pt x="698" y="754"/>
                    <a:pt x="882" y="601"/>
                    <a:pt x="882" y="375"/>
                  </a:cubicBezTo>
                  <a:cubicBezTo>
                    <a:pt x="882" y="161"/>
                    <a:pt x="708" y="1"/>
                    <a:pt x="508" y="1"/>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2"/>
            <p:cNvSpPr/>
            <p:nvPr/>
          </p:nvSpPr>
          <p:spPr>
            <a:xfrm>
              <a:off x="4579057" y="1969445"/>
              <a:ext cx="45759" cy="58116"/>
            </a:xfrm>
            <a:custGeom>
              <a:rect b="b" l="l" r="r" t="t"/>
              <a:pathLst>
                <a:path extrusionOk="0" h="1900" w="1496">
                  <a:moveTo>
                    <a:pt x="454" y="1"/>
                  </a:moveTo>
                  <a:cubicBezTo>
                    <a:pt x="239" y="1"/>
                    <a:pt x="16" y="150"/>
                    <a:pt x="0" y="398"/>
                  </a:cubicBezTo>
                  <a:cubicBezTo>
                    <a:pt x="8" y="390"/>
                    <a:pt x="16" y="387"/>
                    <a:pt x="22" y="387"/>
                  </a:cubicBezTo>
                  <a:cubicBezTo>
                    <a:pt x="61" y="387"/>
                    <a:pt x="80" y="501"/>
                    <a:pt x="80" y="558"/>
                  </a:cubicBezTo>
                  <a:cubicBezTo>
                    <a:pt x="54" y="839"/>
                    <a:pt x="94" y="1106"/>
                    <a:pt x="174" y="1373"/>
                  </a:cubicBezTo>
                  <a:cubicBezTo>
                    <a:pt x="259" y="1628"/>
                    <a:pt x="470" y="1899"/>
                    <a:pt x="735" y="1899"/>
                  </a:cubicBezTo>
                  <a:cubicBezTo>
                    <a:pt x="803" y="1899"/>
                    <a:pt x="874" y="1881"/>
                    <a:pt x="948" y="1840"/>
                  </a:cubicBezTo>
                  <a:cubicBezTo>
                    <a:pt x="1122" y="1733"/>
                    <a:pt x="1496" y="1293"/>
                    <a:pt x="1402" y="1092"/>
                  </a:cubicBezTo>
                  <a:lnTo>
                    <a:pt x="1402" y="1092"/>
                  </a:lnTo>
                  <a:cubicBezTo>
                    <a:pt x="1376" y="1183"/>
                    <a:pt x="1226" y="1360"/>
                    <a:pt x="1132" y="1360"/>
                  </a:cubicBezTo>
                  <a:cubicBezTo>
                    <a:pt x="1128" y="1360"/>
                    <a:pt x="1125" y="1360"/>
                    <a:pt x="1122" y="1359"/>
                  </a:cubicBezTo>
                  <a:cubicBezTo>
                    <a:pt x="1042" y="1333"/>
                    <a:pt x="1055" y="1186"/>
                    <a:pt x="1042" y="1106"/>
                  </a:cubicBezTo>
                  <a:cubicBezTo>
                    <a:pt x="988" y="812"/>
                    <a:pt x="922" y="532"/>
                    <a:pt x="828" y="251"/>
                  </a:cubicBezTo>
                  <a:cubicBezTo>
                    <a:pt x="761" y="78"/>
                    <a:pt x="610"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2"/>
            <p:cNvSpPr/>
            <p:nvPr/>
          </p:nvSpPr>
          <p:spPr>
            <a:xfrm>
              <a:off x="4487576" y="1882300"/>
              <a:ext cx="116814" cy="34656"/>
            </a:xfrm>
            <a:custGeom>
              <a:rect b="b" l="l" r="r" t="t"/>
              <a:pathLst>
                <a:path extrusionOk="0" h="1133" w="3819">
                  <a:moveTo>
                    <a:pt x="2208" y="1"/>
                  </a:moveTo>
                  <a:cubicBezTo>
                    <a:pt x="1864" y="1"/>
                    <a:pt x="1519" y="46"/>
                    <a:pt x="1188" y="136"/>
                  </a:cubicBezTo>
                  <a:cubicBezTo>
                    <a:pt x="948" y="216"/>
                    <a:pt x="708" y="283"/>
                    <a:pt x="467" y="350"/>
                  </a:cubicBezTo>
                  <a:cubicBezTo>
                    <a:pt x="294" y="403"/>
                    <a:pt x="160" y="510"/>
                    <a:pt x="0" y="563"/>
                  </a:cubicBezTo>
                  <a:cubicBezTo>
                    <a:pt x="118" y="541"/>
                    <a:pt x="231" y="531"/>
                    <a:pt x="345" y="531"/>
                  </a:cubicBezTo>
                  <a:cubicBezTo>
                    <a:pt x="438" y="531"/>
                    <a:pt x="532" y="538"/>
                    <a:pt x="628" y="550"/>
                  </a:cubicBezTo>
                  <a:cubicBezTo>
                    <a:pt x="1068" y="590"/>
                    <a:pt x="1509" y="683"/>
                    <a:pt x="1936" y="830"/>
                  </a:cubicBezTo>
                  <a:cubicBezTo>
                    <a:pt x="2286" y="944"/>
                    <a:pt x="2675" y="1132"/>
                    <a:pt x="3041" y="1132"/>
                  </a:cubicBezTo>
                  <a:cubicBezTo>
                    <a:pt x="3275" y="1132"/>
                    <a:pt x="3500" y="1055"/>
                    <a:pt x="3699" y="830"/>
                  </a:cubicBezTo>
                  <a:cubicBezTo>
                    <a:pt x="3792" y="617"/>
                    <a:pt x="3819" y="456"/>
                    <a:pt x="3645" y="296"/>
                  </a:cubicBezTo>
                  <a:cubicBezTo>
                    <a:pt x="3418" y="83"/>
                    <a:pt x="2857" y="43"/>
                    <a:pt x="2550" y="16"/>
                  </a:cubicBezTo>
                  <a:cubicBezTo>
                    <a:pt x="2437" y="6"/>
                    <a:pt x="2323" y="1"/>
                    <a:pt x="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2"/>
            <p:cNvSpPr/>
            <p:nvPr/>
          </p:nvSpPr>
          <p:spPr>
            <a:xfrm>
              <a:off x="4200846" y="2503570"/>
              <a:ext cx="598781" cy="6546"/>
            </a:xfrm>
            <a:custGeom>
              <a:rect b="b" l="l" r="r" t="t"/>
              <a:pathLst>
                <a:path extrusionOk="0" h="214" w="19576">
                  <a:moveTo>
                    <a:pt x="1" y="0"/>
                  </a:moveTo>
                  <a:lnTo>
                    <a:pt x="19575" y="214"/>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2"/>
            <p:cNvSpPr/>
            <p:nvPr/>
          </p:nvSpPr>
          <p:spPr>
            <a:xfrm>
              <a:off x="4173622" y="2482739"/>
              <a:ext cx="653777" cy="48206"/>
            </a:xfrm>
            <a:custGeom>
              <a:rect b="b" l="l" r="r" t="t"/>
              <a:pathLst>
                <a:path extrusionOk="0" h="1576" w="21374">
                  <a:moveTo>
                    <a:pt x="891" y="0"/>
                  </a:moveTo>
                  <a:cubicBezTo>
                    <a:pt x="10" y="0"/>
                    <a:pt x="1" y="1335"/>
                    <a:pt x="891" y="1349"/>
                  </a:cubicBezTo>
                  <a:lnTo>
                    <a:pt x="20465" y="1562"/>
                  </a:lnTo>
                  <a:lnTo>
                    <a:pt x="20479" y="1562"/>
                  </a:lnTo>
                  <a:lnTo>
                    <a:pt x="20479" y="1576"/>
                  </a:lnTo>
                  <a:cubicBezTo>
                    <a:pt x="21373" y="1576"/>
                    <a:pt x="21373" y="227"/>
                    <a:pt x="20479" y="227"/>
                  </a:cubicBezTo>
                  <a:lnTo>
                    <a:pt x="904" y="0"/>
                  </a:lnTo>
                  <a:cubicBezTo>
                    <a:pt x="900" y="0"/>
                    <a:pt x="895" y="0"/>
                    <a:pt x="8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2"/>
            <p:cNvSpPr/>
            <p:nvPr/>
          </p:nvSpPr>
          <p:spPr>
            <a:xfrm>
              <a:off x="4302550" y="2511737"/>
              <a:ext cx="55577" cy="54752"/>
            </a:xfrm>
            <a:custGeom>
              <a:rect b="b" l="l" r="r" t="t"/>
              <a:pathLst>
                <a:path extrusionOk="0" h="1790" w="1817">
                  <a:moveTo>
                    <a:pt x="1816" y="0"/>
                  </a:moveTo>
                  <a:lnTo>
                    <a:pt x="1" y="1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2"/>
            <p:cNvSpPr/>
            <p:nvPr/>
          </p:nvSpPr>
          <p:spPr>
            <a:xfrm>
              <a:off x="4274501" y="2490723"/>
              <a:ext cx="112990" cy="96595"/>
            </a:xfrm>
            <a:custGeom>
              <a:rect b="b" l="l" r="r" t="t"/>
              <a:pathLst>
                <a:path extrusionOk="0" h="3158" w="3694">
                  <a:moveTo>
                    <a:pt x="2723" y="1"/>
                  </a:moveTo>
                  <a:cubicBezTo>
                    <a:pt x="2565" y="1"/>
                    <a:pt x="2401" y="61"/>
                    <a:pt x="2253" y="206"/>
                  </a:cubicBezTo>
                  <a:lnTo>
                    <a:pt x="450" y="2009"/>
                  </a:lnTo>
                  <a:cubicBezTo>
                    <a:pt x="0" y="2419"/>
                    <a:pt x="298" y="3157"/>
                    <a:pt x="901" y="3157"/>
                  </a:cubicBezTo>
                  <a:cubicBezTo>
                    <a:pt x="907" y="3157"/>
                    <a:pt x="912" y="3157"/>
                    <a:pt x="918" y="3157"/>
                  </a:cubicBezTo>
                  <a:cubicBezTo>
                    <a:pt x="1091" y="3157"/>
                    <a:pt x="1265" y="3091"/>
                    <a:pt x="1398" y="2957"/>
                  </a:cubicBezTo>
                  <a:lnTo>
                    <a:pt x="3201" y="1168"/>
                  </a:lnTo>
                  <a:cubicBezTo>
                    <a:pt x="3694" y="675"/>
                    <a:pt x="3247" y="1"/>
                    <a:pt x="27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2"/>
            <p:cNvSpPr/>
            <p:nvPr/>
          </p:nvSpPr>
          <p:spPr>
            <a:xfrm>
              <a:off x="4561905" y="2481516"/>
              <a:ext cx="29823" cy="61695"/>
            </a:xfrm>
            <a:custGeom>
              <a:rect b="b" l="l" r="r" t="t"/>
              <a:pathLst>
                <a:path extrusionOk="0" h="2017" w="975">
                  <a:moveTo>
                    <a:pt x="414" y="0"/>
                  </a:moveTo>
                  <a:cubicBezTo>
                    <a:pt x="187" y="0"/>
                    <a:pt x="0" y="187"/>
                    <a:pt x="0" y="414"/>
                  </a:cubicBezTo>
                  <a:lnTo>
                    <a:pt x="0" y="1602"/>
                  </a:lnTo>
                  <a:cubicBezTo>
                    <a:pt x="0" y="1829"/>
                    <a:pt x="187" y="2016"/>
                    <a:pt x="414" y="2016"/>
                  </a:cubicBezTo>
                  <a:lnTo>
                    <a:pt x="561" y="2016"/>
                  </a:lnTo>
                  <a:cubicBezTo>
                    <a:pt x="788" y="2016"/>
                    <a:pt x="975" y="1829"/>
                    <a:pt x="975" y="1602"/>
                  </a:cubicBezTo>
                  <a:lnTo>
                    <a:pt x="975" y="414"/>
                  </a:lnTo>
                  <a:cubicBezTo>
                    <a:pt x="975"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2"/>
            <p:cNvSpPr/>
            <p:nvPr/>
          </p:nvSpPr>
          <p:spPr>
            <a:xfrm>
              <a:off x="4587231" y="2480690"/>
              <a:ext cx="29425" cy="61695"/>
            </a:xfrm>
            <a:custGeom>
              <a:rect b="b" l="l" r="r" t="t"/>
              <a:pathLst>
                <a:path extrusionOk="0" h="2017" w="962">
                  <a:moveTo>
                    <a:pt x="401" y="0"/>
                  </a:moveTo>
                  <a:cubicBezTo>
                    <a:pt x="174" y="0"/>
                    <a:pt x="0" y="187"/>
                    <a:pt x="0" y="414"/>
                  </a:cubicBezTo>
                  <a:lnTo>
                    <a:pt x="0" y="1616"/>
                  </a:lnTo>
                  <a:cubicBezTo>
                    <a:pt x="0" y="1830"/>
                    <a:pt x="174" y="2017"/>
                    <a:pt x="401" y="2017"/>
                  </a:cubicBezTo>
                  <a:lnTo>
                    <a:pt x="561" y="2017"/>
                  </a:lnTo>
                  <a:cubicBezTo>
                    <a:pt x="774" y="2017"/>
                    <a:pt x="961" y="1843"/>
                    <a:pt x="961" y="1616"/>
                  </a:cubicBezTo>
                  <a:lnTo>
                    <a:pt x="961" y="414"/>
                  </a:lnTo>
                  <a:cubicBezTo>
                    <a:pt x="961"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2"/>
            <p:cNvSpPr/>
            <p:nvPr/>
          </p:nvSpPr>
          <p:spPr>
            <a:xfrm>
              <a:off x="4532907" y="2481516"/>
              <a:ext cx="29425" cy="61695"/>
            </a:xfrm>
            <a:custGeom>
              <a:rect b="b" l="l" r="r" t="t"/>
              <a:pathLst>
                <a:path extrusionOk="0" h="2017" w="962">
                  <a:moveTo>
                    <a:pt x="401" y="0"/>
                  </a:moveTo>
                  <a:cubicBezTo>
                    <a:pt x="187" y="0"/>
                    <a:pt x="0" y="187"/>
                    <a:pt x="0" y="414"/>
                  </a:cubicBezTo>
                  <a:lnTo>
                    <a:pt x="0" y="1602"/>
                  </a:lnTo>
                  <a:cubicBezTo>
                    <a:pt x="0" y="1829"/>
                    <a:pt x="187" y="2016"/>
                    <a:pt x="401" y="2016"/>
                  </a:cubicBezTo>
                  <a:lnTo>
                    <a:pt x="561" y="2016"/>
                  </a:lnTo>
                  <a:cubicBezTo>
                    <a:pt x="788" y="2016"/>
                    <a:pt x="962" y="1829"/>
                    <a:pt x="962" y="1602"/>
                  </a:cubicBezTo>
                  <a:lnTo>
                    <a:pt x="962" y="414"/>
                  </a:lnTo>
                  <a:cubicBezTo>
                    <a:pt x="962"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2"/>
            <p:cNvSpPr/>
            <p:nvPr/>
          </p:nvSpPr>
          <p:spPr>
            <a:xfrm>
              <a:off x="4449984" y="2474970"/>
              <a:ext cx="29456" cy="61695"/>
            </a:xfrm>
            <a:custGeom>
              <a:rect b="b" l="l" r="r" t="t"/>
              <a:pathLst>
                <a:path extrusionOk="0" h="2017" w="963">
                  <a:moveTo>
                    <a:pt x="401" y="0"/>
                  </a:moveTo>
                  <a:cubicBezTo>
                    <a:pt x="174" y="0"/>
                    <a:pt x="1" y="187"/>
                    <a:pt x="1" y="414"/>
                  </a:cubicBezTo>
                  <a:lnTo>
                    <a:pt x="1" y="1616"/>
                  </a:lnTo>
                  <a:cubicBezTo>
                    <a:pt x="1" y="1830"/>
                    <a:pt x="174" y="2017"/>
                    <a:pt x="401" y="2017"/>
                  </a:cubicBezTo>
                  <a:lnTo>
                    <a:pt x="561" y="2017"/>
                  </a:lnTo>
                  <a:cubicBezTo>
                    <a:pt x="788" y="2017"/>
                    <a:pt x="962" y="1830"/>
                    <a:pt x="962" y="1616"/>
                  </a:cubicBezTo>
                  <a:lnTo>
                    <a:pt x="962" y="414"/>
                  </a:lnTo>
                  <a:cubicBezTo>
                    <a:pt x="962"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2"/>
            <p:cNvSpPr/>
            <p:nvPr/>
          </p:nvSpPr>
          <p:spPr>
            <a:xfrm>
              <a:off x="4479409" y="2480690"/>
              <a:ext cx="29425" cy="61695"/>
            </a:xfrm>
            <a:custGeom>
              <a:rect b="b" l="l" r="r" t="t"/>
              <a:pathLst>
                <a:path extrusionOk="0" h="2017" w="962">
                  <a:moveTo>
                    <a:pt x="401" y="0"/>
                  </a:moveTo>
                  <a:cubicBezTo>
                    <a:pt x="174" y="0"/>
                    <a:pt x="0" y="187"/>
                    <a:pt x="0" y="401"/>
                  </a:cubicBezTo>
                  <a:lnTo>
                    <a:pt x="0" y="1603"/>
                  </a:lnTo>
                  <a:cubicBezTo>
                    <a:pt x="0" y="1830"/>
                    <a:pt x="174" y="2017"/>
                    <a:pt x="401" y="2017"/>
                  </a:cubicBezTo>
                  <a:lnTo>
                    <a:pt x="548" y="2017"/>
                  </a:lnTo>
                  <a:cubicBezTo>
                    <a:pt x="774" y="2017"/>
                    <a:pt x="961" y="1830"/>
                    <a:pt x="961" y="1603"/>
                  </a:cubicBezTo>
                  <a:lnTo>
                    <a:pt x="961" y="401"/>
                  </a:lnTo>
                  <a:cubicBezTo>
                    <a:pt x="961" y="187"/>
                    <a:pt x="774"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2"/>
            <p:cNvSpPr/>
            <p:nvPr/>
          </p:nvSpPr>
          <p:spPr>
            <a:xfrm>
              <a:off x="4420589" y="2480690"/>
              <a:ext cx="29425" cy="61695"/>
            </a:xfrm>
            <a:custGeom>
              <a:rect b="b" l="l" r="r" t="t"/>
              <a:pathLst>
                <a:path extrusionOk="0" h="2017" w="962">
                  <a:moveTo>
                    <a:pt x="414" y="0"/>
                  </a:moveTo>
                  <a:cubicBezTo>
                    <a:pt x="187" y="0"/>
                    <a:pt x="0" y="174"/>
                    <a:pt x="0" y="401"/>
                  </a:cubicBezTo>
                  <a:lnTo>
                    <a:pt x="0" y="1603"/>
                  </a:lnTo>
                  <a:cubicBezTo>
                    <a:pt x="0" y="1830"/>
                    <a:pt x="187" y="2017"/>
                    <a:pt x="401" y="2017"/>
                  </a:cubicBezTo>
                  <a:lnTo>
                    <a:pt x="561" y="2017"/>
                  </a:lnTo>
                  <a:cubicBezTo>
                    <a:pt x="788" y="2017"/>
                    <a:pt x="962" y="1830"/>
                    <a:pt x="962" y="1603"/>
                  </a:cubicBezTo>
                  <a:lnTo>
                    <a:pt x="962" y="401"/>
                  </a:lnTo>
                  <a:cubicBezTo>
                    <a:pt x="962" y="174"/>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4" name="Google Shape;2364;p72"/>
          <p:cNvSpPr/>
          <p:nvPr/>
        </p:nvSpPr>
        <p:spPr>
          <a:xfrm flipH="1">
            <a:off x="1926400" y="2954200"/>
            <a:ext cx="201300" cy="201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5" name="Google Shape;2365;p72"/>
          <p:cNvGrpSpPr/>
          <p:nvPr/>
        </p:nvGrpSpPr>
        <p:grpSpPr>
          <a:xfrm>
            <a:off x="8085825" y="4607850"/>
            <a:ext cx="350700" cy="350700"/>
            <a:chOff x="8085825" y="4607850"/>
            <a:chExt cx="350700" cy="350700"/>
          </a:xfrm>
        </p:grpSpPr>
        <p:sp>
          <p:nvSpPr>
            <p:cNvPr id="2366" name="Google Shape;2366;p72">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2">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72"/>
          <p:cNvGrpSpPr/>
          <p:nvPr/>
        </p:nvGrpSpPr>
        <p:grpSpPr>
          <a:xfrm>
            <a:off x="707250" y="4607850"/>
            <a:ext cx="350700" cy="350700"/>
            <a:chOff x="707250" y="4607850"/>
            <a:chExt cx="350700" cy="350700"/>
          </a:xfrm>
        </p:grpSpPr>
        <p:sp>
          <p:nvSpPr>
            <p:cNvPr id="2369" name="Google Shape;2369;p72">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2">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1" name="Google Shape;2371;p72">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2">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73"/>
          <p:cNvSpPr txBox="1"/>
          <p:nvPr>
            <p:ph type="ctrTitle"/>
          </p:nvPr>
        </p:nvSpPr>
        <p:spPr>
          <a:xfrm>
            <a:off x="4756400" y="535650"/>
            <a:ext cx="3064500" cy="71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378" name="Google Shape;2378;p73"/>
          <p:cNvSpPr txBox="1"/>
          <p:nvPr>
            <p:ph idx="1" type="subTitle"/>
          </p:nvPr>
        </p:nvSpPr>
        <p:spPr>
          <a:xfrm>
            <a:off x="4756400" y="1816688"/>
            <a:ext cx="3064500" cy="71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2379" name="Google Shape;2379;p73"/>
          <p:cNvSpPr txBox="1"/>
          <p:nvPr>
            <p:ph idx="2" type="subTitle"/>
          </p:nvPr>
        </p:nvSpPr>
        <p:spPr>
          <a:xfrm>
            <a:off x="4756400" y="1365363"/>
            <a:ext cx="3064500" cy="4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have any questions?</a:t>
            </a:r>
            <a:endParaRPr/>
          </a:p>
        </p:txBody>
      </p:sp>
      <p:sp>
        <p:nvSpPr>
          <p:cNvPr id="2380" name="Google Shape;2380;p73"/>
          <p:cNvSpPr txBox="1"/>
          <p:nvPr/>
        </p:nvSpPr>
        <p:spPr>
          <a:xfrm>
            <a:off x="4756400" y="3987488"/>
            <a:ext cx="3064500" cy="2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yne"/>
                <a:ea typeface="Syne"/>
                <a:cs typeface="Syne"/>
                <a:sym typeface="Syne"/>
              </a:rPr>
              <a:t>Please keep this slide for attribution</a:t>
            </a:r>
            <a:endParaRPr sz="1200">
              <a:solidFill>
                <a:schemeClr val="dk1"/>
              </a:solidFill>
              <a:latin typeface="Syne"/>
              <a:ea typeface="Syne"/>
              <a:cs typeface="Syne"/>
              <a:sym typeface="Syne"/>
            </a:endParaRPr>
          </a:p>
        </p:txBody>
      </p:sp>
      <p:sp>
        <p:nvSpPr>
          <p:cNvPr id="2381" name="Google Shape;2381;p73"/>
          <p:cNvSpPr/>
          <p:nvPr/>
        </p:nvSpPr>
        <p:spPr>
          <a:xfrm>
            <a:off x="4867890" y="2716836"/>
            <a:ext cx="340550" cy="340535"/>
          </a:xfrm>
          <a:custGeom>
            <a:rect b="b" l="l" r="r" t="t"/>
            <a:pathLst>
              <a:path extrusionOk="0" h="23217" w="23218">
                <a:moveTo>
                  <a:pt x="11609" y="1602"/>
                </a:moveTo>
                <a:cubicBezTo>
                  <a:pt x="17113" y="1602"/>
                  <a:pt x="21616" y="6071"/>
                  <a:pt x="21616" y="11609"/>
                </a:cubicBezTo>
                <a:cubicBezTo>
                  <a:pt x="21616" y="17146"/>
                  <a:pt x="17113" y="21616"/>
                  <a:pt x="11609" y="21616"/>
                </a:cubicBezTo>
                <a:cubicBezTo>
                  <a:pt x="6072" y="21616"/>
                  <a:pt x="1568" y="17146"/>
                  <a:pt x="1568" y="11609"/>
                </a:cubicBezTo>
                <a:cubicBezTo>
                  <a:pt x="1568" y="6071"/>
                  <a:pt x="6072" y="1602"/>
                  <a:pt x="11609" y="1602"/>
                </a:cubicBezTo>
                <a:close/>
                <a:moveTo>
                  <a:pt x="11609" y="0"/>
                </a:moveTo>
                <a:cubicBezTo>
                  <a:pt x="5204" y="0"/>
                  <a:pt x="1" y="5204"/>
                  <a:pt x="1" y="11609"/>
                </a:cubicBezTo>
                <a:cubicBezTo>
                  <a:pt x="1" y="18013"/>
                  <a:pt x="5204" y="23217"/>
                  <a:pt x="11609" y="23217"/>
                </a:cubicBezTo>
                <a:cubicBezTo>
                  <a:pt x="18013" y="23217"/>
                  <a:pt x="23217" y="18013"/>
                  <a:pt x="23217" y="11609"/>
                </a:cubicBezTo>
                <a:cubicBezTo>
                  <a:pt x="23217" y="5204"/>
                  <a:pt x="18013" y="0"/>
                  <a:pt x="116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3"/>
          <p:cNvSpPr/>
          <p:nvPr/>
        </p:nvSpPr>
        <p:spPr>
          <a:xfrm>
            <a:off x="4977003" y="2789734"/>
            <a:ext cx="104227" cy="200123"/>
          </a:xfrm>
          <a:custGeom>
            <a:rect b="b" l="l" r="r" t="t"/>
            <a:pathLst>
              <a:path extrusionOk="0" h="13644" w="7106">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3"/>
          <p:cNvSpPr/>
          <p:nvPr/>
        </p:nvSpPr>
        <p:spPr>
          <a:xfrm>
            <a:off x="5327174" y="2716837"/>
            <a:ext cx="340550" cy="340535"/>
          </a:xfrm>
          <a:custGeom>
            <a:rect b="b" l="l" r="r" t="t"/>
            <a:pathLst>
              <a:path extrusionOk="0" h="23217" w="23218">
                <a:moveTo>
                  <a:pt x="11609" y="1602"/>
                </a:moveTo>
                <a:cubicBezTo>
                  <a:pt x="17146" y="1602"/>
                  <a:pt x="21650" y="6071"/>
                  <a:pt x="21650" y="11609"/>
                </a:cubicBezTo>
                <a:cubicBezTo>
                  <a:pt x="21650" y="17146"/>
                  <a:pt x="17146" y="21616"/>
                  <a:pt x="11609" y="21616"/>
                </a:cubicBezTo>
                <a:cubicBezTo>
                  <a:pt x="6105" y="21616"/>
                  <a:pt x="1602" y="17146"/>
                  <a:pt x="1602" y="11609"/>
                </a:cubicBezTo>
                <a:cubicBezTo>
                  <a:pt x="1602" y="6071"/>
                  <a:pt x="6105" y="1602"/>
                  <a:pt x="11609" y="1602"/>
                </a:cubicBezTo>
                <a:close/>
                <a:moveTo>
                  <a:pt x="11609" y="0"/>
                </a:moveTo>
                <a:cubicBezTo>
                  <a:pt x="5205" y="0"/>
                  <a:pt x="1" y="5204"/>
                  <a:pt x="1" y="11609"/>
                </a:cubicBezTo>
                <a:cubicBezTo>
                  <a:pt x="1" y="18013"/>
                  <a:pt x="5205" y="23217"/>
                  <a:pt x="11609" y="23217"/>
                </a:cubicBezTo>
                <a:cubicBezTo>
                  <a:pt x="18014" y="23217"/>
                  <a:pt x="23217" y="18013"/>
                  <a:pt x="23217" y="11609"/>
                </a:cubicBezTo>
                <a:cubicBezTo>
                  <a:pt x="23217" y="5204"/>
                  <a:pt x="18014" y="0"/>
                  <a:pt x="116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3"/>
          <p:cNvSpPr/>
          <p:nvPr/>
        </p:nvSpPr>
        <p:spPr>
          <a:xfrm>
            <a:off x="5407421" y="2811752"/>
            <a:ext cx="194740" cy="160976"/>
          </a:xfrm>
          <a:custGeom>
            <a:rect b="b" l="l" r="r" t="t"/>
            <a:pathLst>
              <a:path extrusionOk="0" h="10975" w="13277">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3"/>
          <p:cNvSpPr/>
          <p:nvPr/>
        </p:nvSpPr>
        <p:spPr>
          <a:xfrm>
            <a:off x="5786482" y="2716837"/>
            <a:ext cx="340550" cy="340535"/>
          </a:xfrm>
          <a:custGeom>
            <a:rect b="b" l="l" r="r" t="t"/>
            <a:pathLst>
              <a:path extrusionOk="0" h="23217" w="23218">
                <a:moveTo>
                  <a:pt x="11609" y="1602"/>
                </a:moveTo>
                <a:cubicBezTo>
                  <a:pt x="17113" y="1602"/>
                  <a:pt x="21616" y="6071"/>
                  <a:pt x="21616" y="11609"/>
                </a:cubicBezTo>
                <a:cubicBezTo>
                  <a:pt x="21616" y="17146"/>
                  <a:pt x="17113" y="21616"/>
                  <a:pt x="11609" y="21616"/>
                </a:cubicBezTo>
                <a:cubicBezTo>
                  <a:pt x="6072" y="21616"/>
                  <a:pt x="1568" y="17146"/>
                  <a:pt x="1568" y="11609"/>
                </a:cubicBezTo>
                <a:cubicBezTo>
                  <a:pt x="1568" y="6071"/>
                  <a:pt x="6072" y="1602"/>
                  <a:pt x="11609" y="1602"/>
                </a:cubicBezTo>
                <a:close/>
                <a:moveTo>
                  <a:pt x="11609" y="0"/>
                </a:moveTo>
                <a:cubicBezTo>
                  <a:pt x="5171" y="0"/>
                  <a:pt x="1" y="5204"/>
                  <a:pt x="1" y="11609"/>
                </a:cubicBezTo>
                <a:cubicBezTo>
                  <a:pt x="1" y="18013"/>
                  <a:pt x="5171" y="23217"/>
                  <a:pt x="11609" y="23217"/>
                </a:cubicBezTo>
                <a:cubicBezTo>
                  <a:pt x="18013" y="23217"/>
                  <a:pt x="23217" y="18013"/>
                  <a:pt x="23217" y="11609"/>
                </a:cubicBezTo>
                <a:cubicBezTo>
                  <a:pt x="23217" y="5204"/>
                  <a:pt x="18013" y="0"/>
                  <a:pt x="116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3"/>
          <p:cNvSpPr/>
          <p:nvPr/>
        </p:nvSpPr>
        <p:spPr>
          <a:xfrm>
            <a:off x="5866729" y="2797378"/>
            <a:ext cx="183490" cy="180190"/>
          </a:xfrm>
          <a:custGeom>
            <a:rect b="b" l="l" r="r" t="t"/>
            <a:pathLst>
              <a:path extrusionOk="0" h="12285" w="12510">
                <a:moveTo>
                  <a:pt x="9540" y="2148"/>
                </a:moveTo>
                <a:cubicBezTo>
                  <a:pt x="9107" y="2148"/>
                  <a:pt x="8773" y="2448"/>
                  <a:pt x="8773" y="2882"/>
                </a:cubicBezTo>
                <a:cubicBezTo>
                  <a:pt x="8773" y="3282"/>
                  <a:pt x="9107" y="3616"/>
                  <a:pt x="9540" y="3616"/>
                </a:cubicBezTo>
                <a:cubicBezTo>
                  <a:pt x="9941" y="3616"/>
                  <a:pt x="10274" y="3282"/>
                  <a:pt x="10274" y="2882"/>
                </a:cubicBezTo>
                <a:cubicBezTo>
                  <a:pt x="10274" y="2448"/>
                  <a:pt x="9941" y="2148"/>
                  <a:pt x="9540" y="2148"/>
                </a:cubicBezTo>
                <a:close/>
                <a:moveTo>
                  <a:pt x="6271" y="4083"/>
                </a:moveTo>
                <a:cubicBezTo>
                  <a:pt x="7372" y="4116"/>
                  <a:pt x="8306" y="5017"/>
                  <a:pt x="8273" y="6151"/>
                </a:cubicBezTo>
                <a:cubicBezTo>
                  <a:pt x="8273" y="7285"/>
                  <a:pt x="7339" y="8186"/>
                  <a:pt x="6238" y="8186"/>
                </a:cubicBezTo>
                <a:cubicBezTo>
                  <a:pt x="5104" y="8152"/>
                  <a:pt x="4203" y="7252"/>
                  <a:pt x="4203" y="6118"/>
                </a:cubicBezTo>
                <a:cubicBezTo>
                  <a:pt x="4203" y="4984"/>
                  <a:pt x="5137" y="4083"/>
                  <a:pt x="6271" y="4083"/>
                </a:cubicBezTo>
                <a:close/>
                <a:moveTo>
                  <a:pt x="6238" y="2982"/>
                </a:moveTo>
                <a:cubicBezTo>
                  <a:pt x="4503" y="2982"/>
                  <a:pt x="3102" y="4416"/>
                  <a:pt x="3102" y="6151"/>
                </a:cubicBezTo>
                <a:cubicBezTo>
                  <a:pt x="3102" y="7886"/>
                  <a:pt x="4503" y="9287"/>
                  <a:pt x="6238" y="9287"/>
                </a:cubicBezTo>
                <a:cubicBezTo>
                  <a:pt x="7972" y="9287"/>
                  <a:pt x="9407" y="7886"/>
                  <a:pt x="9407" y="6151"/>
                </a:cubicBezTo>
                <a:cubicBezTo>
                  <a:pt x="9407" y="4416"/>
                  <a:pt x="8006" y="2982"/>
                  <a:pt x="6238" y="2982"/>
                </a:cubicBezTo>
                <a:close/>
                <a:moveTo>
                  <a:pt x="6330" y="1114"/>
                </a:moveTo>
                <a:cubicBezTo>
                  <a:pt x="7581" y="1114"/>
                  <a:pt x="8823" y="1147"/>
                  <a:pt x="9340" y="1214"/>
                </a:cubicBezTo>
                <a:cubicBezTo>
                  <a:pt x="10408" y="1381"/>
                  <a:pt x="11075" y="2115"/>
                  <a:pt x="11208" y="3182"/>
                </a:cubicBezTo>
                <a:cubicBezTo>
                  <a:pt x="11308" y="4183"/>
                  <a:pt x="11342" y="8152"/>
                  <a:pt x="11175" y="9220"/>
                </a:cubicBezTo>
                <a:cubicBezTo>
                  <a:pt x="11008" y="10287"/>
                  <a:pt x="10274" y="10954"/>
                  <a:pt x="9207" y="11088"/>
                </a:cubicBezTo>
                <a:cubicBezTo>
                  <a:pt x="8730" y="11136"/>
                  <a:pt x="7479" y="11176"/>
                  <a:pt x="6199" y="11176"/>
                </a:cubicBezTo>
                <a:cubicBezTo>
                  <a:pt x="4796" y="11176"/>
                  <a:pt x="3357" y="11127"/>
                  <a:pt x="2869" y="10988"/>
                </a:cubicBezTo>
                <a:cubicBezTo>
                  <a:pt x="2002" y="10754"/>
                  <a:pt x="1468" y="10154"/>
                  <a:pt x="1334" y="9253"/>
                </a:cubicBezTo>
                <a:cubicBezTo>
                  <a:pt x="1201" y="8419"/>
                  <a:pt x="1168" y="4183"/>
                  <a:pt x="1334" y="3049"/>
                </a:cubicBezTo>
                <a:cubicBezTo>
                  <a:pt x="1501" y="1981"/>
                  <a:pt x="2202" y="1314"/>
                  <a:pt x="3269" y="1214"/>
                </a:cubicBezTo>
                <a:cubicBezTo>
                  <a:pt x="3820" y="1147"/>
                  <a:pt x="5079" y="1114"/>
                  <a:pt x="6330" y="1114"/>
                </a:cubicBezTo>
                <a:close/>
                <a:moveTo>
                  <a:pt x="6118" y="0"/>
                </a:moveTo>
                <a:cubicBezTo>
                  <a:pt x="4861" y="0"/>
                  <a:pt x="3603" y="41"/>
                  <a:pt x="2969" y="147"/>
                </a:cubicBezTo>
                <a:cubicBezTo>
                  <a:pt x="1601" y="347"/>
                  <a:pt x="667" y="1147"/>
                  <a:pt x="300" y="2515"/>
                </a:cubicBezTo>
                <a:cubicBezTo>
                  <a:pt x="0" y="3583"/>
                  <a:pt x="67" y="8386"/>
                  <a:pt x="234" y="9420"/>
                </a:cubicBezTo>
                <a:cubicBezTo>
                  <a:pt x="467" y="10821"/>
                  <a:pt x="1301" y="11755"/>
                  <a:pt x="2702" y="12089"/>
                </a:cubicBezTo>
                <a:cubicBezTo>
                  <a:pt x="3204" y="12227"/>
                  <a:pt x="4733" y="12285"/>
                  <a:pt x="6235" y="12285"/>
                </a:cubicBezTo>
                <a:cubicBezTo>
                  <a:pt x="7626" y="12285"/>
                  <a:pt x="8994" y="12236"/>
                  <a:pt x="9507" y="12155"/>
                </a:cubicBezTo>
                <a:cubicBezTo>
                  <a:pt x="10941" y="11922"/>
                  <a:pt x="11842" y="11088"/>
                  <a:pt x="12209" y="9687"/>
                </a:cubicBezTo>
                <a:cubicBezTo>
                  <a:pt x="12509" y="8619"/>
                  <a:pt x="12409" y="4050"/>
                  <a:pt x="12309" y="3082"/>
                </a:cubicBezTo>
                <a:cubicBezTo>
                  <a:pt x="12209" y="2282"/>
                  <a:pt x="11909" y="1548"/>
                  <a:pt x="11308" y="981"/>
                </a:cubicBezTo>
                <a:cubicBezTo>
                  <a:pt x="10674" y="380"/>
                  <a:pt x="9907" y="113"/>
                  <a:pt x="9040" y="80"/>
                </a:cubicBezTo>
                <a:cubicBezTo>
                  <a:pt x="8363" y="33"/>
                  <a:pt x="7241" y="0"/>
                  <a:pt x="6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3"/>
          <p:cNvSpPr/>
          <p:nvPr/>
        </p:nvSpPr>
        <p:spPr>
          <a:xfrm>
            <a:off x="5866729" y="2797378"/>
            <a:ext cx="183490" cy="180190"/>
          </a:xfrm>
          <a:custGeom>
            <a:rect b="b" l="l" r="r" t="t"/>
            <a:pathLst>
              <a:path extrusionOk="0" h="12285" w="12510">
                <a:moveTo>
                  <a:pt x="9540" y="2148"/>
                </a:moveTo>
                <a:cubicBezTo>
                  <a:pt x="9107" y="2148"/>
                  <a:pt x="8773" y="2448"/>
                  <a:pt x="8773" y="2882"/>
                </a:cubicBezTo>
                <a:cubicBezTo>
                  <a:pt x="8773" y="3282"/>
                  <a:pt x="9107" y="3616"/>
                  <a:pt x="9540" y="3616"/>
                </a:cubicBezTo>
                <a:cubicBezTo>
                  <a:pt x="9941" y="3616"/>
                  <a:pt x="10274" y="3282"/>
                  <a:pt x="10274" y="2882"/>
                </a:cubicBezTo>
                <a:cubicBezTo>
                  <a:pt x="10274" y="2448"/>
                  <a:pt x="9941" y="2148"/>
                  <a:pt x="9540" y="2148"/>
                </a:cubicBezTo>
                <a:close/>
                <a:moveTo>
                  <a:pt x="6271" y="4083"/>
                </a:moveTo>
                <a:cubicBezTo>
                  <a:pt x="7372" y="4116"/>
                  <a:pt x="8306" y="5017"/>
                  <a:pt x="8273" y="6151"/>
                </a:cubicBezTo>
                <a:cubicBezTo>
                  <a:pt x="8273" y="7285"/>
                  <a:pt x="7339" y="8186"/>
                  <a:pt x="6238" y="8186"/>
                </a:cubicBezTo>
                <a:cubicBezTo>
                  <a:pt x="5104" y="8152"/>
                  <a:pt x="4203" y="7252"/>
                  <a:pt x="4203" y="6118"/>
                </a:cubicBezTo>
                <a:cubicBezTo>
                  <a:pt x="4203" y="4984"/>
                  <a:pt x="5137" y="4083"/>
                  <a:pt x="6271" y="4083"/>
                </a:cubicBezTo>
                <a:close/>
                <a:moveTo>
                  <a:pt x="6238" y="2982"/>
                </a:moveTo>
                <a:cubicBezTo>
                  <a:pt x="4503" y="2982"/>
                  <a:pt x="3102" y="4416"/>
                  <a:pt x="3102" y="6151"/>
                </a:cubicBezTo>
                <a:cubicBezTo>
                  <a:pt x="3102" y="7886"/>
                  <a:pt x="4503" y="9287"/>
                  <a:pt x="6238" y="9287"/>
                </a:cubicBezTo>
                <a:cubicBezTo>
                  <a:pt x="7972" y="9287"/>
                  <a:pt x="9407" y="7886"/>
                  <a:pt x="9407" y="6151"/>
                </a:cubicBezTo>
                <a:cubicBezTo>
                  <a:pt x="9407" y="4416"/>
                  <a:pt x="8006" y="2982"/>
                  <a:pt x="6238" y="2982"/>
                </a:cubicBezTo>
                <a:close/>
                <a:moveTo>
                  <a:pt x="6330" y="1114"/>
                </a:moveTo>
                <a:cubicBezTo>
                  <a:pt x="7581" y="1114"/>
                  <a:pt x="8823" y="1147"/>
                  <a:pt x="9340" y="1214"/>
                </a:cubicBezTo>
                <a:cubicBezTo>
                  <a:pt x="10408" y="1381"/>
                  <a:pt x="11075" y="2115"/>
                  <a:pt x="11208" y="3182"/>
                </a:cubicBezTo>
                <a:cubicBezTo>
                  <a:pt x="11308" y="4183"/>
                  <a:pt x="11342" y="8152"/>
                  <a:pt x="11175" y="9220"/>
                </a:cubicBezTo>
                <a:cubicBezTo>
                  <a:pt x="11008" y="10287"/>
                  <a:pt x="10274" y="10954"/>
                  <a:pt x="9207" y="11088"/>
                </a:cubicBezTo>
                <a:cubicBezTo>
                  <a:pt x="8730" y="11136"/>
                  <a:pt x="7479" y="11176"/>
                  <a:pt x="6199" y="11176"/>
                </a:cubicBezTo>
                <a:cubicBezTo>
                  <a:pt x="4796" y="11176"/>
                  <a:pt x="3357" y="11127"/>
                  <a:pt x="2869" y="10988"/>
                </a:cubicBezTo>
                <a:cubicBezTo>
                  <a:pt x="2002" y="10754"/>
                  <a:pt x="1468" y="10154"/>
                  <a:pt x="1334" y="9253"/>
                </a:cubicBezTo>
                <a:cubicBezTo>
                  <a:pt x="1201" y="8419"/>
                  <a:pt x="1168" y="4183"/>
                  <a:pt x="1334" y="3049"/>
                </a:cubicBezTo>
                <a:cubicBezTo>
                  <a:pt x="1501" y="1981"/>
                  <a:pt x="2202" y="1314"/>
                  <a:pt x="3269" y="1214"/>
                </a:cubicBezTo>
                <a:cubicBezTo>
                  <a:pt x="3820" y="1147"/>
                  <a:pt x="5079" y="1114"/>
                  <a:pt x="6330" y="1114"/>
                </a:cubicBezTo>
                <a:close/>
                <a:moveTo>
                  <a:pt x="6118" y="0"/>
                </a:moveTo>
                <a:cubicBezTo>
                  <a:pt x="4861" y="0"/>
                  <a:pt x="3603" y="41"/>
                  <a:pt x="2969" y="147"/>
                </a:cubicBezTo>
                <a:cubicBezTo>
                  <a:pt x="1601" y="347"/>
                  <a:pt x="667" y="1147"/>
                  <a:pt x="300" y="2515"/>
                </a:cubicBezTo>
                <a:cubicBezTo>
                  <a:pt x="0" y="3583"/>
                  <a:pt x="67" y="8386"/>
                  <a:pt x="234" y="9420"/>
                </a:cubicBezTo>
                <a:cubicBezTo>
                  <a:pt x="467" y="10821"/>
                  <a:pt x="1301" y="11755"/>
                  <a:pt x="2702" y="12089"/>
                </a:cubicBezTo>
                <a:cubicBezTo>
                  <a:pt x="3204" y="12227"/>
                  <a:pt x="4733" y="12285"/>
                  <a:pt x="6235" y="12285"/>
                </a:cubicBezTo>
                <a:cubicBezTo>
                  <a:pt x="7626" y="12285"/>
                  <a:pt x="8994" y="12236"/>
                  <a:pt x="9507" y="12155"/>
                </a:cubicBezTo>
                <a:cubicBezTo>
                  <a:pt x="10941" y="11922"/>
                  <a:pt x="11842" y="11088"/>
                  <a:pt x="12209" y="9687"/>
                </a:cubicBezTo>
                <a:cubicBezTo>
                  <a:pt x="12509" y="8619"/>
                  <a:pt x="12409" y="4050"/>
                  <a:pt x="12309" y="3082"/>
                </a:cubicBezTo>
                <a:cubicBezTo>
                  <a:pt x="12209" y="2282"/>
                  <a:pt x="11909" y="1548"/>
                  <a:pt x="11308" y="981"/>
                </a:cubicBezTo>
                <a:cubicBezTo>
                  <a:pt x="10674" y="380"/>
                  <a:pt x="9907" y="113"/>
                  <a:pt x="9040" y="80"/>
                </a:cubicBezTo>
                <a:cubicBezTo>
                  <a:pt x="8363" y="33"/>
                  <a:pt x="7241" y="0"/>
                  <a:pt x="6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3"/>
          <p:cNvSpPr/>
          <p:nvPr/>
        </p:nvSpPr>
        <p:spPr>
          <a:xfrm>
            <a:off x="6245791" y="2721961"/>
            <a:ext cx="340550" cy="340550"/>
          </a:xfrm>
          <a:custGeom>
            <a:rect b="b" l="l" r="r" t="t"/>
            <a:pathLst>
              <a:path extrusionOk="0" h="23218" w="23218">
                <a:moveTo>
                  <a:pt x="11609" y="1569"/>
                </a:moveTo>
                <a:cubicBezTo>
                  <a:pt x="17113" y="1569"/>
                  <a:pt x="21616" y="6072"/>
                  <a:pt x="21616" y="11609"/>
                </a:cubicBezTo>
                <a:cubicBezTo>
                  <a:pt x="21616" y="17113"/>
                  <a:pt x="17113" y="21616"/>
                  <a:pt x="11609" y="21616"/>
                </a:cubicBezTo>
                <a:cubicBezTo>
                  <a:pt x="6072" y="21616"/>
                  <a:pt x="1569" y="17113"/>
                  <a:pt x="1569" y="11609"/>
                </a:cubicBezTo>
                <a:cubicBezTo>
                  <a:pt x="1569" y="6072"/>
                  <a:pt x="6072" y="1569"/>
                  <a:pt x="11609" y="1569"/>
                </a:cubicBezTo>
                <a:close/>
                <a:moveTo>
                  <a:pt x="11609" y="1"/>
                </a:moveTo>
                <a:cubicBezTo>
                  <a:pt x="5171" y="1"/>
                  <a:pt x="1" y="5205"/>
                  <a:pt x="1" y="11609"/>
                </a:cubicBezTo>
                <a:cubicBezTo>
                  <a:pt x="1" y="18014"/>
                  <a:pt x="5171" y="23218"/>
                  <a:pt x="11609" y="23218"/>
                </a:cubicBezTo>
                <a:cubicBezTo>
                  <a:pt x="18014" y="23218"/>
                  <a:pt x="23217" y="18014"/>
                  <a:pt x="23217" y="11609"/>
                </a:cubicBezTo>
                <a:cubicBezTo>
                  <a:pt x="23217" y="5205"/>
                  <a:pt x="18014" y="1"/>
                  <a:pt x="116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3"/>
          <p:cNvSpPr/>
          <p:nvPr/>
        </p:nvSpPr>
        <p:spPr>
          <a:xfrm>
            <a:off x="6340222" y="2801226"/>
            <a:ext cx="40130" cy="166373"/>
          </a:xfrm>
          <a:custGeom>
            <a:rect b="b" l="l" r="r" t="t"/>
            <a:pathLst>
              <a:path extrusionOk="0" h="11343" w="2736">
                <a:moveTo>
                  <a:pt x="1368" y="1"/>
                </a:moveTo>
                <a:cubicBezTo>
                  <a:pt x="601" y="1"/>
                  <a:pt x="1" y="635"/>
                  <a:pt x="1" y="1368"/>
                </a:cubicBezTo>
                <a:cubicBezTo>
                  <a:pt x="1" y="2136"/>
                  <a:pt x="601" y="2736"/>
                  <a:pt x="1368" y="2736"/>
                </a:cubicBezTo>
                <a:cubicBezTo>
                  <a:pt x="2136" y="2736"/>
                  <a:pt x="2736" y="2136"/>
                  <a:pt x="2736" y="1368"/>
                </a:cubicBezTo>
                <a:cubicBezTo>
                  <a:pt x="2736" y="635"/>
                  <a:pt x="2136" y="1"/>
                  <a:pt x="1368" y="1"/>
                </a:cubicBezTo>
                <a:close/>
                <a:moveTo>
                  <a:pt x="201" y="3770"/>
                </a:moveTo>
                <a:lnTo>
                  <a:pt x="201" y="11342"/>
                </a:lnTo>
                <a:lnTo>
                  <a:pt x="2536" y="11342"/>
                </a:lnTo>
                <a:lnTo>
                  <a:pt x="2536" y="377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3"/>
          <p:cNvSpPr/>
          <p:nvPr/>
        </p:nvSpPr>
        <p:spPr>
          <a:xfrm>
            <a:off x="6399421" y="2853589"/>
            <a:ext cx="107175" cy="114010"/>
          </a:xfrm>
          <a:custGeom>
            <a:rect b="b" l="l" r="r" t="t"/>
            <a:pathLst>
              <a:path extrusionOk="0" h="7773" w="7307">
                <a:moveTo>
                  <a:pt x="4504" y="0"/>
                </a:moveTo>
                <a:cubicBezTo>
                  <a:pt x="3337" y="0"/>
                  <a:pt x="2569" y="634"/>
                  <a:pt x="2269" y="1234"/>
                </a:cubicBezTo>
                <a:lnTo>
                  <a:pt x="2236" y="1234"/>
                </a:lnTo>
                <a:lnTo>
                  <a:pt x="2236" y="200"/>
                </a:lnTo>
                <a:lnTo>
                  <a:pt x="1" y="200"/>
                </a:lnTo>
                <a:lnTo>
                  <a:pt x="1" y="7772"/>
                </a:lnTo>
                <a:lnTo>
                  <a:pt x="2336" y="7772"/>
                </a:lnTo>
                <a:lnTo>
                  <a:pt x="2336" y="4036"/>
                </a:lnTo>
                <a:cubicBezTo>
                  <a:pt x="2336" y="3036"/>
                  <a:pt x="2536" y="2068"/>
                  <a:pt x="3737" y="2068"/>
                </a:cubicBezTo>
                <a:cubicBezTo>
                  <a:pt x="4938" y="2068"/>
                  <a:pt x="4971" y="3202"/>
                  <a:pt x="4971" y="4103"/>
                </a:cubicBezTo>
                <a:lnTo>
                  <a:pt x="4971" y="7772"/>
                </a:lnTo>
                <a:lnTo>
                  <a:pt x="7306" y="7772"/>
                </a:lnTo>
                <a:lnTo>
                  <a:pt x="7306" y="3603"/>
                </a:lnTo>
                <a:cubicBezTo>
                  <a:pt x="7306" y="1568"/>
                  <a:pt x="6872" y="0"/>
                  <a:pt x="4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1" name="Google Shape;2391;p73"/>
          <p:cNvGrpSpPr/>
          <p:nvPr/>
        </p:nvGrpSpPr>
        <p:grpSpPr>
          <a:xfrm>
            <a:off x="8085825" y="4607850"/>
            <a:ext cx="350700" cy="350700"/>
            <a:chOff x="8085825" y="4607850"/>
            <a:chExt cx="350700" cy="350700"/>
          </a:xfrm>
        </p:grpSpPr>
        <p:sp>
          <p:nvSpPr>
            <p:cNvPr id="2392" name="Google Shape;2392;p73">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3">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4" name="Google Shape;2394;p73"/>
          <p:cNvGrpSpPr/>
          <p:nvPr/>
        </p:nvGrpSpPr>
        <p:grpSpPr>
          <a:xfrm>
            <a:off x="707250" y="4607850"/>
            <a:ext cx="350700" cy="350700"/>
            <a:chOff x="707250" y="4607850"/>
            <a:chExt cx="350700" cy="350700"/>
          </a:xfrm>
        </p:grpSpPr>
        <p:sp>
          <p:nvSpPr>
            <p:cNvPr id="2395" name="Google Shape;2395;p73">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3">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73">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3">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38"/>
          <p:cNvSpPr txBox="1"/>
          <p:nvPr>
            <p:ph type="title"/>
          </p:nvPr>
        </p:nvSpPr>
        <p:spPr>
          <a:xfrm>
            <a:off x="1915375" y="1778450"/>
            <a:ext cx="2229000" cy="9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1238" name="Google Shape;1238;p38"/>
          <p:cNvSpPr txBox="1"/>
          <p:nvPr>
            <p:ph idx="1" type="subTitle"/>
          </p:nvPr>
        </p:nvSpPr>
        <p:spPr>
          <a:xfrm>
            <a:off x="1915375" y="2889550"/>
            <a:ext cx="2229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Total players</a:t>
            </a:r>
            <a:endParaRPr/>
          </a:p>
        </p:txBody>
      </p:sp>
      <p:sp>
        <p:nvSpPr>
          <p:cNvPr id="1239" name="Google Shape;1239;p38"/>
          <p:cNvSpPr txBox="1"/>
          <p:nvPr>
            <p:ph idx="2" type="title"/>
          </p:nvPr>
        </p:nvSpPr>
        <p:spPr>
          <a:xfrm>
            <a:off x="4999625" y="1778550"/>
            <a:ext cx="2229000" cy="9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240" name="Google Shape;1240;p38"/>
          <p:cNvSpPr txBox="1"/>
          <p:nvPr>
            <p:ph idx="3" type="subTitle"/>
          </p:nvPr>
        </p:nvSpPr>
        <p:spPr>
          <a:xfrm>
            <a:off x="4999625" y="2889450"/>
            <a:ext cx="2229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Teams</a:t>
            </a:r>
            <a:endParaRPr/>
          </a:p>
        </p:txBody>
      </p:sp>
      <p:grpSp>
        <p:nvGrpSpPr>
          <p:cNvPr id="1241" name="Google Shape;1241;p38"/>
          <p:cNvGrpSpPr/>
          <p:nvPr/>
        </p:nvGrpSpPr>
        <p:grpSpPr>
          <a:xfrm>
            <a:off x="8085825" y="4607850"/>
            <a:ext cx="350700" cy="350700"/>
            <a:chOff x="8085825" y="4607850"/>
            <a:chExt cx="350700" cy="350700"/>
          </a:xfrm>
        </p:grpSpPr>
        <p:sp>
          <p:nvSpPr>
            <p:cNvPr id="1242" name="Google Shape;1242;p38">
              <a:hlinkClick action="ppaction://hlinkshowjump?jump=nextslide"/>
            </p:cNvPr>
            <p:cNvSpPr/>
            <p:nvPr/>
          </p:nvSpPr>
          <p:spPr>
            <a:xfrm>
              <a:off x="8085825" y="4607850"/>
              <a:ext cx="350700" cy="350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8">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38"/>
          <p:cNvGrpSpPr/>
          <p:nvPr/>
        </p:nvGrpSpPr>
        <p:grpSpPr>
          <a:xfrm>
            <a:off x="707250" y="4607850"/>
            <a:ext cx="350700" cy="350700"/>
            <a:chOff x="707250" y="4607850"/>
            <a:chExt cx="350700" cy="350700"/>
          </a:xfrm>
        </p:grpSpPr>
        <p:sp>
          <p:nvSpPr>
            <p:cNvPr id="1245" name="Google Shape;1245;p38">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8">
              <a:hlinkClick action="ppaction://hlinkshowjump?jump=previousslide"/>
            </p:cNvPr>
            <p:cNvSpPr/>
            <p:nvPr/>
          </p:nvSpPr>
          <p:spPr>
            <a:xfrm flipH="1">
              <a:off x="790229"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38">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8">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74"/>
          <p:cNvSpPr txBox="1"/>
          <p:nvPr>
            <p:ph type="title"/>
          </p:nvPr>
        </p:nvSpPr>
        <p:spPr>
          <a:xfrm>
            <a:off x="1962150" y="535650"/>
            <a:ext cx="52197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2404" name="Google Shape;2404;p74"/>
          <p:cNvGrpSpPr/>
          <p:nvPr/>
        </p:nvGrpSpPr>
        <p:grpSpPr>
          <a:xfrm>
            <a:off x="3748321" y="2669819"/>
            <a:ext cx="1648008" cy="1770999"/>
            <a:chOff x="3748321" y="2689996"/>
            <a:chExt cx="1648008" cy="1770999"/>
          </a:xfrm>
        </p:grpSpPr>
        <p:sp>
          <p:nvSpPr>
            <p:cNvPr id="2405" name="Google Shape;2405;p74"/>
            <p:cNvSpPr/>
            <p:nvPr/>
          </p:nvSpPr>
          <p:spPr>
            <a:xfrm>
              <a:off x="5291104" y="3373978"/>
              <a:ext cx="62100" cy="62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4"/>
            <p:cNvSpPr/>
            <p:nvPr/>
          </p:nvSpPr>
          <p:spPr>
            <a:xfrm>
              <a:off x="3748321" y="3828396"/>
              <a:ext cx="120238" cy="298470"/>
            </a:xfrm>
            <a:custGeom>
              <a:rect b="b" l="l" r="r" t="t"/>
              <a:pathLst>
                <a:path extrusionOk="0" h="6211" w="2624">
                  <a:moveTo>
                    <a:pt x="1" y="1"/>
                  </a:moveTo>
                  <a:lnTo>
                    <a:pt x="1" y="6210"/>
                  </a:lnTo>
                  <a:lnTo>
                    <a:pt x="2624" y="6210"/>
                  </a:lnTo>
                  <a:lnTo>
                    <a:pt x="26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4"/>
            <p:cNvSpPr/>
            <p:nvPr/>
          </p:nvSpPr>
          <p:spPr>
            <a:xfrm>
              <a:off x="5261737" y="3828396"/>
              <a:ext cx="121475" cy="298470"/>
            </a:xfrm>
            <a:custGeom>
              <a:rect b="b" l="l" r="r" t="t"/>
              <a:pathLst>
                <a:path extrusionOk="0" h="6211" w="2651">
                  <a:moveTo>
                    <a:pt x="1" y="1"/>
                  </a:moveTo>
                  <a:lnTo>
                    <a:pt x="1" y="6210"/>
                  </a:lnTo>
                  <a:lnTo>
                    <a:pt x="2650" y="6210"/>
                  </a:lnTo>
                  <a:lnTo>
                    <a:pt x="26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4"/>
            <p:cNvSpPr/>
            <p:nvPr/>
          </p:nvSpPr>
          <p:spPr>
            <a:xfrm>
              <a:off x="3758607" y="3468039"/>
              <a:ext cx="96300" cy="96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4"/>
            <p:cNvSpPr/>
            <p:nvPr/>
          </p:nvSpPr>
          <p:spPr>
            <a:xfrm>
              <a:off x="3859941" y="3855086"/>
              <a:ext cx="69971" cy="274798"/>
            </a:xfrm>
            <a:custGeom>
              <a:rect b="b" l="l" r="r" t="t"/>
              <a:pathLst>
                <a:path extrusionOk="0" h="5997" w="1527">
                  <a:moveTo>
                    <a:pt x="1526" y="1"/>
                  </a:moveTo>
                  <a:lnTo>
                    <a:pt x="0" y="5996"/>
                  </a:lnTo>
                  <a:lnTo>
                    <a:pt x="1526" y="5996"/>
                  </a:lnTo>
                  <a:lnTo>
                    <a:pt x="15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4"/>
            <p:cNvSpPr/>
            <p:nvPr/>
          </p:nvSpPr>
          <p:spPr>
            <a:xfrm>
              <a:off x="3929864" y="3855086"/>
              <a:ext cx="69925" cy="274798"/>
            </a:xfrm>
            <a:custGeom>
              <a:rect b="b" l="l" r="r" t="t"/>
              <a:pathLst>
                <a:path extrusionOk="0" h="5997" w="1526">
                  <a:moveTo>
                    <a:pt x="0" y="1"/>
                  </a:moveTo>
                  <a:lnTo>
                    <a:pt x="0" y="5996"/>
                  </a:lnTo>
                  <a:lnTo>
                    <a:pt x="1526" y="5996"/>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4"/>
            <p:cNvSpPr/>
            <p:nvPr/>
          </p:nvSpPr>
          <p:spPr>
            <a:xfrm>
              <a:off x="5123185" y="3855086"/>
              <a:ext cx="71162" cy="274798"/>
            </a:xfrm>
            <a:custGeom>
              <a:rect b="b" l="l" r="r" t="t"/>
              <a:pathLst>
                <a:path extrusionOk="0" h="5997" w="1553">
                  <a:moveTo>
                    <a:pt x="1552" y="1"/>
                  </a:moveTo>
                  <a:lnTo>
                    <a:pt x="0" y="5996"/>
                  </a:lnTo>
                  <a:lnTo>
                    <a:pt x="1552" y="5996"/>
                  </a:lnTo>
                  <a:lnTo>
                    <a:pt x="155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4"/>
            <p:cNvSpPr/>
            <p:nvPr/>
          </p:nvSpPr>
          <p:spPr>
            <a:xfrm>
              <a:off x="5194300" y="3855086"/>
              <a:ext cx="69971" cy="274798"/>
            </a:xfrm>
            <a:custGeom>
              <a:rect b="b" l="l" r="r" t="t"/>
              <a:pathLst>
                <a:path extrusionOk="0" h="5997" w="1527">
                  <a:moveTo>
                    <a:pt x="0" y="1"/>
                  </a:moveTo>
                  <a:lnTo>
                    <a:pt x="0" y="5996"/>
                  </a:lnTo>
                  <a:lnTo>
                    <a:pt x="1526" y="5996"/>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4"/>
            <p:cNvSpPr/>
            <p:nvPr/>
          </p:nvSpPr>
          <p:spPr>
            <a:xfrm>
              <a:off x="5269950" y="3469412"/>
              <a:ext cx="99300" cy="99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4"/>
            <p:cNvSpPr/>
            <p:nvPr/>
          </p:nvSpPr>
          <p:spPr>
            <a:xfrm>
              <a:off x="3777093" y="3373978"/>
              <a:ext cx="62100" cy="62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4"/>
            <p:cNvSpPr/>
            <p:nvPr/>
          </p:nvSpPr>
          <p:spPr>
            <a:xfrm>
              <a:off x="3802298" y="3406223"/>
              <a:ext cx="12326" cy="325065"/>
            </a:xfrm>
            <a:custGeom>
              <a:rect b="b" l="l" r="r" t="t"/>
              <a:pathLst>
                <a:path extrusionOk="0" h="7094" w="269">
                  <a:moveTo>
                    <a:pt x="0" y="1"/>
                  </a:moveTo>
                  <a:lnTo>
                    <a:pt x="0" y="7093"/>
                  </a:lnTo>
                  <a:lnTo>
                    <a:pt x="268" y="7093"/>
                  </a:lnTo>
                  <a:lnTo>
                    <a:pt x="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4"/>
            <p:cNvSpPr/>
            <p:nvPr/>
          </p:nvSpPr>
          <p:spPr>
            <a:xfrm>
              <a:off x="3778975" y="3374332"/>
              <a:ext cx="30747" cy="61356"/>
            </a:xfrm>
            <a:custGeom>
              <a:rect b="b" l="l" r="r" t="t"/>
              <a:pathLst>
                <a:path extrusionOk="0" h="1339" w="671">
                  <a:moveTo>
                    <a:pt x="670" y="1"/>
                  </a:moveTo>
                  <a:cubicBezTo>
                    <a:pt x="295" y="1"/>
                    <a:pt x="1" y="295"/>
                    <a:pt x="1" y="670"/>
                  </a:cubicBezTo>
                  <a:cubicBezTo>
                    <a:pt x="1" y="1045"/>
                    <a:pt x="295" y="1339"/>
                    <a:pt x="670" y="1339"/>
                  </a:cubicBezTo>
                  <a:lnTo>
                    <a:pt x="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4"/>
            <p:cNvSpPr/>
            <p:nvPr/>
          </p:nvSpPr>
          <p:spPr>
            <a:xfrm>
              <a:off x="3808438" y="3373965"/>
              <a:ext cx="34229" cy="61036"/>
            </a:xfrm>
            <a:custGeom>
              <a:rect b="b" l="l" r="r" t="t"/>
              <a:pathLst>
                <a:path extrusionOk="0" h="1332" w="747">
                  <a:moveTo>
                    <a:pt x="90" y="1"/>
                  </a:moveTo>
                  <a:cubicBezTo>
                    <a:pt x="61" y="1"/>
                    <a:pt x="31" y="3"/>
                    <a:pt x="0" y="9"/>
                  </a:cubicBezTo>
                  <a:lnTo>
                    <a:pt x="0" y="1320"/>
                  </a:lnTo>
                  <a:cubicBezTo>
                    <a:pt x="37" y="1328"/>
                    <a:pt x="73" y="1331"/>
                    <a:pt x="106" y="1331"/>
                  </a:cubicBezTo>
                  <a:cubicBezTo>
                    <a:pt x="747" y="1331"/>
                    <a:pt x="741" y="1"/>
                    <a:pt x="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4"/>
            <p:cNvSpPr/>
            <p:nvPr/>
          </p:nvSpPr>
          <p:spPr>
            <a:xfrm>
              <a:off x="3750795" y="3464187"/>
              <a:ext cx="94486" cy="89262"/>
            </a:xfrm>
            <a:custGeom>
              <a:rect b="b" l="l" r="r" t="t"/>
              <a:pathLst>
                <a:path extrusionOk="0" h="1948" w="2062">
                  <a:moveTo>
                    <a:pt x="1258" y="0"/>
                  </a:moveTo>
                  <a:cubicBezTo>
                    <a:pt x="971" y="0"/>
                    <a:pt x="683" y="114"/>
                    <a:pt x="455" y="341"/>
                  </a:cubicBezTo>
                  <a:cubicBezTo>
                    <a:pt x="0" y="770"/>
                    <a:pt x="0" y="1492"/>
                    <a:pt x="455" y="1947"/>
                  </a:cubicBezTo>
                  <a:lnTo>
                    <a:pt x="2061" y="341"/>
                  </a:lnTo>
                  <a:cubicBezTo>
                    <a:pt x="1834" y="114"/>
                    <a:pt x="1546" y="0"/>
                    <a:pt x="1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4"/>
            <p:cNvSpPr/>
            <p:nvPr/>
          </p:nvSpPr>
          <p:spPr>
            <a:xfrm>
              <a:off x="3771644" y="3479812"/>
              <a:ext cx="111303" cy="89812"/>
            </a:xfrm>
            <a:custGeom>
              <a:rect b="b" l="l" r="r" t="t"/>
              <a:pathLst>
                <a:path extrusionOk="0" h="1960" w="2429">
                  <a:moveTo>
                    <a:pt x="1606" y="0"/>
                  </a:moveTo>
                  <a:lnTo>
                    <a:pt x="0" y="1606"/>
                  </a:lnTo>
                  <a:cubicBezTo>
                    <a:pt x="249" y="1855"/>
                    <a:pt x="527" y="1959"/>
                    <a:pt x="793" y="1959"/>
                  </a:cubicBezTo>
                  <a:cubicBezTo>
                    <a:pt x="1673" y="1959"/>
                    <a:pt x="2428" y="822"/>
                    <a:pt x="1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4"/>
            <p:cNvSpPr/>
            <p:nvPr/>
          </p:nvSpPr>
          <p:spPr>
            <a:xfrm>
              <a:off x="5316963" y="3406223"/>
              <a:ext cx="11043" cy="325065"/>
            </a:xfrm>
            <a:custGeom>
              <a:rect b="b" l="l" r="r" t="t"/>
              <a:pathLst>
                <a:path extrusionOk="0" h="7094" w="241">
                  <a:moveTo>
                    <a:pt x="0" y="1"/>
                  </a:moveTo>
                  <a:lnTo>
                    <a:pt x="0" y="7093"/>
                  </a:lnTo>
                  <a:lnTo>
                    <a:pt x="241" y="7093"/>
                  </a:lnTo>
                  <a:lnTo>
                    <a:pt x="2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4"/>
            <p:cNvSpPr/>
            <p:nvPr/>
          </p:nvSpPr>
          <p:spPr>
            <a:xfrm>
              <a:off x="5292403" y="3374332"/>
              <a:ext cx="30701" cy="61356"/>
            </a:xfrm>
            <a:custGeom>
              <a:rect b="b" l="l" r="r" t="t"/>
              <a:pathLst>
                <a:path extrusionOk="0" h="1339" w="670">
                  <a:moveTo>
                    <a:pt x="670" y="1"/>
                  </a:moveTo>
                  <a:cubicBezTo>
                    <a:pt x="295" y="1"/>
                    <a:pt x="1" y="295"/>
                    <a:pt x="1" y="670"/>
                  </a:cubicBezTo>
                  <a:cubicBezTo>
                    <a:pt x="1" y="1045"/>
                    <a:pt x="295" y="1339"/>
                    <a:pt x="670" y="1339"/>
                  </a:cubicBezTo>
                  <a:lnTo>
                    <a:pt x="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4"/>
            <p:cNvSpPr/>
            <p:nvPr/>
          </p:nvSpPr>
          <p:spPr>
            <a:xfrm>
              <a:off x="5321866" y="3374332"/>
              <a:ext cx="33130" cy="60165"/>
            </a:xfrm>
            <a:custGeom>
              <a:rect b="b" l="l" r="r" t="t"/>
              <a:pathLst>
                <a:path extrusionOk="0" h="1313" w="723">
                  <a:moveTo>
                    <a:pt x="0" y="1"/>
                  </a:moveTo>
                  <a:lnTo>
                    <a:pt x="0" y="1312"/>
                  </a:lnTo>
                  <a:cubicBezTo>
                    <a:pt x="723" y="1178"/>
                    <a:pt x="723" y="13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4"/>
            <p:cNvSpPr/>
            <p:nvPr/>
          </p:nvSpPr>
          <p:spPr>
            <a:xfrm>
              <a:off x="5265414" y="3464187"/>
              <a:ext cx="93295" cy="89262"/>
            </a:xfrm>
            <a:custGeom>
              <a:rect b="b" l="l" r="r" t="t"/>
              <a:pathLst>
                <a:path extrusionOk="0" h="1948" w="2036">
                  <a:moveTo>
                    <a:pt x="1242" y="0"/>
                  </a:moveTo>
                  <a:cubicBezTo>
                    <a:pt x="951" y="0"/>
                    <a:pt x="657" y="114"/>
                    <a:pt x="429" y="341"/>
                  </a:cubicBezTo>
                  <a:cubicBezTo>
                    <a:pt x="1" y="770"/>
                    <a:pt x="1" y="1492"/>
                    <a:pt x="429" y="1947"/>
                  </a:cubicBezTo>
                  <a:lnTo>
                    <a:pt x="2035" y="341"/>
                  </a:lnTo>
                  <a:cubicBezTo>
                    <a:pt x="1821" y="114"/>
                    <a:pt x="1533" y="0"/>
                    <a:pt x="1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4"/>
            <p:cNvSpPr/>
            <p:nvPr/>
          </p:nvSpPr>
          <p:spPr>
            <a:xfrm>
              <a:off x="5285072" y="3479812"/>
              <a:ext cx="111257" cy="89812"/>
            </a:xfrm>
            <a:custGeom>
              <a:rect b="b" l="l" r="r" t="t"/>
              <a:pathLst>
                <a:path extrusionOk="0" h="1960" w="2428">
                  <a:moveTo>
                    <a:pt x="1606" y="0"/>
                  </a:moveTo>
                  <a:lnTo>
                    <a:pt x="0" y="1606"/>
                  </a:lnTo>
                  <a:cubicBezTo>
                    <a:pt x="249" y="1855"/>
                    <a:pt x="527" y="1959"/>
                    <a:pt x="793" y="1959"/>
                  </a:cubicBezTo>
                  <a:cubicBezTo>
                    <a:pt x="1673" y="1959"/>
                    <a:pt x="2428" y="822"/>
                    <a:pt x="1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4"/>
            <p:cNvSpPr/>
            <p:nvPr/>
          </p:nvSpPr>
          <p:spPr>
            <a:xfrm>
              <a:off x="3748321" y="4118785"/>
              <a:ext cx="377800" cy="50312"/>
            </a:xfrm>
            <a:custGeom>
              <a:rect b="b" l="l" r="r" t="t"/>
              <a:pathLst>
                <a:path extrusionOk="0" h="1098" w="8245">
                  <a:moveTo>
                    <a:pt x="1" y="0"/>
                  </a:moveTo>
                  <a:lnTo>
                    <a:pt x="1" y="1098"/>
                  </a:lnTo>
                  <a:lnTo>
                    <a:pt x="8245" y="1098"/>
                  </a:lnTo>
                  <a:lnTo>
                    <a:pt x="824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4"/>
            <p:cNvSpPr/>
            <p:nvPr/>
          </p:nvSpPr>
          <p:spPr>
            <a:xfrm>
              <a:off x="3748321" y="3687060"/>
              <a:ext cx="120238" cy="147228"/>
            </a:xfrm>
            <a:custGeom>
              <a:rect b="b" l="l" r="r" t="t"/>
              <a:pathLst>
                <a:path extrusionOk="0" h="3213" w="2624">
                  <a:moveTo>
                    <a:pt x="1312" y="1"/>
                  </a:moveTo>
                  <a:cubicBezTo>
                    <a:pt x="717" y="1"/>
                    <a:pt x="121" y="376"/>
                    <a:pt x="1" y="1125"/>
                  </a:cubicBezTo>
                  <a:lnTo>
                    <a:pt x="1" y="3213"/>
                  </a:lnTo>
                  <a:lnTo>
                    <a:pt x="2624" y="3213"/>
                  </a:lnTo>
                  <a:lnTo>
                    <a:pt x="2624" y="1125"/>
                  </a:lnTo>
                  <a:cubicBezTo>
                    <a:pt x="2503" y="376"/>
                    <a:pt x="1908" y="1"/>
                    <a:pt x="13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4"/>
            <p:cNvSpPr/>
            <p:nvPr/>
          </p:nvSpPr>
          <p:spPr>
            <a:xfrm>
              <a:off x="5004188" y="4118785"/>
              <a:ext cx="379037" cy="50312"/>
            </a:xfrm>
            <a:custGeom>
              <a:rect b="b" l="l" r="r" t="t"/>
              <a:pathLst>
                <a:path extrusionOk="0" h="1098" w="8272">
                  <a:moveTo>
                    <a:pt x="1" y="0"/>
                  </a:moveTo>
                  <a:lnTo>
                    <a:pt x="1" y="1098"/>
                  </a:lnTo>
                  <a:lnTo>
                    <a:pt x="8271" y="1098"/>
                  </a:lnTo>
                  <a:lnTo>
                    <a:pt x="827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4"/>
            <p:cNvSpPr/>
            <p:nvPr/>
          </p:nvSpPr>
          <p:spPr>
            <a:xfrm>
              <a:off x="5261749" y="3677896"/>
              <a:ext cx="121475" cy="156392"/>
            </a:xfrm>
            <a:custGeom>
              <a:rect b="b" l="l" r="r" t="t"/>
              <a:pathLst>
                <a:path extrusionOk="0" h="3413" w="2651">
                  <a:moveTo>
                    <a:pt x="1325" y="0"/>
                  </a:moveTo>
                  <a:cubicBezTo>
                    <a:pt x="663" y="0"/>
                    <a:pt x="1" y="442"/>
                    <a:pt x="1" y="1325"/>
                  </a:cubicBezTo>
                  <a:lnTo>
                    <a:pt x="1" y="3413"/>
                  </a:lnTo>
                  <a:lnTo>
                    <a:pt x="2650" y="3413"/>
                  </a:lnTo>
                  <a:lnTo>
                    <a:pt x="2650" y="1325"/>
                  </a:lnTo>
                  <a:cubicBezTo>
                    <a:pt x="2650" y="442"/>
                    <a:pt x="1988" y="0"/>
                    <a:pt x="13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4"/>
            <p:cNvSpPr/>
            <p:nvPr/>
          </p:nvSpPr>
          <p:spPr>
            <a:xfrm>
              <a:off x="4745436" y="3924504"/>
              <a:ext cx="350817" cy="536490"/>
            </a:xfrm>
            <a:custGeom>
              <a:rect b="b" l="l" r="r" t="t"/>
              <a:pathLst>
                <a:path extrusionOk="0" h="11708" w="7656">
                  <a:moveTo>
                    <a:pt x="1173" y="0"/>
                  </a:moveTo>
                  <a:cubicBezTo>
                    <a:pt x="786" y="0"/>
                    <a:pt x="393" y="38"/>
                    <a:pt x="0" y="118"/>
                  </a:cubicBezTo>
                  <a:lnTo>
                    <a:pt x="2516" y="11708"/>
                  </a:lnTo>
                  <a:cubicBezTo>
                    <a:pt x="5675" y="10959"/>
                    <a:pt x="7655" y="7827"/>
                    <a:pt x="6959" y="4669"/>
                  </a:cubicBezTo>
                  <a:cubicBezTo>
                    <a:pt x="6350" y="1903"/>
                    <a:pt x="3894" y="0"/>
                    <a:pt x="11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4"/>
            <p:cNvSpPr/>
            <p:nvPr/>
          </p:nvSpPr>
          <p:spPr>
            <a:xfrm>
              <a:off x="4035299" y="3924504"/>
              <a:ext cx="350817" cy="536490"/>
            </a:xfrm>
            <a:custGeom>
              <a:rect b="b" l="l" r="r" t="t"/>
              <a:pathLst>
                <a:path extrusionOk="0" h="11708" w="7656">
                  <a:moveTo>
                    <a:pt x="6475" y="0"/>
                  </a:moveTo>
                  <a:cubicBezTo>
                    <a:pt x="3735" y="0"/>
                    <a:pt x="1279" y="1903"/>
                    <a:pt x="670" y="4669"/>
                  </a:cubicBezTo>
                  <a:cubicBezTo>
                    <a:pt x="1" y="7827"/>
                    <a:pt x="1955" y="10959"/>
                    <a:pt x="5113" y="11708"/>
                  </a:cubicBezTo>
                  <a:lnTo>
                    <a:pt x="7656" y="118"/>
                  </a:lnTo>
                  <a:cubicBezTo>
                    <a:pt x="7259" y="38"/>
                    <a:pt x="6864" y="0"/>
                    <a:pt x="64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4"/>
            <p:cNvSpPr/>
            <p:nvPr/>
          </p:nvSpPr>
          <p:spPr>
            <a:xfrm>
              <a:off x="4467026" y="2689996"/>
              <a:ext cx="197492" cy="341005"/>
            </a:xfrm>
            <a:custGeom>
              <a:rect b="b" l="l" r="r" t="t"/>
              <a:pathLst>
                <a:path extrusionOk="0" h="7442" w="4310">
                  <a:moveTo>
                    <a:pt x="2142" y="0"/>
                  </a:moveTo>
                  <a:lnTo>
                    <a:pt x="0" y="7441"/>
                  </a:lnTo>
                  <a:lnTo>
                    <a:pt x="4310" y="7441"/>
                  </a:lnTo>
                  <a:lnTo>
                    <a:pt x="21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4"/>
            <p:cNvSpPr/>
            <p:nvPr/>
          </p:nvSpPr>
          <p:spPr>
            <a:xfrm>
              <a:off x="4180048" y="3164609"/>
              <a:ext cx="771468" cy="954254"/>
            </a:xfrm>
            <a:custGeom>
              <a:rect b="b" l="l" r="r" t="t"/>
              <a:pathLst>
                <a:path extrusionOk="0" h="20825" w="16836">
                  <a:moveTo>
                    <a:pt x="2222" y="1"/>
                  </a:moveTo>
                  <a:cubicBezTo>
                    <a:pt x="830" y="2008"/>
                    <a:pt x="0" y="4845"/>
                    <a:pt x="0" y="8245"/>
                  </a:cubicBezTo>
                  <a:cubicBezTo>
                    <a:pt x="0" y="12366"/>
                    <a:pt x="1205" y="17318"/>
                    <a:pt x="3132" y="20824"/>
                  </a:cubicBezTo>
                  <a:lnTo>
                    <a:pt x="13704" y="20824"/>
                  </a:lnTo>
                  <a:cubicBezTo>
                    <a:pt x="15605" y="17318"/>
                    <a:pt x="16836" y="12366"/>
                    <a:pt x="16836" y="8245"/>
                  </a:cubicBezTo>
                  <a:cubicBezTo>
                    <a:pt x="16836" y="4819"/>
                    <a:pt x="15979" y="2008"/>
                    <a:pt x="14614" y="1"/>
                  </a:cubicBezTo>
                  <a:cubicBezTo>
                    <a:pt x="12714" y="1165"/>
                    <a:pt x="10566" y="1747"/>
                    <a:pt x="8418" y="1747"/>
                  </a:cubicBezTo>
                  <a:cubicBezTo>
                    <a:pt x="6270" y="1747"/>
                    <a:pt x="4122" y="1165"/>
                    <a:pt x="22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4"/>
            <p:cNvSpPr/>
            <p:nvPr/>
          </p:nvSpPr>
          <p:spPr>
            <a:xfrm>
              <a:off x="4273750" y="3005638"/>
              <a:ext cx="582840" cy="252402"/>
            </a:xfrm>
            <a:custGeom>
              <a:rect b="b" l="l" r="r" t="t"/>
              <a:pathLst>
                <a:path extrusionOk="0" h="5254" w="12420">
                  <a:moveTo>
                    <a:pt x="6210" y="1"/>
                  </a:moveTo>
                  <a:cubicBezTo>
                    <a:pt x="3774" y="1"/>
                    <a:pt x="1552" y="1259"/>
                    <a:pt x="0" y="3507"/>
                  </a:cubicBezTo>
                  <a:cubicBezTo>
                    <a:pt x="1914" y="4671"/>
                    <a:pt x="4068" y="5253"/>
                    <a:pt x="6220" y="5253"/>
                  </a:cubicBezTo>
                  <a:cubicBezTo>
                    <a:pt x="8371" y="5253"/>
                    <a:pt x="10519" y="4671"/>
                    <a:pt x="12419" y="3507"/>
                  </a:cubicBezTo>
                  <a:cubicBezTo>
                    <a:pt x="10894" y="1259"/>
                    <a:pt x="8672" y="1"/>
                    <a:pt x="6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4"/>
            <p:cNvSpPr/>
            <p:nvPr/>
          </p:nvSpPr>
          <p:spPr>
            <a:xfrm>
              <a:off x="4501346" y="3929911"/>
              <a:ext cx="128853" cy="526180"/>
            </a:xfrm>
            <a:custGeom>
              <a:rect b="b" l="l" r="r" t="t"/>
              <a:pathLst>
                <a:path extrusionOk="0" h="11483" w="2812">
                  <a:moveTo>
                    <a:pt x="1" y="0"/>
                  </a:moveTo>
                  <a:lnTo>
                    <a:pt x="1" y="11483"/>
                  </a:lnTo>
                  <a:lnTo>
                    <a:pt x="2811" y="11483"/>
                  </a:lnTo>
                  <a:lnTo>
                    <a:pt x="28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4"/>
            <p:cNvSpPr/>
            <p:nvPr/>
          </p:nvSpPr>
          <p:spPr>
            <a:xfrm>
              <a:off x="4413450" y="3395025"/>
              <a:ext cx="317100" cy="317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4"/>
            <p:cNvSpPr/>
            <p:nvPr/>
          </p:nvSpPr>
          <p:spPr>
            <a:xfrm>
              <a:off x="4442225" y="3423450"/>
              <a:ext cx="260400" cy="26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4"/>
            <p:cNvSpPr/>
            <p:nvPr/>
          </p:nvSpPr>
          <p:spPr>
            <a:xfrm>
              <a:off x="4484612" y="3465815"/>
              <a:ext cx="230697" cy="219375"/>
            </a:xfrm>
            <a:custGeom>
              <a:rect b="b" l="l" r="r" t="t"/>
              <a:pathLst>
                <a:path extrusionOk="0" h="4685" w="4926">
                  <a:moveTo>
                    <a:pt x="3855" y="1"/>
                  </a:moveTo>
                  <a:lnTo>
                    <a:pt x="1" y="3882"/>
                  </a:lnTo>
                  <a:cubicBezTo>
                    <a:pt x="536" y="4417"/>
                    <a:pt x="1238" y="4685"/>
                    <a:pt x="1938" y="4685"/>
                  </a:cubicBezTo>
                  <a:cubicBezTo>
                    <a:pt x="2637" y="4685"/>
                    <a:pt x="3333" y="4417"/>
                    <a:pt x="3855" y="3882"/>
                  </a:cubicBezTo>
                  <a:cubicBezTo>
                    <a:pt x="4925" y="2811"/>
                    <a:pt x="4925" y="1071"/>
                    <a:pt x="38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4"/>
            <p:cNvSpPr/>
            <p:nvPr/>
          </p:nvSpPr>
          <p:spPr>
            <a:xfrm>
              <a:off x="4341934" y="3148664"/>
              <a:ext cx="164365" cy="164411"/>
            </a:xfrm>
            <a:custGeom>
              <a:rect b="b" l="l" r="r" t="t"/>
              <a:pathLst>
                <a:path extrusionOk="0" h="3588" w="3587">
                  <a:moveTo>
                    <a:pt x="1794" y="1"/>
                  </a:moveTo>
                  <a:lnTo>
                    <a:pt x="1472" y="1473"/>
                  </a:lnTo>
                  <a:lnTo>
                    <a:pt x="0" y="1794"/>
                  </a:lnTo>
                  <a:lnTo>
                    <a:pt x="1472" y="2142"/>
                  </a:lnTo>
                  <a:lnTo>
                    <a:pt x="1794" y="3587"/>
                  </a:lnTo>
                  <a:lnTo>
                    <a:pt x="2115" y="2142"/>
                  </a:lnTo>
                  <a:lnTo>
                    <a:pt x="3587" y="1794"/>
                  </a:lnTo>
                  <a:lnTo>
                    <a:pt x="2115" y="1473"/>
                  </a:lnTo>
                  <a:lnTo>
                    <a:pt x="17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4"/>
            <p:cNvSpPr/>
            <p:nvPr/>
          </p:nvSpPr>
          <p:spPr>
            <a:xfrm>
              <a:off x="4287957" y="3327732"/>
              <a:ext cx="107958" cy="107958"/>
            </a:xfrm>
            <a:custGeom>
              <a:rect b="b" l="l" r="r" t="t"/>
              <a:pathLst>
                <a:path extrusionOk="0" h="2356" w="2356">
                  <a:moveTo>
                    <a:pt x="1178" y="1"/>
                  </a:moveTo>
                  <a:lnTo>
                    <a:pt x="964" y="964"/>
                  </a:lnTo>
                  <a:lnTo>
                    <a:pt x="1" y="1178"/>
                  </a:lnTo>
                  <a:lnTo>
                    <a:pt x="964" y="1392"/>
                  </a:lnTo>
                  <a:lnTo>
                    <a:pt x="1178" y="2356"/>
                  </a:lnTo>
                  <a:lnTo>
                    <a:pt x="1392" y="1392"/>
                  </a:lnTo>
                  <a:lnTo>
                    <a:pt x="2356" y="1178"/>
                  </a:lnTo>
                  <a:lnTo>
                    <a:pt x="1392" y="964"/>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74"/>
          <p:cNvGrpSpPr/>
          <p:nvPr/>
        </p:nvGrpSpPr>
        <p:grpSpPr>
          <a:xfrm>
            <a:off x="6715028" y="2531379"/>
            <a:ext cx="1366242" cy="2047878"/>
            <a:chOff x="2616858" y="1419269"/>
            <a:chExt cx="1353921" cy="2029411"/>
          </a:xfrm>
        </p:grpSpPr>
        <p:sp>
          <p:nvSpPr>
            <p:cNvPr id="2441" name="Google Shape;2441;p74"/>
            <p:cNvSpPr/>
            <p:nvPr/>
          </p:nvSpPr>
          <p:spPr>
            <a:xfrm>
              <a:off x="3749175" y="2240857"/>
              <a:ext cx="66000" cy="66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4"/>
            <p:cNvSpPr/>
            <p:nvPr/>
          </p:nvSpPr>
          <p:spPr>
            <a:xfrm>
              <a:off x="2801414" y="2271225"/>
              <a:ext cx="7776" cy="206451"/>
            </a:xfrm>
            <a:custGeom>
              <a:rect b="b" l="l" r="r" t="t"/>
              <a:pathLst>
                <a:path extrusionOk="0" h="6425" w="242">
                  <a:moveTo>
                    <a:pt x="0" y="1"/>
                  </a:moveTo>
                  <a:lnTo>
                    <a:pt x="0" y="6424"/>
                  </a:lnTo>
                  <a:lnTo>
                    <a:pt x="241" y="6424"/>
                  </a:lnTo>
                  <a:lnTo>
                    <a:pt x="2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4"/>
            <p:cNvSpPr/>
            <p:nvPr/>
          </p:nvSpPr>
          <p:spPr>
            <a:xfrm>
              <a:off x="2772975" y="2243825"/>
              <a:ext cx="63900" cy="63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4"/>
            <p:cNvSpPr/>
            <p:nvPr/>
          </p:nvSpPr>
          <p:spPr>
            <a:xfrm>
              <a:off x="3778458" y="2271225"/>
              <a:ext cx="6908" cy="206451"/>
            </a:xfrm>
            <a:custGeom>
              <a:rect b="b" l="l" r="r" t="t"/>
              <a:pathLst>
                <a:path extrusionOk="0" h="6425" w="215">
                  <a:moveTo>
                    <a:pt x="0" y="1"/>
                  </a:moveTo>
                  <a:lnTo>
                    <a:pt x="0" y="6424"/>
                  </a:lnTo>
                  <a:lnTo>
                    <a:pt x="214" y="6424"/>
                  </a:lnTo>
                  <a:lnTo>
                    <a:pt x="2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4"/>
            <p:cNvSpPr/>
            <p:nvPr/>
          </p:nvSpPr>
          <p:spPr>
            <a:xfrm>
              <a:off x="3514040" y="2616627"/>
              <a:ext cx="352654" cy="278823"/>
            </a:xfrm>
            <a:custGeom>
              <a:rect b="b" l="l" r="r" t="t"/>
              <a:pathLst>
                <a:path extrusionOk="0" h="8647" w="10975">
                  <a:moveTo>
                    <a:pt x="1" y="1"/>
                  </a:moveTo>
                  <a:lnTo>
                    <a:pt x="1" y="8646"/>
                  </a:lnTo>
                  <a:lnTo>
                    <a:pt x="10975" y="8646"/>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4"/>
            <p:cNvSpPr/>
            <p:nvPr/>
          </p:nvSpPr>
          <p:spPr>
            <a:xfrm>
              <a:off x="3514048" y="2889631"/>
              <a:ext cx="456731" cy="82581"/>
            </a:xfrm>
            <a:custGeom>
              <a:rect b="b" l="l" r="r" t="t"/>
              <a:pathLst>
                <a:path extrusionOk="0" h="2570" w="14214">
                  <a:moveTo>
                    <a:pt x="1" y="0"/>
                  </a:moveTo>
                  <a:lnTo>
                    <a:pt x="1" y="2570"/>
                  </a:lnTo>
                  <a:lnTo>
                    <a:pt x="14213" y="2570"/>
                  </a:lnTo>
                  <a:lnTo>
                    <a:pt x="109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4"/>
            <p:cNvSpPr/>
            <p:nvPr/>
          </p:nvSpPr>
          <p:spPr>
            <a:xfrm>
              <a:off x="3514049" y="2246300"/>
              <a:ext cx="266668" cy="211718"/>
            </a:xfrm>
            <a:custGeom>
              <a:rect b="b" l="l" r="r" t="t"/>
              <a:pathLst>
                <a:path extrusionOk="0" h="6532" w="8299">
                  <a:moveTo>
                    <a:pt x="1" y="0"/>
                  </a:moveTo>
                  <a:lnTo>
                    <a:pt x="1" y="6531"/>
                  </a:lnTo>
                  <a:lnTo>
                    <a:pt x="8298" y="6531"/>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4"/>
            <p:cNvSpPr/>
            <p:nvPr/>
          </p:nvSpPr>
          <p:spPr>
            <a:xfrm>
              <a:off x="3514048" y="2456153"/>
              <a:ext cx="345778" cy="62819"/>
            </a:xfrm>
            <a:custGeom>
              <a:rect b="b" l="l" r="r" t="t"/>
              <a:pathLst>
                <a:path extrusionOk="0" h="1955" w="10761">
                  <a:moveTo>
                    <a:pt x="1" y="0"/>
                  </a:moveTo>
                  <a:lnTo>
                    <a:pt x="1" y="1954"/>
                  </a:lnTo>
                  <a:lnTo>
                    <a:pt x="10761" y="1954"/>
                  </a:lnTo>
                  <a:lnTo>
                    <a:pt x="82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4"/>
            <p:cNvSpPr/>
            <p:nvPr/>
          </p:nvSpPr>
          <p:spPr>
            <a:xfrm>
              <a:off x="3794443" y="2914503"/>
              <a:ext cx="37884" cy="31908"/>
            </a:xfrm>
            <a:custGeom>
              <a:rect b="b" l="l" r="r" t="t"/>
              <a:pathLst>
                <a:path extrusionOk="0" h="993" w="1179">
                  <a:moveTo>
                    <a:pt x="666" y="1"/>
                  </a:moveTo>
                  <a:cubicBezTo>
                    <a:pt x="546" y="1"/>
                    <a:pt x="423" y="43"/>
                    <a:pt x="322" y="136"/>
                  </a:cubicBezTo>
                  <a:cubicBezTo>
                    <a:pt x="0" y="457"/>
                    <a:pt x="241" y="993"/>
                    <a:pt x="696" y="993"/>
                  </a:cubicBezTo>
                  <a:cubicBezTo>
                    <a:pt x="964" y="993"/>
                    <a:pt x="1178" y="778"/>
                    <a:pt x="1178" y="511"/>
                  </a:cubicBezTo>
                  <a:cubicBezTo>
                    <a:pt x="1178" y="199"/>
                    <a:pt x="927" y="1"/>
                    <a:pt x="6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4"/>
            <p:cNvSpPr/>
            <p:nvPr/>
          </p:nvSpPr>
          <p:spPr>
            <a:xfrm>
              <a:off x="3692099" y="2914503"/>
              <a:ext cx="37884" cy="31908"/>
            </a:xfrm>
            <a:custGeom>
              <a:rect b="b" l="l" r="r" t="t"/>
              <a:pathLst>
                <a:path extrusionOk="0" h="993" w="1179">
                  <a:moveTo>
                    <a:pt x="654" y="1"/>
                  </a:moveTo>
                  <a:cubicBezTo>
                    <a:pt x="534" y="1"/>
                    <a:pt x="414" y="43"/>
                    <a:pt x="322" y="136"/>
                  </a:cubicBezTo>
                  <a:cubicBezTo>
                    <a:pt x="0" y="457"/>
                    <a:pt x="214" y="993"/>
                    <a:pt x="670" y="993"/>
                  </a:cubicBezTo>
                  <a:cubicBezTo>
                    <a:pt x="937" y="993"/>
                    <a:pt x="1178" y="778"/>
                    <a:pt x="1178" y="511"/>
                  </a:cubicBezTo>
                  <a:cubicBezTo>
                    <a:pt x="1178" y="199"/>
                    <a:pt x="915" y="1"/>
                    <a:pt x="6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4"/>
            <p:cNvSpPr/>
            <p:nvPr/>
          </p:nvSpPr>
          <p:spPr>
            <a:xfrm>
              <a:off x="3594895" y="2914567"/>
              <a:ext cx="31875" cy="32711"/>
            </a:xfrm>
            <a:custGeom>
              <a:rect b="b" l="l" r="r" t="t"/>
              <a:pathLst>
                <a:path extrusionOk="0" h="1018" w="992">
                  <a:moveTo>
                    <a:pt x="483" y="0"/>
                  </a:moveTo>
                  <a:cubicBezTo>
                    <a:pt x="215" y="0"/>
                    <a:pt x="1" y="214"/>
                    <a:pt x="1" y="509"/>
                  </a:cubicBezTo>
                  <a:cubicBezTo>
                    <a:pt x="1" y="776"/>
                    <a:pt x="215" y="1017"/>
                    <a:pt x="483" y="1017"/>
                  </a:cubicBezTo>
                  <a:cubicBezTo>
                    <a:pt x="777" y="1017"/>
                    <a:pt x="991" y="776"/>
                    <a:pt x="991" y="509"/>
                  </a:cubicBezTo>
                  <a:cubicBezTo>
                    <a:pt x="991" y="214"/>
                    <a:pt x="777" y="0"/>
                    <a:pt x="4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4"/>
            <p:cNvSpPr/>
            <p:nvPr/>
          </p:nvSpPr>
          <p:spPr>
            <a:xfrm>
              <a:off x="2720907" y="2616627"/>
              <a:ext cx="351787" cy="278823"/>
            </a:xfrm>
            <a:custGeom>
              <a:rect b="b" l="l" r="r" t="t"/>
              <a:pathLst>
                <a:path extrusionOk="0" h="8647" w="10948">
                  <a:moveTo>
                    <a:pt x="10948" y="1"/>
                  </a:moveTo>
                  <a:lnTo>
                    <a:pt x="1" y="8646"/>
                  </a:lnTo>
                  <a:lnTo>
                    <a:pt x="10948" y="8646"/>
                  </a:lnTo>
                  <a:lnTo>
                    <a:pt x="109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4"/>
            <p:cNvSpPr/>
            <p:nvPr/>
          </p:nvSpPr>
          <p:spPr>
            <a:xfrm>
              <a:off x="2616858" y="2889631"/>
              <a:ext cx="455832" cy="82581"/>
            </a:xfrm>
            <a:custGeom>
              <a:rect b="b" l="l" r="r" t="t"/>
              <a:pathLst>
                <a:path extrusionOk="0" h="2570" w="14186">
                  <a:moveTo>
                    <a:pt x="3239" y="0"/>
                  </a:moveTo>
                  <a:lnTo>
                    <a:pt x="0" y="2570"/>
                  </a:lnTo>
                  <a:lnTo>
                    <a:pt x="14186" y="2570"/>
                  </a:lnTo>
                  <a:lnTo>
                    <a:pt x="14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4"/>
            <p:cNvSpPr/>
            <p:nvPr/>
          </p:nvSpPr>
          <p:spPr>
            <a:xfrm>
              <a:off x="2806057" y="2246300"/>
              <a:ext cx="266635" cy="211718"/>
            </a:xfrm>
            <a:custGeom>
              <a:rect b="b" l="l" r="r" t="t"/>
              <a:pathLst>
                <a:path extrusionOk="0" h="6532" w="8298">
                  <a:moveTo>
                    <a:pt x="8298" y="0"/>
                  </a:moveTo>
                  <a:lnTo>
                    <a:pt x="0" y="6531"/>
                  </a:lnTo>
                  <a:lnTo>
                    <a:pt x="8298" y="6531"/>
                  </a:lnTo>
                  <a:lnTo>
                    <a:pt x="82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4"/>
            <p:cNvSpPr/>
            <p:nvPr/>
          </p:nvSpPr>
          <p:spPr>
            <a:xfrm>
              <a:off x="2727782" y="2456153"/>
              <a:ext cx="344910" cy="62819"/>
            </a:xfrm>
            <a:custGeom>
              <a:rect b="b" l="l" r="r" t="t"/>
              <a:pathLst>
                <a:path extrusionOk="0" h="1955" w="10734">
                  <a:moveTo>
                    <a:pt x="2436" y="0"/>
                  </a:moveTo>
                  <a:lnTo>
                    <a:pt x="1" y="1954"/>
                  </a:lnTo>
                  <a:lnTo>
                    <a:pt x="10734" y="1954"/>
                  </a:lnTo>
                  <a:lnTo>
                    <a:pt x="107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4"/>
            <p:cNvSpPr/>
            <p:nvPr/>
          </p:nvSpPr>
          <p:spPr>
            <a:xfrm>
              <a:off x="2754453" y="2914503"/>
              <a:ext cx="37884" cy="31908"/>
            </a:xfrm>
            <a:custGeom>
              <a:rect b="b" l="l" r="r" t="t"/>
              <a:pathLst>
                <a:path extrusionOk="0" h="993" w="1179">
                  <a:moveTo>
                    <a:pt x="512" y="1"/>
                  </a:moveTo>
                  <a:cubicBezTo>
                    <a:pt x="251" y="1"/>
                    <a:pt x="1" y="199"/>
                    <a:pt x="1" y="511"/>
                  </a:cubicBezTo>
                  <a:cubicBezTo>
                    <a:pt x="1" y="778"/>
                    <a:pt x="241" y="993"/>
                    <a:pt x="509" y="993"/>
                  </a:cubicBezTo>
                  <a:cubicBezTo>
                    <a:pt x="964" y="993"/>
                    <a:pt x="1178" y="457"/>
                    <a:pt x="857" y="136"/>
                  </a:cubicBezTo>
                  <a:cubicBezTo>
                    <a:pt x="756" y="43"/>
                    <a:pt x="633" y="1"/>
                    <a:pt x="5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4"/>
            <p:cNvSpPr/>
            <p:nvPr/>
          </p:nvSpPr>
          <p:spPr>
            <a:xfrm>
              <a:off x="2857665" y="2914567"/>
              <a:ext cx="31843" cy="32711"/>
            </a:xfrm>
            <a:custGeom>
              <a:rect b="b" l="l" r="r" t="t"/>
              <a:pathLst>
                <a:path extrusionOk="0" h="1018" w="991">
                  <a:moveTo>
                    <a:pt x="509" y="0"/>
                  </a:moveTo>
                  <a:cubicBezTo>
                    <a:pt x="215" y="0"/>
                    <a:pt x="0" y="214"/>
                    <a:pt x="0" y="509"/>
                  </a:cubicBezTo>
                  <a:cubicBezTo>
                    <a:pt x="0" y="776"/>
                    <a:pt x="215" y="1017"/>
                    <a:pt x="509" y="1017"/>
                  </a:cubicBezTo>
                  <a:cubicBezTo>
                    <a:pt x="777" y="1017"/>
                    <a:pt x="991" y="776"/>
                    <a:pt x="991" y="509"/>
                  </a:cubicBezTo>
                  <a:cubicBezTo>
                    <a:pt x="991" y="214"/>
                    <a:pt x="777" y="0"/>
                    <a:pt x="5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4"/>
            <p:cNvSpPr/>
            <p:nvPr/>
          </p:nvSpPr>
          <p:spPr>
            <a:xfrm>
              <a:off x="2960267" y="2914503"/>
              <a:ext cx="37627" cy="31908"/>
            </a:xfrm>
            <a:custGeom>
              <a:rect b="b" l="l" r="r" t="t"/>
              <a:pathLst>
                <a:path extrusionOk="0" h="993" w="1171">
                  <a:moveTo>
                    <a:pt x="517" y="1"/>
                  </a:moveTo>
                  <a:cubicBezTo>
                    <a:pt x="258" y="1"/>
                    <a:pt x="1" y="199"/>
                    <a:pt x="19" y="511"/>
                  </a:cubicBezTo>
                  <a:cubicBezTo>
                    <a:pt x="19" y="778"/>
                    <a:pt x="233" y="993"/>
                    <a:pt x="501" y="993"/>
                  </a:cubicBezTo>
                  <a:cubicBezTo>
                    <a:pt x="956" y="993"/>
                    <a:pt x="1170" y="457"/>
                    <a:pt x="849" y="136"/>
                  </a:cubicBezTo>
                  <a:cubicBezTo>
                    <a:pt x="756" y="43"/>
                    <a:pt x="636" y="1"/>
                    <a:pt x="5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4"/>
            <p:cNvSpPr/>
            <p:nvPr/>
          </p:nvSpPr>
          <p:spPr>
            <a:xfrm>
              <a:off x="2768735" y="2240924"/>
              <a:ext cx="60216" cy="57003"/>
            </a:xfrm>
            <a:custGeom>
              <a:rect b="b" l="l" r="r" t="t"/>
              <a:pathLst>
                <a:path extrusionOk="0" h="1774" w="1874">
                  <a:moveTo>
                    <a:pt x="1138" y="0"/>
                  </a:moveTo>
                  <a:cubicBezTo>
                    <a:pt x="870" y="0"/>
                    <a:pt x="603" y="100"/>
                    <a:pt x="402" y="301"/>
                  </a:cubicBezTo>
                  <a:cubicBezTo>
                    <a:pt x="0" y="703"/>
                    <a:pt x="0" y="1372"/>
                    <a:pt x="402" y="1773"/>
                  </a:cubicBezTo>
                  <a:lnTo>
                    <a:pt x="1874" y="301"/>
                  </a:lnTo>
                  <a:cubicBezTo>
                    <a:pt x="1673" y="100"/>
                    <a:pt x="1405" y="0"/>
                    <a:pt x="1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4"/>
            <p:cNvSpPr/>
            <p:nvPr/>
          </p:nvSpPr>
          <p:spPr>
            <a:xfrm>
              <a:off x="2781620" y="2250596"/>
              <a:ext cx="71109" cy="57517"/>
            </a:xfrm>
            <a:custGeom>
              <a:rect b="b" l="l" r="r" t="t"/>
              <a:pathLst>
                <a:path extrusionOk="0" h="1790" w="2213">
                  <a:moveTo>
                    <a:pt x="1473" y="0"/>
                  </a:moveTo>
                  <a:lnTo>
                    <a:pt x="1" y="1472"/>
                  </a:lnTo>
                  <a:cubicBezTo>
                    <a:pt x="224" y="1696"/>
                    <a:pt x="475" y="1790"/>
                    <a:pt x="717" y="1790"/>
                  </a:cubicBezTo>
                  <a:cubicBezTo>
                    <a:pt x="1516" y="1790"/>
                    <a:pt x="2213" y="761"/>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4"/>
            <p:cNvSpPr/>
            <p:nvPr/>
          </p:nvSpPr>
          <p:spPr>
            <a:xfrm>
              <a:off x="3745779" y="2240924"/>
              <a:ext cx="60216" cy="57003"/>
            </a:xfrm>
            <a:custGeom>
              <a:rect b="b" l="l" r="r" t="t"/>
              <a:pathLst>
                <a:path extrusionOk="0" h="1774" w="1874">
                  <a:moveTo>
                    <a:pt x="1128" y="0"/>
                  </a:moveTo>
                  <a:cubicBezTo>
                    <a:pt x="863" y="0"/>
                    <a:pt x="602" y="100"/>
                    <a:pt x="402" y="301"/>
                  </a:cubicBezTo>
                  <a:cubicBezTo>
                    <a:pt x="0" y="703"/>
                    <a:pt x="0" y="1372"/>
                    <a:pt x="402" y="1773"/>
                  </a:cubicBezTo>
                  <a:lnTo>
                    <a:pt x="1874" y="301"/>
                  </a:lnTo>
                  <a:cubicBezTo>
                    <a:pt x="1660" y="100"/>
                    <a:pt x="1392" y="0"/>
                    <a:pt x="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4"/>
            <p:cNvSpPr/>
            <p:nvPr/>
          </p:nvSpPr>
          <p:spPr>
            <a:xfrm>
              <a:off x="3758664" y="2250596"/>
              <a:ext cx="72877" cy="58931"/>
            </a:xfrm>
            <a:custGeom>
              <a:rect b="b" l="l" r="r" t="t"/>
              <a:pathLst>
                <a:path extrusionOk="0" h="1834" w="2268">
                  <a:moveTo>
                    <a:pt x="1473" y="0"/>
                  </a:moveTo>
                  <a:lnTo>
                    <a:pt x="1" y="1472"/>
                  </a:lnTo>
                  <a:cubicBezTo>
                    <a:pt x="231" y="1728"/>
                    <a:pt x="494" y="1834"/>
                    <a:pt x="748" y="1834"/>
                  </a:cubicBezTo>
                  <a:cubicBezTo>
                    <a:pt x="1557" y="1834"/>
                    <a:pt x="2267" y="754"/>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4"/>
            <p:cNvSpPr/>
            <p:nvPr/>
          </p:nvSpPr>
          <p:spPr>
            <a:xfrm>
              <a:off x="3102439" y="3176871"/>
              <a:ext cx="133350" cy="271809"/>
            </a:xfrm>
            <a:custGeom>
              <a:rect b="b" l="l" r="r" t="t"/>
              <a:pathLst>
                <a:path extrusionOk="0" h="8459" w="4150">
                  <a:moveTo>
                    <a:pt x="3801" y="1"/>
                  </a:moveTo>
                  <a:cubicBezTo>
                    <a:pt x="3159" y="1553"/>
                    <a:pt x="1687" y="2624"/>
                    <a:pt x="0" y="2704"/>
                  </a:cubicBezTo>
                  <a:lnTo>
                    <a:pt x="0" y="4872"/>
                  </a:lnTo>
                  <a:cubicBezTo>
                    <a:pt x="0" y="5327"/>
                    <a:pt x="348" y="5555"/>
                    <a:pt x="696" y="5555"/>
                  </a:cubicBezTo>
                  <a:cubicBezTo>
                    <a:pt x="1044" y="5555"/>
                    <a:pt x="1392" y="5327"/>
                    <a:pt x="1392" y="4872"/>
                  </a:cubicBezTo>
                  <a:lnTo>
                    <a:pt x="1392" y="3882"/>
                  </a:lnTo>
                  <a:cubicBezTo>
                    <a:pt x="1392" y="3480"/>
                    <a:pt x="1687" y="3186"/>
                    <a:pt x="2088" y="3186"/>
                  </a:cubicBezTo>
                  <a:cubicBezTo>
                    <a:pt x="2463" y="3186"/>
                    <a:pt x="2784" y="3480"/>
                    <a:pt x="2784" y="3882"/>
                  </a:cubicBezTo>
                  <a:lnTo>
                    <a:pt x="2784" y="7763"/>
                  </a:lnTo>
                  <a:cubicBezTo>
                    <a:pt x="2784" y="8137"/>
                    <a:pt x="3078" y="8459"/>
                    <a:pt x="3453" y="8459"/>
                  </a:cubicBezTo>
                  <a:cubicBezTo>
                    <a:pt x="3855" y="8459"/>
                    <a:pt x="4149" y="8137"/>
                    <a:pt x="4149" y="7763"/>
                  </a:cubicBezTo>
                  <a:lnTo>
                    <a:pt x="4149" y="1152"/>
                  </a:lnTo>
                  <a:cubicBezTo>
                    <a:pt x="4149" y="723"/>
                    <a:pt x="4042" y="322"/>
                    <a:pt x="38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4"/>
            <p:cNvSpPr/>
            <p:nvPr/>
          </p:nvSpPr>
          <p:spPr>
            <a:xfrm>
              <a:off x="3102437" y="3146919"/>
              <a:ext cx="122168" cy="121521"/>
            </a:xfrm>
            <a:custGeom>
              <a:rect b="b" l="l" r="r" t="t"/>
              <a:pathLst>
                <a:path extrusionOk="0" h="3637" w="3802">
                  <a:moveTo>
                    <a:pt x="2089" y="1"/>
                  </a:moveTo>
                  <a:cubicBezTo>
                    <a:pt x="1033" y="1"/>
                    <a:pt x="0" y="797"/>
                    <a:pt x="0" y="2084"/>
                  </a:cubicBezTo>
                  <a:lnTo>
                    <a:pt x="0" y="3636"/>
                  </a:lnTo>
                  <a:cubicBezTo>
                    <a:pt x="1687" y="3556"/>
                    <a:pt x="3159" y="2485"/>
                    <a:pt x="3801" y="933"/>
                  </a:cubicBezTo>
                  <a:cubicBezTo>
                    <a:pt x="3369" y="289"/>
                    <a:pt x="2725" y="1"/>
                    <a:pt x="20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4"/>
            <p:cNvSpPr/>
            <p:nvPr/>
          </p:nvSpPr>
          <p:spPr>
            <a:xfrm>
              <a:off x="3338104" y="3176871"/>
              <a:ext cx="133318" cy="271809"/>
            </a:xfrm>
            <a:custGeom>
              <a:rect b="b" l="l" r="r" t="t"/>
              <a:pathLst>
                <a:path extrusionOk="0" h="8459" w="4149">
                  <a:moveTo>
                    <a:pt x="3801" y="1"/>
                  </a:moveTo>
                  <a:cubicBezTo>
                    <a:pt x="3158" y="1553"/>
                    <a:pt x="1686" y="2624"/>
                    <a:pt x="0" y="2704"/>
                  </a:cubicBezTo>
                  <a:lnTo>
                    <a:pt x="0" y="4872"/>
                  </a:lnTo>
                  <a:cubicBezTo>
                    <a:pt x="0" y="5327"/>
                    <a:pt x="341" y="5555"/>
                    <a:pt x="683" y="5555"/>
                  </a:cubicBezTo>
                  <a:cubicBezTo>
                    <a:pt x="1024" y="5555"/>
                    <a:pt x="1365" y="5327"/>
                    <a:pt x="1365" y="4872"/>
                  </a:cubicBezTo>
                  <a:lnTo>
                    <a:pt x="1365" y="3882"/>
                  </a:lnTo>
                  <a:cubicBezTo>
                    <a:pt x="1365" y="3480"/>
                    <a:pt x="1686" y="3186"/>
                    <a:pt x="2061" y="3186"/>
                  </a:cubicBezTo>
                  <a:cubicBezTo>
                    <a:pt x="2436" y="3186"/>
                    <a:pt x="2757" y="3480"/>
                    <a:pt x="2757" y="3882"/>
                  </a:cubicBezTo>
                  <a:lnTo>
                    <a:pt x="2757" y="7763"/>
                  </a:lnTo>
                  <a:cubicBezTo>
                    <a:pt x="2757" y="8137"/>
                    <a:pt x="3078" y="8459"/>
                    <a:pt x="3453" y="8459"/>
                  </a:cubicBezTo>
                  <a:cubicBezTo>
                    <a:pt x="3828" y="8459"/>
                    <a:pt x="4149" y="8137"/>
                    <a:pt x="4149" y="7763"/>
                  </a:cubicBezTo>
                  <a:lnTo>
                    <a:pt x="4149" y="1152"/>
                  </a:lnTo>
                  <a:cubicBezTo>
                    <a:pt x="4149" y="723"/>
                    <a:pt x="4015" y="322"/>
                    <a:pt x="38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4"/>
            <p:cNvSpPr/>
            <p:nvPr/>
          </p:nvSpPr>
          <p:spPr>
            <a:xfrm>
              <a:off x="3337552" y="3146919"/>
              <a:ext cx="122682" cy="121521"/>
            </a:xfrm>
            <a:custGeom>
              <a:rect b="b" l="l" r="r" t="t"/>
              <a:pathLst>
                <a:path extrusionOk="0" h="3637" w="3818">
                  <a:moveTo>
                    <a:pt x="2099" y="1"/>
                  </a:moveTo>
                  <a:cubicBezTo>
                    <a:pt x="1037" y="1"/>
                    <a:pt x="0" y="797"/>
                    <a:pt x="17" y="2084"/>
                  </a:cubicBezTo>
                  <a:lnTo>
                    <a:pt x="17" y="3636"/>
                  </a:lnTo>
                  <a:cubicBezTo>
                    <a:pt x="1703" y="3556"/>
                    <a:pt x="3175" y="2485"/>
                    <a:pt x="3818" y="933"/>
                  </a:cubicBezTo>
                  <a:cubicBezTo>
                    <a:pt x="3385" y="289"/>
                    <a:pt x="2738" y="1"/>
                    <a:pt x="20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4"/>
            <p:cNvSpPr/>
            <p:nvPr/>
          </p:nvSpPr>
          <p:spPr>
            <a:xfrm>
              <a:off x="3114489" y="2861226"/>
              <a:ext cx="110118" cy="242568"/>
            </a:xfrm>
            <a:custGeom>
              <a:rect b="b" l="l" r="r" t="t"/>
              <a:pathLst>
                <a:path extrusionOk="0" h="7549" w="3427">
                  <a:moveTo>
                    <a:pt x="0" y="1"/>
                  </a:moveTo>
                  <a:lnTo>
                    <a:pt x="0" y="7549"/>
                  </a:lnTo>
                  <a:lnTo>
                    <a:pt x="3426" y="7549"/>
                  </a:lnTo>
                  <a:lnTo>
                    <a:pt x="3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4"/>
            <p:cNvSpPr/>
            <p:nvPr/>
          </p:nvSpPr>
          <p:spPr>
            <a:xfrm>
              <a:off x="3349286" y="2861226"/>
              <a:ext cx="110118" cy="242568"/>
            </a:xfrm>
            <a:custGeom>
              <a:rect b="b" l="l" r="r" t="t"/>
              <a:pathLst>
                <a:path extrusionOk="0" h="7549" w="3427">
                  <a:moveTo>
                    <a:pt x="0" y="1"/>
                  </a:moveTo>
                  <a:lnTo>
                    <a:pt x="0" y="7549"/>
                  </a:lnTo>
                  <a:lnTo>
                    <a:pt x="3426" y="7549"/>
                  </a:lnTo>
                  <a:lnTo>
                    <a:pt x="3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4"/>
            <p:cNvSpPr/>
            <p:nvPr/>
          </p:nvSpPr>
          <p:spPr>
            <a:xfrm>
              <a:off x="3100504" y="1419269"/>
              <a:ext cx="385734" cy="323686"/>
            </a:xfrm>
            <a:custGeom>
              <a:rect b="b" l="l" r="r" t="t"/>
              <a:pathLst>
                <a:path extrusionOk="0" h="8192" w="10600">
                  <a:moveTo>
                    <a:pt x="5300" y="1"/>
                  </a:moveTo>
                  <a:lnTo>
                    <a:pt x="3801" y="5889"/>
                  </a:lnTo>
                  <a:cubicBezTo>
                    <a:pt x="2303" y="6210"/>
                    <a:pt x="991" y="7013"/>
                    <a:pt x="1" y="8191"/>
                  </a:cubicBezTo>
                  <a:lnTo>
                    <a:pt x="10600" y="8191"/>
                  </a:lnTo>
                  <a:cubicBezTo>
                    <a:pt x="9636" y="7040"/>
                    <a:pt x="8298" y="6210"/>
                    <a:pt x="6826" y="5889"/>
                  </a:cubicBezTo>
                  <a:lnTo>
                    <a:pt x="53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4"/>
            <p:cNvSpPr/>
            <p:nvPr/>
          </p:nvSpPr>
          <p:spPr>
            <a:xfrm>
              <a:off x="3063225" y="1722505"/>
              <a:ext cx="460285" cy="1167117"/>
            </a:xfrm>
            <a:custGeom>
              <a:rect b="b" l="l" r="r" t="t"/>
              <a:pathLst>
                <a:path extrusionOk="0" h="36322" w="13812">
                  <a:moveTo>
                    <a:pt x="1607" y="0"/>
                  </a:moveTo>
                  <a:cubicBezTo>
                    <a:pt x="590" y="1231"/>
                    <a:pt x="1" y="2810"/>
                    <a:pt x="1" y="4416"/>
                  </a:cubicBezTo>
                  <a:lnTo>
                    <a:pt x="1" y="36321"/>
                  </a:lnTo>
                  <a:lnTo>
                    <a:pt x="13812" y="36321"/>
                  </a:lnTo>
                  <a:lnTo>
                    <a:pt x="13812" y="4416"/>
                  </a:lnTo>
                  <a:cubicBezTo>
                    <a:pt x="13812" y="2810"/>
                    <a:pt x="13250" y="1231"/>
                    <a:pt x="122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4"/>
            <p:cNvSpPr/>
            <p:nvPr/>
          </p:nvSpPr>
          <p:spPr>
            <a:xfrm>
              <a:off x="3167798" y="2262614"/>
              <a:ext cx="125606" cy="251180"/>
            </a:xfrm>
            <a:custGeom>
              <a:rect b="b" l="l" r="r" t="t"/>
              <a:pathLst>
                <a:path extrusionOk="0" h="7817" w="3909">
                  <a:moveTo>
                    <a:pt x="3908" y="1"/>
                  </a:moveTo>
                  <a:cubicBezTo>
                    <a:pt x="1767" y="1"/>
                    <a:pt x="1" y="1741"/>
                    <a:pt x="27" y="3909"/>
                  </a:cubicBezTo>
                  <a:cubicBezTo>
                    <a:pt x="27" y="6050"/>
                    <a:pt x="1767" y="7816"/>
                    <a:pt x="3908" y="7816"/>
                  </a:cubicBezTo>
                  <a:lnTo>
                    <a:pt x="39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4"/>
            <p:cNvSpPr/>
            <p:nvPr/>
          </p:nvSpPr>
          <p:spPr>
            <a:xfrm>
              <a:off x="3289510" y="2262616"/>
              <a:ext cx="126027" cy="251180"/>
            </a:xfrm>
            <a:custGeom>
              <a:rect b="b" l="l" r="r" t="t"/>
              <a:pathLst>
                <a:path extrusionOk="0" h="7817" w="3802">
                  <a:moveTo>
                    <a:pt x="0" y="1"/>
                  </a:moveTo>
                  <a:lnTo>
                    <a:pt x="0" y="7816"/>
                  </a:lnTo>
                  <a:cubicBezTo>
                    <a:pt x="2115" y="7736"/>
                    <a:pt x="3801" y="6023"/>
                    <a:pt x="3801" y="3909"/>
                  </a:cubicBezTo>
                  <a:cubicBezTo>
                    <a:pt x="3801" y="1794"/>
                    <a:pt x="2115" y="54"/>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4"/>
            <p:cNvSpPr/>
            <p:nvPr/>
          </p:nvSpPr>
          <p:spPr>
            <a:xfrm>
              <a:off x="3191325" y="2294525"/>
              <a:ext cx="169675" cy="161197"/>
            </a:xfrm>
            <a:custGeom>
              <a:rect b="b" l="l" r="r" t="t"/>
              <a:pathLst>
                <a:path extrusionOk="0" h="4986" w="5247">
                  <a:moveTo>
                    <a:pt x="3199" y="1"/>
                  </a:moveTo>
                  <a:cubicBezTo>
                    <a:pt x="2456" y="1"/>
                    <a:pt x="1713" y="288"/>
                    <a:pt x="1151" y="864"/>
                  </a:cubicBezTo>
                  <a:cubicBezTo>
                    <a:pt x="0" y="1988"/>
                    <a:pt x="0" y="3835"/>
                    <a:pt x="1151" y="4986"/>
                  </a:cubicBezTo>
                  <a:lnTo>
                    <a:pt x="5246" y="864"/>
                  </a:lnTo>
                  <a:cubicBezTo>
                    <a:pt x="4684" y="288"/>
                    <a:pt x="3941" y="1"/>
                    <a:pt x="3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4"/>
            <p:cNvSpPr/>
            <p:nvPr/>
          </p:nvSpPr>
          <p:spPr>
            <a:xfrm>
              <a:off x="3228015" y="2321964"/>
              <a:ext cx="168599" cy="159474"/>
            </a:xfrm>
            <a:custGeom>
              <a:rect b="b" l="l" r="r" t="t"/>
              <a:pathLst>
                <a:path extrusionOk="0" h="4963" w="5247">
                  <a:moveTo>
                    <a:pt x="4095" y="1"/>
                  </a:moveTo>
                  <a:lnTo>
                    <a:pt x="0" y="4123"/>
                  </a:lnTo>
                  <a:cubicBezTo>
                    <a:pt x="559" y="4681"/>
                    <a:pt x="1296" y="4962"/>
                    <a:pt x="2035" y="4962"/>
                  </a:cubicBezTo>
                  <a:cubicBezTo>
                    <a:pt x="2782" y="4962"/>
                    <a:pt x="3530" y="4675"/>
                    <a:pt x="4095" y="4096"/>
                  </a:cubicBezTo>
                  <a:cubicBezTo>
                    <a:pt x="5246" y="2972"/>
                    <a:pt x="5246" y="1125"/>
                    <a:pt x="40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4"/>
            <p:cNvSpPr/>
            <p:nvPr/>
          </p:nvSpPr>
          <p:spPr>
            <a:xfrm>
              <a:off x="3168665" y="1949571"/>
              <a:ext cx="124738" cy="120433"/>
            </a:xfrm>
            <a:custGeom>
              <a:rect b="b" l="l" r="r" t="t"/>
              <a:pathLst>
                <a:path extrusionOk="0" h="3748" w="3882">
                  <a:moveTo>
                    <a:pt x="3881" y="0"/>
                  </a:moveTo>
                  <a:cubicBezTo>
                    <a:pt x="1794" y="0"/>
                    <a:pt x="81" y="1660"/>
                    <a:pt x="0" y="3747"/>
                  </a:cubicBezTo>
                  <a:lnTo>
                    <a:pt x="3881" y="3747"/>
                  </a:lnTo>
                  <a:lnTo>
                    <a:pt x="38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4"/>
            <p:cNvSpPr/>
            <p:nvPr/>
          </p:nvSpPr>
          <p:spPr>
            <a:xfrm>
              <a:off x="3293375" y="1949571"/>
              <a:ext cx="125606" cy="120433"/>
            </a:xfrm>
            <a:custGeom>
              <a:rect b="b" l="l" r="r" t="t"/>
              <a:pathLst>
                <a:path extrusionOk="0" h="3748" w="3909">
                  <a:moveTo>
                    <a:pt x="0" y="0"/>
                  </a:moveTo>
                  <a:lnTo>
                    <a:pt x="0" y="3747"/>
                  </a:lnTo>
                  <a:lnTo>
                    <a:pt x="3908" y="3747"/>
                  </a:lnTo>
                  <a:cubicBezTo>
                    <a:pt x="3828" y="1660"/>
                    <a:pt x="2115"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4"/>
            <p:cNvSpPr/>
            <p:nvPr/>
          </p:nvSpPr>
          <p:spPr>
            <a:xfrm>
              <a:off x="3204775" y="1981150"/>
              <a:ext cx="156220" cy="63926"/>
            </a:xfrm>
            <a:custGeom>
              <a:rect b="b" l="l" r="r" t="t"/>
              <a:pathLst>
                <a:path extrusionOk="0" h="1989" w="4819">
                  <a:moveTo>
                    <a:pt x="2771" y="1"/>
                  </a:moveTo>
                  <a:cubicBezTo>
                    <a:pt x="2028" y="1"/>
                    <a:pt x="1285" y="289"/>
                    <a:pt x="723" y="864"/>
                  </a:cubicBezTo>
                  <a:cubicBezTo>
                    <a:pt x="402" y="1158"/>
                    <a:pt x="161" y="1560"/>
                    <a:pt x="0" y="1988"/>
                  </a:cubicBezTo>
                  <a:lnTo>
                    <a:pt x="3694" y="1988"/>
                  </a:lnTo>
                  <a:lnTo>
                    <a:pt x="4818" y="864"/>
                  </a:lnTo>
                  <a:cubicBezTo>
                    <a:pt x="4256" y="289"/>
                    <a:pt x="3513" y="1"/>
                    <a:pt x="2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4"/>
            <p:cNvSpPr/>
            <p:nvPr/>
          </p:nvSpPr>
          <p:spPr>
            <a:xfrm>
              <a:off x="3323475" y="2007425"/>
              <a:ext cx="58527" cy="37651"/>
            </a:xfrm>
            <a:custGeom>
              <a:rect b="b" l="l" r="r" t="t"/>
              <a:pathLst>
                <a:path extrusionOk="0" h="1125" w="1821">
                  <a:moveTo>
                    <a:pt x="1124" y="0"/>
                  </a:moveTo>
                  <a:lnTo>
                    <a:pt x="0" y="1124"/>
                  </a:lnTo>
                  <a:lnTo>
                    <a:pt x="1820" y="1124"/>
                  </a:lnTo>
                  <a:cubicBezTo>
                    <a:pt x="1686" y="696"/>
                    <a:pt x="1445" y="294"/>
                    <a:pt x="11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4"/>
            <p:cNvSpPr/>
            <p:nvPr/>
          </p:nvSpPr>
          <p:spPr>
            <a:xfrm>
              <a:off x="3135118" y="1748320"/>
              <a:ext cx="115291" cy="115259"/>
            </a:xfrm>
            <a:custGeom>
              <a:rect b="b" l="l" r="r" t="t"/>
              <a:pathLst>
                <a:path extrusionOk="0" h="3587" w="3588">
                  <a:moveTo>
                    <a:pt x="1794" y="0"/>
                  </a:moveTo>
                  <a:lnTo>
                    <a:pt x="1473" y="1472"/>
                  </a:lnTo>
                  <a:lnTo>
                    <a:pt x="0" y="1793"/>
                  </a:lnTo>
                  <a:lnTo>
                    <a:pt x="1473" y="2115"/>
                  </a:lnTo>
                  <a:lnTo>
                    <a:pt x="1794" y="3587"/>
                  </a:lnTo>
                  <a:lnTo>
                    <a:pt x="2142" y="2115"/>
                  </a:lnTo>
                  <a:lnTo>
                    <a:pt x="3587" y="1793"/>
                  </a:lnTo>
                  <a:lnTo>
                    <a:pt x="2142" y="1472"/>
                  </a:lnTo>
                  <a:lnTo>
                    <a:pt x="17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4"/>
            <p:cNvSpPr/>
            <p:nvPr/>
          </p:nvSpPr>
          <p:spPr>
            <a:xfrm>
              <a:off x="3097265" y="1873865"/>
              <a:ext cx="75736" cy="75736"/>
            </a:xfrm>
            <a:custGeom>
              <a:rect b="b" l="l" r="r" t="t"/>
              <a:pathLst>
                <a:path extrusionOk="0" h="2357" w="2357">
                  <a:moveTo>
                    <a:pt x="1178" y="1"/>
                  </a:moveTo>
                  <a:lnTo>
                    <a:pt x="964" y="964"/>
                  </a:lnTo>
                  <a:lnTo>
                    <a:pt x="1" y="1179"/>
                  </a:lnTo>
                  <a:lnTo>
                    <a:pt x="964" y="1393"/>
                  </a:lnTo>
                  <a:lnTo>
                    <a:pt x="1178" y="2356"/>
                  </a:lnTo>
                  <a:lnTo>
                    <a:pt x="1393" y="1393"/>
                  </a:lnTo>
                  <a:lnTo>
                    <a:pt x="2356" y="1179"/>
                  </a:lnTo>
                  <a:lnTo>
                    <a:pt x="1393" y="964"/>
                  </a:lnTo>
                  <a:lnTo>
                    <a:pt x="11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74"/>
          <p:cNvGrpSpPr/>
          <p:nvPr/>
        </p:nvGrpSpPr>
        <p:grpSpPr>
          <a:xfrm>
            <a:off x="5173175" y="1591487"/>
            <a:ext cx="748125" cy="680875"/>
            <a:chOff x="4590200" y="3708350"/>
            <a:chExt cx="748125" cy="680875"/>
          </a:xfrm>
        </p:grpSpPr>
        <p:sp>
          <p:nvSpPr>
            <p:cNvPr id="2482" name="Google Shape;2482;p74"/>
            <p:cNvSpPr/>
            <p:nvPr/>
          </p:nvSpPr>
          <p:spPr>
            <a:xfrm>
              <a:off x="4590200" y="3708350"/>
              <a:ext cx="748125" cy="680875"/>
            </a:xfrm>
            <a:custGeom>
              <a:rect b="b" l="l" r="r" t="t"/>
              <a:pathLst>
                <a:path extrusionOk="0" h="27235" w="29925">
                  <a:moveTo>
                    <a:pt x="14962" y="1"/>
                  </a:moveTo>
                  <a:cubicBezTo>
                    <a:pt x="11476" y="1"/>
                    <a:pt x="7990" y="1332"/>
                    <a:pt x="5327" y="3995"/>
                  </a:cubicBezTo>
                  <a:cubicBezTo>
                    <a:pt x="0" y="9295"/>
                    <a:pt x="0" y="17940"/>
                    <a:pt x="5327" y="23240"/>
                  </a:cubicBezTo>
                  <a:cubicBezTo>
                    <a:pt x="7990" y="25903"/>
                    <a:pt x="11476" y="27235"/>
                    <a:pt x="14962" y="27235"/>
                  </a:cubicBezTo>
                  <a:cubicBezTo>
                    <a:pt x="18448" y="27235"/>
                    <a:pt x="21935" y="25903"/>
                    <a:pt x="24598" y="23240"/>
                  </a:cubicBezTo>
                  <a:cubicBezTo>
                    <a:pt x="29924" y="17940"/>
                    <a:pt x="29924" y="9295"/>
                    <a:pt x="24598" y="3995"/>
                  </a:cubicBezTo>
                  <a:cubicBezTo>
                    <a:pt x="21935" y="1332"/>
                    <a:pt x="18448" y="1"/>
                    <a:pt x="14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4"/>
            <p:cNvSpPr/>
            <p:nvPr/>
          </p:nvSpPr>
          <p:spPr>
            <a:xfrm>
              <a:off x="4739400" y="3824275"/>
              <a:ext cx="538025" cy="497225"/>
            </a:xfrm>
            <a:custGeom>
              <a:rect b="b" l="l" r="r" t="t"/>
              <a:pathLst>
                <a:path extrusionOk="0" h="19889" w="21521">
                  <a:moveTo>
                    <a:pt x="15150" y="1"/>
                  </a:moveTo>
                  <a:cubicBezTo>
                    <a:pt x="18095" y="4337"/>
                    <a:pt x="17559" y="10145"/>
                    <a:pt x="13839" y="13839"/>
                  </a:cubicBezTo>
                  <a:cubicBezTo>
                    <a:pt x="11737" y="15956"/>
                    <a:pt x="8950" y="17042"/>
                    <a:pt x="6140" y="17042"/>
                  </a:cubicBezTo>
                  <a:cubicBezTo>
                    <a:pt x="4011" y="17042"/>
                    <a:pt x="1869" y="16419"/>
                    <a:pt x="1" y="15150"/>
                  </a:cubicBezTo>
                  <a:lnTo>
                    <a:pt x="1" y="15150"/>
                  </a:lnTo>
                  <a:cubicBezTo>
                    <a:pt x="2140" y="18269"/>
                    <a:pt x="5556" y="19888"/>
                    <a:pt x="9001" y="19888"/>
                  </a:cubicBezTo>
                  <a:cubicBezTo>
                    <a:pt x="11765" y="19888"/>
                    <a:pt x="14546" y="18847"/>
                    <a:pt x="16703" y="16703"/>
                  </a:cubicBezTo>
                  <a:cubicBezTo>
                    <a:pt x="21521" y="11858"/>
                    <a:pt x="20771" y="3855"/>
                    <a:pt x="1515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4"/>
            <p:cNvSpPr/>
            <p:nvPr/>
          </p:nvSpPr>
          <p:spPr>
            <a:xfrm>
              <a:off x="4775550" y="3806875"/>
              <a:ext cx="158600" cy="135250"/>
            </a:xfrm>
            <a:custGeom>
              <a:rect b="b" l="l" r="r" t="t"/>
              <a:pathLst>
                <a:path extrusionOk="0" h="5410" w="6344">
                  <a:moveTo>
                    <a:pt x="3640" y="1"/>
                  </a:moveTo>
                  <a:cubicBezTo>
                    <a:pt x="1231" y="1"/>
                    <a:pt x="0" y="2918"/>
                    <a:pt x="1713" y="4605"/>
                  </a:cubicBezTo>
                  <a:cubicBezTo>
                    <a:pt x="2269" y="5160"/>
                    <a:pt x="2949" y="5409"/>
                    <a:pt x="3615" y="5409"/>
                  </a:cubicBezTo>
                  <a:cubicBezTo>
                    <a:pt x="5001" y="5409"/>
                    <a:pt x="6326" y="4331"/>
                    <a:pt x="6344" y="2704"/>
                  </a:cubicBezTo>
                  <a:cubicBezTo>
                    <a:pt x="6344" y="1205"/>
                    <a:pt x="5113" y="1"/>
                    <a:pt x="36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4"/>
            <p:cNvSpPr/>
            <p:nvPr/>
          </p:nvSpPr>
          <p:spPr>
            <a:xfrm>
              <a:off x="4954200" y="3929350"/>
              <a:ext cx="67625" cy="57350"/>
            </a:xfrm>
            <a:custGeom>
              <a:rect b="b" l="l" r="r" t="t"/>
              <a:pathLst>
                <a:path extrusionOk="0" h="2294" w="2705">
                  <a:moveTo>
                    <a:pt x="1553" y="0"/>
                  </a:moveTo>
                  <a:cubicBezTo>
                    <a:pt x="536" y="0"/>
                    <a:pt x="1" y="1231"/>
                    <a:pt x="723" y="1954"/>
                  </a:cubicBezTo>
                  <a:cubicBezTo>
                    <a:pt x="966" y="2188"/>
                    <a:pt x="1260" y="2293"/>
                    <a:pt x="1546" y="2293"/>
                  </a:cubicBezTo>
                  <a:cubicBezTo>
                    <a:pt x="2142" y="2293"/>
                    <a:pt x="2704" y="1838"/>
                    <a:pt x="2704" y="1151"/>
                  </a:cubicBezTo>
                  <a:cubicBezTo>
                    <a:pt x="2704" y="509"/>
                    <a:pt x="2169" y="0"/>
                    <a:pt x="15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74"/>
          <p:cNvGrpSpPr/>
          <p:nvPr/>
        </p:nvGrpSpPr>
        <p:grpSpPr>
          <a:xfrm>
            <a:off x="7707588" y="1817162"/>
            <a:ext cx="228875" cy="229525"/>
            <a:chOff x="7737900" y="4083913"/>
            <a:chExt cx="228875" cy="229525"/>
          </a:xfrm>
        </p:grpSpPr>
        <p:sp>
          <p:nvSpPr>
            <p:cNvPr id="2487" name="Google Shape;2487;p74"/>
            <p:cNvSpPr/>
            <p:nvPr/>
          </p:nvSpPr>
          <p:spPr>
            <a:xfrm>
              <a:off x="7737900" y="4083913"/>
              <a:ext cx="228875" cy="229525"/>
            </a:xfrm>
            <a:custGeom>
              <a:rect b="b" l="l" r="r" t="t"/>
              <a:pathLst>
                <a:path extrusionOk="0" h="9181" w="9155">
                  <a:moveTo>
                    <a:pt x="4577" y="0"/>
                  </a:moveTo>
                  <a:cubicBezTo>
                    <a:pt x="2061" y="0"/>
                    <a:pt x="0" y="2061"/>
                    <a:pt x="0" y="4577"/>
                  </a:cubicBezTo>
                  <a:cubicBezTo>
                    <a:pt x="0" y="7120"/>
                    <a:pt x="2061" y="9181"/>
                    <a:pt x="4577" y="9181"/>
                  </a:cubicBezTo>
                  <a:cubicBezTo>
                    <a:pt x="7120" y="9181"/>
                    <a:pt x="9154" y="7120"/>
                    <a:pt x="9154" y="4577"/>
                  </a:cubicBezTo>
                  <a:cubicBezTo>
                    <a:pt x="9154" y="2061"/>
                    <a:pt x="7120" y="0"/>
                    <a:pt x="45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4"/>
            <p:cNvSpPr/>
            <p:nvPr/>
          </p:nvSpPr>
          <p:spPr>
            <a:xfrm>
              <a:off x="7776700" y="4123388"/>
              <a:ext cx="181375" cy="166800"/>
            </a:xfrm>
            <a:custGeom>
              <a:rect b="b" l="l" r="r" t="t"/>
              <a:pathLst>
                <a:path extrusionOk="0" h="6672" w="7255">
                  <a:moveTo>
                    <a:pt x="5086" y="1"/>
                  </a:moveTo>
                  <a:lnTo>
                    <a:pt x="5086" y="1"/>
                  </a:lnTo>
                  <a:cubicBezTo>
                    <a:pt x="6921" y="2646"/>
                    <a:pt x="4726" y="5750"/>
                    <a:pt x="2066" y="5750"/>
                  </a:cubicBezTo>
                  <a:cubicBezTo>
                    <a:pt x="1388" y="5750"/>
                    <a:pt x="680" y="5548"/>
                    <a:pt x="1" y="5086"/>
                  </a:cubicBezTo>
                  <a:lnTo>
                    <a:pt x="1" y="5086"/>
                  </a:lnTo>
                  <a:cubicBezTo>
                    <a:pt x="729" y="6126"/>
                    <a:pt x="1877" y="6671"/>
                    <a:pt x="3035" y="6671"/>
                  </a:cubicBezTo>
                  <a:cubicBezTo>
                    <a:pt x="3962" y="6671"/>
                    <a:pt x="4895" y="6321"/>
                    <a:pt x="5622" y="5595"/>
                  </a:cubicBezTo>
                  <a:cubicBezTo>
                    <a:pt x="7254" y="3989"/>
                    <a:pt x="6987" y="1285"/>
                    <a:pt x="5086"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4"/>
            <p:cNvSpPr/>
            <p:nvPr/>
          </p:nvSpPr>
          <p:spPr>
            <a:xfrm>
              <a:off x="7812850" y="4136113"/>
              <a:ext cx="30800" cy="26450"/>
            </a:xfrm>
            <a:custGeom>
              <a:rect b="b" l="l" r="r" t="t"/>
              <a:pathLst>
                <a:path extrusionOk="0" h="1058" w="1232">
                  <a:moveTo>
                    <a:pt x="723" y="0"/>
                  </a:moveTo>
                  <a:cubicBezTo>
                    <a:pt x="241" y="0"/>
                    <a:pt x="0" y="562"/>
                    <a:pt x="321" y="910"/>
                  </a:cubicBezTo>
                  <a:cubicBezTo>
                    <a:pt x="432" y="1012"/>
                    <a:pt x="563" y="1057"/>
                    <a:pt x="692" y="1057"/>
                  </a:cubicBezTo>
                  <a:cubicBezTo>
                    <a:pt x="969" y="1057"/>
                    <a:pt x="1231" y="846"/>
                    <a:pt x="1231" y="535"/>
                  </a:cubicBezTo>
                  <a:cubicBezTo>
                    <a:pt x="1231" y="241"/>
                    <a:pt x="990" y="0"/>
                    <a:pt x="7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4"/>
            <p:cNvSpPr/>
            <p:nvPr/>
          </p:nvSpPr>
          <p:spPr>
            <a:xfrm>
              <a:off x="7820875" y="4182263"/>
              <a:ext cx="28800" cy="24475"/>
            </a:xfrm>
            <a:custGeom>
              <a:rect b="b" l="l" r="r" t="t"/>
              <a:pathLst>
                <a:path extrusionOk="0" h="979" w="1152">
                  <a:moveTo>
                    <a:pt x="643" y="1"/>
                  </a:moveTo>
                  <a:cubicBezTo>
                    <a:pt x="214" y="1"/>
                    <a:pt x="0" y="536"/>
                    <a:pt x="295" y="831"/>
                  </a:cubicBezTo>
                  <a:cubicBezTo>
                    <a:pt x="397" y="933"/>
                    <a:pt x="522" y="979"/>
                    <a:pt x="644" y="979"/>
                  </a:cubicBezTo>
                  <a:cubicBezTo>
                    <a:pt x="904" y="979"/>
                    <a:pt x="1151" y="774"/>
                    <a:pt x="1151" y="483"/>
                  </a:cubicBezTo>
                  <a:cubicBezTo>
                    <a:pt x="1151" y="215"/>
                    <a:pt x="910" y="1"/>
                    <a:pt x="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4"/>
            <p:cNvSpPr/>
            <p:nvPr/>
          </p:nvSpPr>
          <p:spPr>
            <a:xfrm>
              <a:off x="7871050" y="4207038"/>
              <a:ext cx="14075" cy="12000"/>
            </a:xfrm>
            <a:custGeom>
              <a:rect b="b" l="l" r="r" t="t"/>
              <a:pathLst>
                <a:path extrusionOk="0" h="480" w="563">
                  <a:moveTo>
                    <a:pt x="322" y="0"/>
                  </a:moveTo>
                  <a:cubicBezTo>
                    <a:pt x="108" y="0"/>
                    <a:pt x="1" y="241"/>
                    <a:pt x="135" y="402"/>
                  </a:cubicBezTo>
                  <a:cubicBezTo>
                    <a:pt x="188" y="455"/>
                    <a:pt x="254" y="479"/>
                    <a:pt x="317" y="479"/>
                  </a:cubicBezTo>
                  <a:cubicBezTo>
                    <a:pt x="444" y="479"/>
                    <a:pt x="563" y="384"/>
                    <a:pt x="563" y="241"/>
                  </a:cubicBezTo>
                  <a:cubicBezTo>
                    <a:pt x="563" y="107"/>
                    <a:pt x="456"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4"/>
            <p:cNvSpPr/>
            <p:nvPr/>
          </p:nvSpPr>
          <p:spPr>
            <a:xfrm>
              <a:off x="7830900" y="4238488"/>
              <a:ext cx="42200" cy="36125"/>
            </a:xfrm>
            <a:custGeom>
              <a:rect b="b" l="l" r="r" t="t"/>
              <a:pathLst>
                <a:path extrusionOk="0" h="1445" w="1688">
                  <a:moveTo>
                    <a:pt x="964" y="0"/>
                  </a:moveTo>
                  <a:cubicBezTo>
                    <a:pt x="322" y="0"/>
                    <a:pt x="1" y="776"/>
                    <a:pt x="456" y="1231"/>
                  </a:cubicBezTo>
                  <a:cubicBezTo>
                    <a:pt x="603" y="1379"/>
                    <a:pt x="784" y="1445"/>
                    <a:pt x="962" y="1445"/>
                  </a:cubicBezTo>
                  <a:cubicBezTo>
                    <a:pt x="1332" y="1445"/>
                    <a:pt x="1687" y="1157"/>
                    <a:pt x="1687" y="723"/>
                  </a:cubicBezTo>
                  <a:cubicBezTo>
                    <a:pt x="1687" y="321"/>
                    <a:pt x="1366" y="0"/>
                    <a:pt x="9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4"/>
            <p:cNvSpPr/>
            <p:nvPr/>
          </p:nvSpPr>
          <p:spPr>
            <a:xfrm>
              <a:off x="7803400" y="4175588"/>
              <a:ext cx="10800" cy="7350"/>
            </a:xfrm>
            <a:custGeom>
              <a:rect b="b" l="l" r="r" t="t"/>
              <a:pathLst>
                <a:path extrusionOk="0" h="294" w="432">
                  <a:moveTo>
                    <a:pt x="244" y="0"/>
                  </a:moveTo>
                  <a:cubicBezTo>
                    <a:pt x="0" y="0"/>
                    <a:pt x="235" y="294"/>
                    <a:pt x="362" y="294"/>
                  </a:cubicBezTo>
                  <a:cubicBezTo>
                    <a:pt x="402" y="294"/>
                    <a:pt x="432" y="265"/>
                    <a:pt x="432" y="188"/>
                  </a:cubicBezTo>
                  <a:cubicBezTo>
                    <a:pt x="432" y="81"/>
                    <a:pt x="351"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4"/>
            <p:cNvSpPr/>
            <p:nvPr/>
          </p:nvSpPr>
          <p:spPr>
            <a:xfrm>
              <a:off x="7760650" y="4207038"/>
              <a:ext cx="26800" cy="22850"/>
            </a:xfrm>
            <a:custGeom>
              <a:rect b="b" l="l" r="r" t="t"/>
              <a:pathLst>
                <a:path extrusionOk="0" h="914" w="1072">
                  <a:moveTo>
                    <a:pt x="616" y="0"/>
                  </a:moveTo>
                  <a:cubicBezTo>
                    <a:pt x="188" y="0"/>
                    <a:pt x="0" y="482"/>
                    <a:pt x="295" y="776"/>
                  </a:cubicBezTo>
                  <a:cubicBezTo>
                    <a:pt x="381" y="871"/>
                    <a:pt x="492" y="913"/>
                    <a:pt x="604" y="913"/>
                  </a:cubicBezTo>
                  <a:cubicBezTo>
                    <a:pt x="837" y="913"/>
                    <a:pt x="1071" y="727"/>
                    <a:pt x="1071" y="455"/>
                  </a:cubicBezTo>
                  <a:cubicBezTo>
                    <a:pt x="1071" y="188"/>
                    <a:pt x="857" y="0"/>
                    <a:pt x="6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4"/>
            <p:cNvSpPr/>
            <p:nvPr/>
          </p:nvSpPr>
          <p:spPr>
            <a:xfrm>
              <a:off x="7796650" y="4238488"/>
              <a:ext cx="10875" cy="7075"/>
            </a:xfrm>
            <a:custGeom>
              <a:rect b="b" l="l" r="r" t="t"/>
              <a:pathLst>
                <a:path extrusionOk="0" h="283" w="435">
                  <a:moveTo>
                    <a:pt x="247" y="0"/>
                  </a:moveTo>
                  <a:cubicBezTo>
                    <a:pt x="1" y="0"/>
                    <a:pt x="241" y="283"/>
                    <a:pt x="368" y="283"/>
                  </a:cubicBezTo>
                  <a:cubicBezTo>
                    <a:pt x="406" y="283"/>
                    <a:pt x="434" y="256"/>
                    <a:pt x="434" y="188"/>
                  </a:cubicBezTo>
                  <a:cubicBezTo>
                    <a:pt x="434" y="81"/>
                    <a:pt x="354" y="0"/>
                    <a:pt x="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4"/>
            <p:cNvSpPr/>
            <p:nvPr/>
          </p:nvSpPr>
          <p:spPr>
            <a:xfrm>
              <a:off x="7768000" y="4144813"/>
              <a:ext cx="19450" cy="16525"/>
            </a:xfrm>
            <a:custGeom>
              <a:rect b="b" l="l" r="r" t="t"/>
              <a:pathLst>
                <a:path extrusionOk="0" h="661" w="778">
                  <a:moveTo>
                    <a:pt x="429" y="0"/>
                  </a:moveTo>
                  <a:cubicBezTo>
                    <a:pt x="135" y="0"/>
                    <a:pt x="1" y="348"/>
                    <a:pt x="188" y="562"/>
                  </a:cubicBezTo>
                  <a:cubicBezTo>
                    <a:pt x="256" y="630"/>
                    <a:pt x="341" y="660"/>
                    <a:pt x="424" y="660"/>
                  </a:cubicBezTo>
                  <a:cubicBezTo>
                    <a:pt x="603" y="660"/>
                    <a:pt x="777" y="522"/>
                    <a:pt x="777" y="321"/>
                  </a:cubicBezTo>
                  <a:cubicBezTo>
                    <a:pt x="777" y="134"/>
                    <a:pt x="616"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4"/>
            <p:cNvSpPr/>
            <p:nvPr/>
          </p:nvSpPr>
          <p:spPr>
            <a:xfrm>
              <a:off x="7855000" y="4098638"/>
              <a:ext cx="36825" cy="31125"/>
            </a:xfrm>
            <a:custGeom>
              <a:rect b="b" l="l" r="r" t="t"/>
              <a:pathLst>
                <a:path extrusionOk="0" h="1245" w="1473">
                  <a:moveTo>
                    <a:pt x="830" y="0"/>
                  </a:moveTo>
                  <a:cubicBezTo>
                    <a:pt x="295" y="0"/>
                    <a:pt x="0" y="669"/>
                    <a:pt x="402" y="1071"/>
                  </a:cubicBezTo>
                  <a:cubicBezTo>
                    <a:pt x="530" y="1190"/>
                    <a:pt x="686" y="1245"/>
                    <a:pt x="838" y="1245"/>
                  </a:cubicBezTo>
                  <a:cubicBezTo>
                    <a:pt x="1162" y="1245"/>
                    <a:pt x="1473" y="998"/>
                    <a:pt x="1473" y="616"/>
                  </a:cubicBezTo>
                  <a:cubicBezTo>
                    <a:pt x="1473" y="295"/>
                    <a:pt x="1178" y="0"/>
                    <a:pt x="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4"/>
            <p:cNvSpPr/>
            <p:nvPr/>
          </p:nvSpPr>
          <p:spPr>
            <a:xfrm>
              <a:off x="7896000" y="4175563"/>
              <a:ext cx="31300" cy="26900"/>
            </a:xfrm>
            <a:custGeom>
              <a:rect b="b" l="l" r="r" t="t"/>
              <a:pathLst>
                <a:path extrusionOk="0" h="1076" w="1252">
                  <a:moveTo>
                    <a:pt x="711" y="0"/>
                  </a:moveTo>
                  <a:cubicBezTo>
                    <a:pt x="249" y="0"/>
                    <a:pt x="1" y="571"/>
                    <a:pt x="341" y="911"/>
                  </a:cubicBezTo>
                  <a:cubicBezTo>
                    <a:pt x="446" y="1025"/>
                    <a:pt x="580" y="1076"/>
                    <a:pt x="712" y="1076"/>
                  </a:cubicBezTo>
                  <a:cubicBezTo>
                    <a:pt x="984" y="1076"/>
                    <a:pt x="1251" y="861"/>
                    <a:pt x="1251" y="537"/>
                  </a:cubicBezTo>
                  <a:cubicBezTo>
                    <a:pt x="1251" y="242"/>
                    <a:pt x="1010" y="1"/>
                    <a:pt x="743" y="1"/>
                  </a:cubicBezTo>
                  <a:cubicBezTo>
                    <a:pt x="732" y="1"/>
                    <a:pt x="721" y="0"/>
                    <a:pt x="7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4"/>
            <p:cNvSpPr/>
            <p:nvPr/>
          </p:nvSpPr>
          <p:spPr>
            <a:xfrm>
              <a:off x="7918575" y="4209713"/>
              <a:ext cx="17425" cy="14275"/>
            </a:xfrm>
            <a:custGeom>
              <a:rect b="b" l="l" r="r" t="t"/>
              <a:pathLst>
                <a:path extrusionOk="0" h="571" w="697">
                  <a:moveTo>
                    <a:pt x="402" y="0"/>
                  </a:moveTo>
                  <a:cubicBezTo>
                    <a:pt x="134" y="0"/>
                    <a:pt x="0" y="295"/>
                    <a:pt x="187" y="482"/>
                  </a:cubicBezTo>
                  <a:cubicBezTo>
                    <a:pt x="249" y="543"/>
                    <a:pt x="325" y="570"/>
                    <a:pt x="399" y="570"/>
                  </a:cubicBezTo>
                  <a:cubicBezTo>
                    <a:pt x="551" y="570"/>
                    <a:pt x="696" y="457"/>
                    <a:pt x="696" y="295"/>
                  </a:cubicBezTo>
                  <a:cubicBezTo>
                    <a:pt x="696" y="107"/>
                    <a:pt x="562"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4"/>
            <p:cNvSpPr/>
            <p:nvPr/>
          </p:nvSpPr>
          <p:spPr>
            <a:xfrm>
              <a:off x="7905175" y="4243163"/>
              <a:ext cx="9400" cy="8725"/>
            </a:xfrm>
            <a:custGeom>
              <a:rect b="b" l="l" r="r" t="t"/>
              <a:pathLst>
                <a:path extrusionOk="0" h="349" w="376">
                  <a:moveTo>
                    <a:pt x="188" y="1"/>
                  </a:moveTo>
                  <a:cubicBezTo>
                    <a:pt x="81" y="1"/>
                    <a:pt x="1" y="81"/>
                    <a:pt x="1" y="188"/>
                  </a:cubicBezTo>
                  <a:cubicBezTo>
                    <a:pt x="1" y="268"/>
                    <a:pt x="81" y="349"/>
                    <a:pt x="188" y="349"/>
                  </a:cubicBezTo>
                  <a:cubicBezTo>
                    <a:pt x="295" y="349"/>
                    <a:pt x="376" y="268"/>
                    <a:pt x="376" y="188"/>
                  </a:cubicBezTo>
                  <a:cubicBezTo>
                    <a:pt x="376" y="81"/>
                    <a:pt x="295" y="1"/>
                    <a:pt x="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4"/>
            <p:cNvSpPr/>
            <p:nvPr/>
          </p:nvSpPr>
          <p:spPr>
            <a:xfrm>
              <a:off x="7881775" y="4271263"/>
              <a:ext cx="23425" cy="19925"/>
            </a:xfrm>
            <a:custGeom>
              <a:rect b="b" l="l" r="r" t="t"/>
              <a:pathLst>
                <a:path extrusionOk="0" h="797" w="937">
                  <a:moveTo>
                    <a:pt x="535" y="1"/>
                  </a:moveTo>
                  <a:cubicBezTo>
                    <a:pt x="161" y="1"/>
                    <a:pt x="0" y="429"/>
                    <a:pt x="241" y="670"/>
                  </a:cubicBezTo>
                  <a:cubicBezTo>
                    <a:pt x="329" y="758"/>
                    <a:pt x="435" y="797"/>
                    <a:pt x="536" y="797"/>
                  </a:cubicBezTo>
                  <a:cubicBezTo>
                    <a:pt x="744" y="797"/>
                    <a:pt x="937" y="636"/>
                    <a:pt x="937" y="402"/>
                  </a:cubicBezTo>
                  <a:cubicBezTo>
                    <a:pt x="937" y="161"/>
                    <a:pt x="749" y="1"/>
                    <a:pt x="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2" name="Google Shape;2502;p74"/>
          <p:cNvGrpSpPr/>
          <p:nvPr/>
        </p:nvGrpSpPr>
        <p:grpSpPr>
          <a:xfrm>
            <a:off x="6562305" y="1700250"/>
            <a:ext cx="504801" cy="463350"/>
            <a:chOff x="5903413" y="3773450"/>
            <a:chExt cx="652450" cy="598875"/>
          </a:xfrm>
        </p:grpSpPr>
        <p:sp>
          <p:nvSpPr>
            <p:cNvPr id="2503" name="Google Shape;2503;p74"/>
            <p:cNvSpPr/>
            <p:nvPr/>
          </p:nvSpPr>
          <p:spPr>
            <a:xfrm>
              <a:off x="5903413" y="3773450"/>
              <a:ext cx="652450" cy="598875"/>
            </a:xfrm>
            <a:custGeom>
              <a:rect b="b" l="l" r="r" t="t"/>
              <a:pathLst>
                <a:path extrusionOk="0" h="23955" w="26098">
                  <a:moveTo>
                    <a:pt x="13036" y="0"/>
                  </a:moveTo>
                  <a:cubicBezTo>
                    <a:pt x="7458" y="0"/>
                    <a:pt x="2462" y="3930"/>
                    <a:pt x="1312" y="9608"/>
                  </a:cubicBezTo>
                  <a:cubicBezTo>
                    <a:pt x="1" y="16085"/>
                    <a:pt x="4176" y="22402"/>
                    <a:pt x="10654" y="23713"/>
                  </a:cubicBezTo>
                  <a:cubicBezTo>
                    <a:pt x="11457" y="23876"/>
                    <a:pt x="12257" y="23954"/>
                    <a:pt x="13046" y="23954"/>
                  </a:cubicBezTo>
                  <a:cubicBezTo>
                    <a:pt x="18620" y="23954"/>
                    <a:pt x="23610" y="20046"/>
                    <a:pt x="24759" y="14372"/>
                  </a:cubicBezTo>
                  <a:cubicBezTo>
                    <a:pt x="26097" y="7868"/>
                    <a:pt x="21895" y="1551"/>
                    <a:pt x="15418" y="240"/>
                  </a:cubicBezTo>
                  <a:cubicBezTo>
                    <a:pt x="14618" y="78"/>
                    <a:pt x="13822" y="0"/>
                    <a:pt x="130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4"/>
            <p:cNvSpPr/>
            <p:nvPr/>
          </p:nvSpPr>
          <p:spPr>
            <a:xfrm>
              <a:off x="6031888" y="3875125"/>
              <a:ext cx="472450" cy="437075"/>
            </a:xfrm>
            <a:custGeom>
              <a:rect b="b" l="l" r="r" t="t"/>
              <a:pathLst>
                <a:path extrusionOk="0" h="17483" w="18898">
                  <a:moveTo>
                    <a:pt x="13303" y="0"/>
                  </a:moveTo>
                  <a:cubicBezTo>
                    <a:pt x="15900" y="3801"/>
                    <a:pt x="15418" y="8940"/>
                    <a:pt x="12179" y="12179"/>
                  </a:cubicBezTo>
                  <a:cubicBezTo>
                    <a:pt x="10320" y="14038"/>
                    <a:pt x="7862" y="14995"/>
                    <a:pt x="5388" y="14995"/>
                  </a:cubicBezTo>
                  <a:cubicBezTo>
                    <a:pt x="3517" y="14995"/>
                    <a:pt x="1637" y="14448"/>
                    <a:pt x="1" y="13330"/>
                  </a:cubicBezTo>
                  <a:lnTo>
                    <a:pt x="1" y="13330"/>
                  </a:lnTo>
                  <a:cubicBezTo>
                    <a:pt x="1871" y="16060"/>
                    <a:pt x="4876" y="17483"/>
                    <a:pt x="7904" y="17483"/>
                  </a:cubicBezTo>
                  <a:cubicBezTo>
                    <a:pt x="10337" y="17483"/>
                    <a:pt x="12784" y="16564"/>
                    <a:pt x="14668" y="14668"/>
                  </a:cubicBezTo>
                  <a:cubicBezTo>
                    <a:pt x="18897" y="10439"/>
                    <a:pt x="18228" y="3400"/>
                    <a:pt x="13303" y="0"/>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4"/>
            <p:cNvSpPr/>
            <p:nvPr/>
          </p:nvSpPr>
          <p:spPr>
            <a:xfrm>
              <a:off x="6126913" y="3875125"/>
              <a:ext cx="153925" cy="131850"/>
            </a:xfrm>
            <a:custGeom>
              <a:rect b="b" l="l" r="r" t="t"/>
              <a:pathLst>
                <a:path extrusionOk="0" h="5274" w="6157">
                  <a:moveTo>
                    <a:pt x="3507" y="0"/>
                  </a:moveTo>
                  <a:cubicBezTo>
                    <a:pt x="1178" y="0"/>
                    <a:pt x="1" y="2838"/>
                    <a:pt x="1660" y="4497"/>
                  </a:cubicBezTo>
                  <a:cubicBezTo>
                    <a:pt x="2197" y="5034"/>
                    <a:pt x="2854" y="5274"/>
                    <a:pt x="3499" y="5274"/>
                  </a:cubicBezTo>
                  <a:cubicBezTo>
                    <a:pt x="4847" y="5274"/>
                    <a:pt x="6138" y="4225"/>
                    <a:pt x="6157" y="2650"/>
                  </a:cubicBezTo>
                  <a:cubicBezTo>
                    <a:pt x="6157" y="1178"/>
                    <a:pt x="4979" y="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4"/>
            <p:cNvSpPr/>
            <p:nvPr/>
          </p:nvSpPr>
          <p:spPr>
            <a:xfrm>
              <a:off x="6031888" y="3982175"/>
              <a:ext cx="62250" cy="62275"/>
            </a:xfrm>
            <a:custGeom>
              <a:rect b="b" l="l" r="r" t="t"/>
              <a:pathLst>
                <a:path extrusionOk="0" h="2491" w="2490">
                  <a:moveTo>
                    <a:pt x="1259" y="1"/>
                  </a:moveTo>
                  <a:cubicBezTo>
                    <a:pt x="563" y="1"/>
                    <a:pt x="1" y="563"/>
                    <a:pt x="1" y="1232"/>
                  </a:cubicBezTo>
                  <a:cubicBezTo>
                    <a:pt x="1" y="1928"/>
                    <a:pt x="563" y="2490"/>
                    <a:pt x="1259" y="2490"/>
                  </a:cubicBezTo>
                  <a:cubicBezTo>
                    <a:pt x="1928" y="2490"/>
                    <a:pt x="2490" y="1928"/>
                    <a:pt x="2490" y="1232"/>
                  </a:cubicBezTo>
                  <a:cubicBezTo>
                    <a:pt x="2490" y="563"/>
                    <a:pt x="1928" y="1"/>
                    <a:pt x="1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4"/>
            <p:cNvSpPr/>
            <p:nvPr/>
          </p:nvSpPr>
          <p:spPr>
            <a:xfrm>
              <a:off x="6134938" y="4054450"/>
              <a:ext cx="98400" cy="83550"/>
            </a:xfrm>
            <a:custGeom>
              <a:rect b="b" l="l" r="r" t="t"/>
              <a:pathLst>
                <a:path extrusionOk="0" h="3342" w="3936">
                  <a:moveTo>
                    <a:pt x="2249" y="1"/>
                  </a:moveTo>
                  <a:cubicBezTo>
                    <a:pt x="750" y="1"/>
                    <a:pt x="1" y="1794"/>
                    <a:pt x="1071" y="2838"/>
                  </a:cubicBezTo>
                  <a:cubicBezTo>
                    <a:pt x="1411" y="3186"/>
                    <a:pt x="1832" y="3342"/>
                    <a:pt x="2247" y="3342"/>
                  </a:cubicBezTo>
                  <a:cubicBezTo>
                    <a:pt x="3107" y="3342"/>
                    <a:pt x="3935" y="2671"/>
                    <a:pt x="3935" y="1660"/>
                  </a:cubicBezTo>
                  <a:cubicBezTo>
                    <a:pt x="3935" y="750"/>
                    <a:pt x="3186" y="1"/>
                    <a:pt x="2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8" name="Google Shape;2508;p74"/>
          <p:cNvGrpSpPr/>
          <p:nvPr/>
        </p:nvGrpSpPr>
        <p:grpSpPr>
          <a:xfrm>
            <a:off x="1207547" y="1538960"/>
            <a:ext cx="864971" cy="785930"/>
            <a:chOff x="1055125" y="3489725"/>
            <a:chExt cx="1230575" cy="1118125"/>
          </a:xfrm>
        </p:grpSpPr>
        <p:sp>
          <p:nvSpPr>
            <p:cNvPr id="2509" name="Google Shape;2509;p74"/>
            <p:cNvSpPr/>
            <p:nvPr/>
          </p:nvSpPr>
          <p:spPr>
            <a:xfrm>
              <a:off x="1055125" y="3489725"/>
              <a:ext cx="1230575" cy="1118125"/>
            </a:xfrm>
            <a:custGeom>
              <a:rect b="b" l="l" r="r" t="t"/>
              <a:pathLst>
                <a:path extrusionOk="0" h="44725" w="49223">
                  <a:moveTo>
                    <a:pt x="24585" y="1"/>
                  </a:moveTo>
                  <a:cubicBezTo>
                    <a:pt x="14470" y="1"/>
                    <a:pt x="5313" y="6910"/>
                    <a:pt x="2865" y="17184"/>
                  </a:cubicBezTo>
                  <a:cubicBezTo>
                    <a:pt x="1" y="29201"/>
                    <a:pt x="7415" y="41246"/>
                    <a:pt x="19433" y="44110"/>
                  </a:cubicBezTo>
                  <a:cubicBezTo>
                    <a:pt x="21177" y="44525"/>
                    <a:pt x="22922" y="44725"/>
                    <a:pt x="24639" y="44725"/>
                  </a:cubicBezTo>
                  <a:cubicBezTo>
                    <a:pt x="34753" y="44725"/>
                    <a:pt x="43911" y="37815"/>
                    <a:pt x="46359" y="27542"/>
                  </a:cubicBezTo>
                  <a:cubicBezTo>
                    <a:pt x="49223" y="15524"/>
                    <a:pt x="41809" y="3480"/>
                    <a:pt x="29791" y="616"/>
                  </a:cubicBezTo>
                  <a:cubicBezTo>
                    <a:pt x="28047" y="200"/>
                    <a:pt x="26302" y="1"/>
                    <a:pt x="24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4"/>
            <p:cNvSpPr/>
            <p:nvPr/>
          </p:nvSpPr>
          <p:spPr>
            <a:xfrm>
              <a:off x="1379000" y="3533875"/>
              <a:ext cx="647750" cy="84325"/>
            </a:xfrm>
            <a:custGeom>
              <a:rect b="b" l="l" r="r" t="t"/>
              <a:pathLst>
                <a:path extrusionOk="0" h="3373" w="25910">
                  <a:moveTo>
                    <a:pt x="2944" y="1"/>
                  </a:moveTo>
                  <a:cubicBezTo>
                    <a:pt x="1927" y="429"/>
                    <a:pt x="937" y="937"/>
                    <a:pt x="0" y="1499"/>
                  </a:cubicBezTo>
                  <a:lnTo>
                    <a:pt x="11054" y="1499"/>
                  </a:lnTo>
                  <a:cubicBezTo>
                    <a:pt x="11884" y="1499"/>
                    <a:pt x="12687" y="1847"/>
                    <a:pt x="13303" y="2436"/>
                  </a:cubicBezTo>
                  <a:cubicBezTo>
                    <a:pt x="13892" y="3025"/>
                    <a:pt x="14695" y="3373"/>
                    <a:pt x="15551" y="3373"/>
                  </a:cubicBezTo>
                  <a:lnTo>
                    <a:pt x="25909" y="3373"/>
                  </a:lnTo>
                  <a:cubicBezTo>
                    <a:pt x="24250" y="1981"/>
                    <a:pt x="22376" y="830"/>
                    <a:pt x="20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4"/>
            <p:cNvSpPr/>
            <p:nvPr/>
          </p:nvSpPr>
          <p:spPr>
            <a:xfrm>
              <a:off x="1283300" y="4401075"/>
              <a:ext cx="821725" cy="105750"/>
            </a:xfrm>
            <a:custGeom>
              <a:rect b="b" l="l" r="r" t="t"/>
              <a:pathLst>
                <a:path extrusionOk="0" h="4230" w="32869">
                  <a:moveTo>
                    <a:pt x="21574" y="1"/>
                  </a:moveTo>
                  <a:cubicBezTo>
                    <a:pt x="20664" y="1"/>
                    <a:pt x="19754" y="375"/>
                    <a:pt x="19111" y="1018"/>
                  </a:cubicBezTo>
                  <a:cubicBezTo>
                    <a:pt x="18442" y="1687"/>
                    <a:pt x="17559" y="2035"/>
                    <a:pt x="16622" y="2035"/>
                  </a:cubicBezTo>
                  <a:lnTo>
                    <a:pt x="1" y="2035"/>
                  </a:lnTo>
                  <a:cubicBezTo>
                    <a:pt x="831" y="2838"/>
                    <a:pt x="1714" y="3561"/>
                    <a:pt x="2651" y="4230"/>
                  </a:cubicBezTo>
                  <a:lnTo>
                    <a:pt x="28346" y="4230"/>
                  </a:lnTo>
                  <a:cubicBezTo>
                    <a:pt x="30032" y="3025"/>
                    <a:pt x="31557" y="1607"/>
                    <a:pt x="32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4"/>
            <p:cNvSpPr/>
            <p:nvPr/>
          </p:nvSpPr>
          <p:spPr>
            <a:xfrm>
              <a:off x="1138775" y="4182275"/>
              <a:ext cx="1055925" cy="119125"/>
            </a:xfrm>
            <a:custGeom>
              <a:rect b="b" l="l" r="r" t="t"/>
              <a:pathLst>
                <a:path extrusionOk="0" h="4765" w="42237">
                  <a:moveTo>
                    <a:pt x="15498" y="0"/>
                  </a:moveTo>
                  <a:cubicBezTo>
                    <a:pt x="14775" y="0"/>
                    <a:pt x="14106" y="268"/>
                    <a:pt x="13597" y="777"/>
                  </a:cubicBezTo>
                  <a:cubicBezTo>
                    <a:pt x="13089" y="1285"/>
                    <a:pt x="12420" y="1580"/>
                    <a:pt x="11697" y="1580"/>
                  </a:cubicBezTo>
                  <a:lnTo>
                    <a:pt x="0" y="1580"/>
                  </a:lnTo>
                  <a:cubicBezTo>
                    <a:pt x="348" y="2650"/>
                    <a:pt x="803" y="3721"/>
                    <a:pt x="1312" y="4765"/>
                  </a:cubicBezTo>
                  <a:lnTo>
                    <a:pt x="41219" y="4765"/>
                  </a:lnTo>
                  <a:cubicBezTo>
                    <a:pt x="41594" y="4015"/>
                    <a:pt x="41942" y="3266"/>
                    <a:pt x="42237" y="2516"/>
                  </a:cubicBezTo>
                  <a:lnTo>
                    <a:pt x="32414" y="2516"/>
                  </a:lnTo>
                  <a:cubicBezTo>
                    <a:pt x="31263" y="2516"/>
                    <a:pt x="30192" y="2061"/>
                    <a:pt x="29389" y="1258"/>
                  </a:cubicBezTo>
                  <a:cubicBezTo>
                    <a:pt x="28559" y="455"/>
                    <a:pt x="27489" y="0"/>
                    <a:pt x="263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4"/>
            <p:cNvSpPr/>
            <p:nvPr/>
          </p:nvSpPr>
          <p:spPr>
            <a:xfrm>
              <a:off x="1199675" y="3665650"/>
              <a:ext cx="941500" cy="81025"/>
            </a:xfrm>
            <a:custGeom>
              <a:rect b="b" l="l" r="r" t="t"/>
              <a:pathLst>
                <a:path extrusionOk="0" h="3241" w="37660">
                  <a:moveTo>
                    <a:pt x="8175" y="1"/>
                  </a:moveTo>
                  <a:cubicBezTo>
                    <a:pt x="8145" y="1"/>
                    <a:pt x="8114" y="1"/>
                    <a:pt x="8083" y="2"/>
                  </a:cubicBezTo>
                  <a:lnTo>
                    <a:pt x="2570" y="2"/>
                  </a:lnTo>
                  <a:cubicBezTo>
                    <a:pt x="1606" y="993"/>
                    <a:pt x="750" y="2090"/>
                    <a:pt x="0" y="3241"/>
                  </a:cubicBezTo>
                  <a:lnTo>
                    <a:pt x="37659" y="3241"/>
                  </a:lnTo>
                  <a:cubicBezTo>
                    <a:pt x="37338" y="2786"/>
                    <a:pt x="37017" y="2304"/>
                    <a:pt x="36696" y="1849"/>
                  </a:cubicBezTo>
                  <a:lnTo>
                    <a:pt x="12607" y="1849"/>
                  </a:lnTo>
                  <a:cubicBezTo>
                    <a:pt x="11750" y="1849"/>
                    <a:pt x="10947" y="1528"/>
                    <a:pt x="10358" y="939"/>
                  </a:cubicBezTo>
                  <a:cubicBezTo>
                    <a:pt x="9765" y="346"/>
                    <a:pt x="8997" y="1"/>
                    <a:pt x="81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4"/>
            <p:cNvSpPr/>
            <p:nvPr/>
          </p:nvSpPr>
          <p:spPr>
            <a:xfrm>
              <a:off x="1116700" y="3824950"/>
              <a:ext cx="1109450" cy="253625"/>
            </a:xfrm>
            <a:custGeom>
              <a:rect b="b" l="l" r="r" t="t"/>
              <a:pathLst>
                <a:path extrusionOk="0" h="10145" w="44378">
                  <a:moveTo>
                    <a:pt x="17264" y="2490"/>
                  </a:moveTo>
                  <a:cubicBezTo>
                    <a:pt x="17880" y="2490"/>
                    <a:pt x="18495" y="2731"/>
                    <a:pt x="18950" y="3186"/>
                  </a:cubicBezTo>
                  <a:lnTo>
                    <a:pt x="19512" y="3721"/>
                  </a:lnTo>
                  <a:cubicBezTo>
                    <a:pt x="20449" y="4658"/>
                    <a:pt x="20449" y="6183"/>
                    <a:pt x="19512" y="7120"/>
                  </a:cubicBezTo>
                  <a:lnTo>
                    <a:pt x="19111" y="7522"/>
                  </a:lnTo>
                  <a:cubicBezTo>
                    <a:pt x="18656" y="7950"/>
                    <a:pt x="18040" y="8218"/>
                    <a:pt x="17425" y="8218"/>
                  </a:cubicBezTo>
                  <a:lnTo>
                    <a:pt x="12526" y="8218"/>
                  </a:lnTo>
                  <a:cubicBezTo>
                    <a:pt x="11884" y="8218"/>
                    <a:pt x="11268" y="7950"/>
                    <a:pt x="10840" y="7495"/>
                  </a:cubicBezTo>
                  <a:lnTo>
                    <a:pt x="9903" y="6558"/>
                  </a:lnTo>
                  <a:cubicBezTo>
                    <a:pt x="8967" y="5621"/>
                    <a:pt x="8967" y="4122"/>
                    <a:pt x="9903" y="3186"/>
                  </a:cubicBezTo>
                  <a:cubicBezTo>
                    <a:pt x="10358" y="2731"/>
                    <a:pt x="10947" y="2490"/>
                    <a:pt x="11590" y="2490"/>
                  </a:cubicBezTo>
                  <a:close/>
                  <a:moveTo>
                    <a:pt x="10573" y="1"/>
                  </a:moveTo>
                  <a:cubicBezTo>
                    <a:pt x="9689" y="1"/>
                    <a:pt x="8860" y="349"/>
                    <a:pt x="8217" y="991"/>
                  </a:cubicBezTo>
                  <a:lnTo>
                    <a:pt x="6692" y="2490"/>
                  </a:lnTo>
                  <a:cubicBezTo>
                    <a:pt x="6076" y="3132"/>
                    <a:pt x="5246" y="3480"/>
                    <a:pt x="4363" y="3480"/>
                  </a:cubicBezTo>
                  <a:lnTo>
                    <a:pt x="455" y="3480"/>
                  </a:lnTo>
                  <a:cubicBezTo>
                    <a:pt x="268" y="4230"/>
                    <a:pt x="107" y="5033"/>
                    <a:pt x="0" y="5809"/>
                  </a:cubicBezTo>
                  <a:lnTo>
                    <a:pt x="3828" y="5809"/>
                  </a:lnTo>
                  <a:cubicBezTo>
                    <a:pt x="5059" y="5809"/>
                    <a:pt x="6210" y="6290"/>
                    <a:pt x="7066" y="7147"/>
                  </a:cubicBezTo>
                  <a:lnTo>
                    <a:pt x="8752" y="8806"/>
                  </a:lnTo>
                  <a:cubicBezTo>
                    <a:pt x="9609" y="9663"/>
                    <a:pt x="10760" y="10145"/>
                    <a:pt x="11991" y="10145"/>
                  </a:cubicBezTo>
                  <a:lnTo>
                    <a:pt x="18040" y="10145"/>
                  </a:lnTo>
                  <a:cubicBezTo>
                    <a:pt x="19245" y="10145"/>
                    <a:pt x="20422" y="9663"/>
                    <a:pt x="21279" y="8806"/>
                  </a:cubicBezTo>
                  <a:lnTo>
                    <a:pt x="22296" y="7789"/>
                  </a:lnTo>
                  <a:cubicBezTo>
                    <a:pt x="23152" y="6933"/>
                    <a:pt x="24303" y="6451"/>
                    <a:pt x="25535" y="6451"/>
                  </a:cubicBezTo>
                  <a:lnTo>
                    <a:pt x="29764" y="6451"/>
                  </a:lnTo>
                  <a:cubicBezTo>
                    <a:pt x="30433" y="6451"/>
                    <a:pt x="31102" y="6719"/>
                    <a:pt x="31584" y="7201"/>
                  </a:cubicBezTo>
                  <a:lnTo>
                    <a:pt x="31664" y="7281"/>
                  </a:lnTo>
                  <a:cubicBezTo>
                    <a:pt x="32146" y="7763"/>
                    <a:pt x="32788" y="8030"/>
                    <a:pt x="33484" y="8030"/>
                  </a:cubicBezTo>
                  <a:lnTo>
                    <a:pt x="36830" y="8030"/>
                  </a:lnTo>
                  <a:cubicBezTo>
                    <a:pt x="37499" y="8030"/>
                    <a:pt x="38141" y="7763"/>
                    <a:pt x="38623" y="7281"/>
                  </a:cubicBezTo>
                  <a:cubicBezTo>
                    <a:pt x="39105" y="6799"/>
                    <a:pt x="39774" y="6531"/>
                    <a:pt x="40443" y="6531"/>
                  </a:cubicBezTo>
                  <a:lnTo>
                    <a:pt x="44378" y="6531"/>
                  </a:lnTo>
                  <a:cubicBezTo>
                    <a:pt x="44297" y="5675"/>
                    <a:pt x="44137" y="4818"/>
                    <a:pt x="43949" y="3989"/>
                  </a:cubicBezTo>
                  <a:lnTo>
                    <a:pt x="38730" y="3989"/>
                  </a:lnTo>
                  <a:cubicBezTo>
                    <a:pt x="38007" y="3989"/>
                    <a:pt x="37311" y="3694"/>
                    <a:pt x="36830" y="3212"/>
                  </a:cubicBezTo>
                  <a:lnTo>
                    <a:pt x="36562" y="2945"/>
                  </a:lnTo>
                  <a:cubicBezTo>
                    <a:pt x="36075" y="2458"/>
                    <a:pt x="35416" y="2167"/>
                    <a:pt x="34749" y="2167"/>
                  </a:cubicBezTo>
                  <a:cubicBezTo>
                    <a:pt x="34720" y="2167"/>
                    <a:pt x="34691" y="2167"/>
                    <a:pt x="34662" y="2169"/>
                  </a:cubicBezTo>
                  <a:lnTo>
                    <a:pt x="32119" y="2169"/>
                  </a:lnTo>
                  <a:cubicBezTo>
                    <a:pt x="31396" y="2169"/>
                    <a:pt x="30700" y="2436"/>
                    <a:pt x="30219" y="2945"/>
                  </a:cubicBezTo>
                  <a:cubicBezTo>
                    <a:pt x="29710" y="3453"/>
                    <a:pt x="29014" y="3748"/>
                    <a:pt x="28291" y="3748"/>
                  </a:cubicBezTo>
                  <a:lnTo>
                    <a:pt x="24223" y="3748"/>
                  </a:lnTo>
                  <a:cubicBezTo>
                    <a:pt x="23340" y="3721"/>
                    <a:pt x="22483" y="3373"/>
                    <a:pt x="21868" y="2757"/>
                  </a:cubicBezTo>
                  <a:lnTo>
                    <a:pt x="20074" y="991"/>
                  </a:lnTo>
                  <a:cubicBezTo>
                    <a:pt x="19459" y="349"/>
                    <a:pt x="18629" y="1"/>
                    <a:pt x="177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4"/>
            <p:cNvSpPr/>
            <p:nvPr/>
          </p:nvSpPr>
          <p:spPr>
            <a:xfrm rot="-422006">
              <a:off x="1384558" y="3710939"/>
              <a:ext cx="855929" cy="791021"/>
            </a:xfrm>
            <a:custGeom>
              <a:rect b="b" l="l" r="r" t="t"/>
              <a:pathLst>
                <a:path extrusionOk="0" h="19889" w="21521">
                  <a:moveTo>
                    <a:pt x="15150" y="1"/>
                  </a:moveTo>
                  <a:cubicBezTo>
                    <a:pt x="18095" y="4337"/>
                    <a:pt x="17559" y="10145"/>
                    <a:pt x="13839" y="13839"/>
                  </a:cubicBezTo>
                  <a:cubicBezTo>
                    <a:pt x="11737" y="15956"/>
                    <a:pt x="8950" y="17042"/>
                    <a:pt x="6140" y="17042"/>
                  </a:cubicBezTo>
                  <a:cubicBezTo>
                    <a:pt x="4011" y="17042"/>
                    <a:pt x="1869" y="16419"/>
                    <a:pt x="1" y="15150"/>
                  </a:cubicBezTo>
                  <a:lnTo>
                    <a:pt x="1" y="15150"/>
                  </a:lnTo>
                  <a:cubicBezTo>
                    <a:pt x="2140" y="18269"/>
                    <a:pt x="5556" y="19888"/>
                    <a:pt x="9001" y="19888"/>
                  </a:cubicBezTo>
                  <a:cubicBezTo>
                    <a:pt x="11765" y="19888"/>
                    <a:pt x="14546" y="18847"/>
                    <a:pt x="16703" y="16703"/>
                  </a:cubicBezTo>
                  <a:cubicBezTo>
                    <a:pt x="21521" y="11858"/>
                    <a:pt x="20771" y="3855"/>
                    <a:pt x="1515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6" name="Google Shape;2516;p74"/>
          <p:cNvGrpSpPr/>
          <p:nvPr/>
        </p:nvGrpSpPr>
        <p:grpSpPr>
          <a:xfrm>
            <a:off x="1063382" y="2646219"/>
            <a:ext cx="1497050" cy="1818198"/>
            <a:chOff x="1063382" y="2666392"/>
            <a:chExt cx="1497050" cy="1818198"/>
          </a:xfrm>
        </p:grpSpPr>
        <p:grpSp>
          <p:nvGrpSpPr>
            <p:cNvPr id="2517" name="Google Shape;2517;p74"/>
            <p:cNvGrpSpPr/>
            <p:nvPr/>
          </p:nvGrpSpPr>
          <p:grpSpPr>
            <a:xfrm>
              <a:off x="1063382" y="2666392"/>
              <a:ext cx="1497050" cy="1818198"/>
              <a:chOff x="707325" y="1528125"/>
              <a:chExt cx="1483550" cy="1801801"/>
            </a:xfrm>
          </p:grpSpPr>
          <p:sp>
            <p:nvSpPr>
              <p:cNvPr id="2518" name="Google Shape;2518;p74"/>
              <p:cNvSpPr/>
              <p:nvPr/>
            </p:nvSpPr>
            <p:spPr>
              <a:xfrm>
                <a:off x="2119525" y="2213250"/>
                <a:ext cx="41100" cy="41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4"/>
              <p:cNvSpPr/>
              <p:nvPr/>
            </p:nvSpPr>
            <p:spPr>
              <a:xfrm>
                <a:off x="738685" y="2213938"/>
                <a:ext cx="37800" cy="3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4"/>
              <p:cNvSpPr/>
              <p:nvPr/>
            </p:nvSpPr>
            <p:spPr>
              <a:xfrm>
                <a:off x="753539" y="2234216"/>
                <a:ext cx="8154" cy="225504"/>
              </a:xfrm>
              <a:custGeom>
                <a:rect b="b" l="l" r="r" t="t"/>
                <a:pathLst>
                  <a:path extrusionOk="0" h="6693" w="242">
                    <a:moveTo>
                      <a:pt x="1" y="1"/>
                    </a:moveTo>
                    <a:lnTo>
                      <a:pt x="1" y="6692"/>
                    </a:lnTo>
                    <a:lnTo>
                      <a:pt x="242" y="6692"/>
                    </a:lnTo>
                    <a:lnTo>
                      <a:pt x="2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4"/>
              <p:cNvSpPr/>
              <p:nvPr/>
            </p:nvSpPr>
            <p:spPr>
              <a:xfrm>
                <a:off x="723168" y="2275925"/>
                <a:ext cx="68400" cy="6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4"/>
              <p:cNvSpPr/>
              <p:nvPr/>
            </p:nvSpPr>
            <p:spPr>
              <a:xfrm>
                <a:off x="737076" y="2211676"/>
                <a:ext cx="20755" cy="42419"/>
              </a:xfrm>
              <a:custGeom>
                <a:rect b="b" l="l" r="r" t="t"/>
                <a:pathLst>
                  <a:path extrusionOk="0" h="1259" w="616">
                    <a:moveTo>
                      <a:pt x="616" y="1"/>
                    </a:moveTo>
                    <a:cubicBezTo>
                      <a:pt x="268" y="1"/>
                      <a:pt x="0" y="295"/>
                      <a:pt x="0" y="643"/>
                    </a:cubicBezTo>
                    <a:cubicBezTo>
                      <a:pt x="0" y="964"/>
                      <a:pt x="268" y="1259"/>
                      <a:pt x="616" y="1259"/>
                    </a:cubicBezTo>
                    <a:lnTo>
                      <a:pt x="6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4"/>
              <p:cNvSpPr/>
              <p:nvPr/>
            </p:nvSpPr>
            <p:spPr>
              <a:xfrm>
                <a:off x="757796" y="2211676"/>
                <a:ext cx="27089" cy="42419"/>
              </a:xfrm>
              <a:custGeom>
                <a:rect b="b" l="l" r="r" t="t"/>
                <a:pathLst>
                  <a:path extrusionOk="0" h="1259" w="804">
                    <a:moveTo>
                      <a:pt x="1" y="1"/>
                    </a:moveTo>
                    <a:lnTo>
                      <a:pt x="1" y="1259"/>
                    </a:lnTo>
                    <a:cubicBezTo>
                      <a:pt x="804" y="1259"/>
                      <a:pt x="804"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4"/>
              <p:cNvSpPr/>
              <p:nvPr/>
            </p:nvSpPr>
            <p:spPr>
              <a:xfrm>
                <a:off x="718140" y="2274579"/>
                <a:ext cx="64959" cy="61590"/>
              </a:xfrm>
              <a:custGeom>
                <a:rect b="b" l="l" r="r" t="t"/>
                <a:pathLst>
                  <a:path extrusionOk="0" h="1828" w="1928">
                    <a:moveTo>
                      <a:pt x="1178" y="0"/>
                    </a:moveTo>
                    <a:cubicBezTo>
                      <a:pt x="904" y="0"/>
                      <a:pt x="629" y="101"/>
                      <a:pt x="429" y="302"/>
                    </a:cubicBezTo>
                    <a:cubicBezTo>
                      <a:pt x="0" y="730"/>
                      <a:pt x="0" y="1399"/>
                      <a:pt x="429" y="1827"/>
                    </a:cubicBezTo>
                    <a:lnTo>
                      <a:pt x="1927" y="302"/>
                    </a:lnTo>
                    <a:cubicBezTo>
                      <a:pt x="1727" y="101"/>
                      <a:pt x="1452" y="0"/>
                      <a:pt x="11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4"/>
              <p:cNvSpPr/>
              <p:nvPr/>
            </p:nvSpPr>
            <p:spPr>
              <a:xfrm>
                <a:off x="732561" y="2284721"/>
                <a:ext cx="74932" cy="61624"/>
              </a:xfrm>
              <a:custGeom>
                <a:rect b="b" l="l" r="r" t="t"/>
                <a:pathLst>
                  <a:path extrusionOk="0" h="1829" w="2224">
                    <a:moveTo>
                      <a:pt x="1499" y="1"/>
                    </a:moveTo>
                    <a:lnTo>
                      <a:pt x="1" y="1526"/>
                    </a:lnTo>
                    <a:cubicBezTo>
                      <a:pt x="225" y="1739"/>
                      <a:pt x="474" y="1829"/>
                      <a:pt x="712" y="1829"/>
                    </a:cubicBezTo>
                    <a:cubicBezTo>
                      <a:pt x="1524" y="1829"/>
                      <a:pt x="2224" y="787"/>
                      <a:pt x="14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4"/>
              <p:cNvSpPr/>
              <p:nvPr/>
            </p:nvSpPr>
            <p:spPr>
              <a:xfrm>
                <a:off x="1193375" y="1528125"/>
                <a:ext cx="461756" cy="402812"/>
              </a:xfrm>
              <a:custGeom>
                <a:rect b="b" l="l" r="r" t="t"/>
                <a:pathLst>
                  <a:path extrusionOk="0" h="11885" w="13705">
                    <a:moveTo>
                      <a:pt x="6853" y="0"/>
                    </a:moveTo>
                    <a:lnTo>
                      <a:pt x="1" y="11884"/>
                    </a:lnTo>
                    <a:lnTo>
                      <a:pt x="13705" y="11884"/>
                    </a:lnTo>
                    <a:lnTo>
                      <a:pt x="68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4"/>
              <p:cNvSpPr/>
              <p:nvPr/>
            </p:nvSpPr>
            <p:spPr>
              <a:xfrm>
                <a:off x="1123057" y="3043136"/>
                <a:ext cx="140700" cy="286791"/>
              </a:xfrm>
              <a:custGeom>
                <a:rect b="b" l="l" r="r" t="t"/>
                <a:pathLst>
                  <a:path extrusionOk="0" h="8512" w="4176">
                    <a:moveTo>
                      <a:pt x="3828" y="0"/>
                    </a:moveTo>
                    <a:cubicBezTo>
                      <a:pt x="3185" y="1580"/>
                      <a:pt x="1686" y="2624"/>
                      <a:pt x="0" y="2731"/>
                    </a:cubicBezTo>
                    <a:lnTo>
                      <a:pt x="0" y="4899"/>
                    </a:lnTo>
                    <a:cubicBezTo>
                      <a:pt x="0" y="5367"/>
                      <a:pt x="348" y="5601"/>
                      <a:pt x="696" y="5601"/>
                    </a:cubicBezTo>
                    <a:cubicBezTo>
                      <a:pt x="1044" y="5601"/>
                      <a:pt x="1392" y="5367"/>
                      <a:pt x="1392" y="4899"/>
                    </a:cubicBezTo>
                    <a:lnTo>
                      <a:pt x="1392" y="3908"/>
                    </a:lnTo>
                    <a:cubicBezTo>
                      <a:pt x="1392" y="3507"/>
                      <a:pt x="1713" y="3212"/>
                      <a:pt x="2088" y="3212"/>
                    </a:cubicBezTo>
                    <a:cubicBezTo>
                      <a:pt x="2463" y="3212"/>
                      <a:pt x="2784" y="3507"/>
                      <a:pt x="2784" y="3908"/>
                    </a:cubicBezTo>
                    <a:lnTo>
                      <a:pt x="2784" y="7816"/>
                    </a:lnTo>
                    <a:cubicBezTo>
                      <a:pt x="2784" y="8191"/>
                      <a:pt x="3078" y="8512"/>
                      <a:pt x="3480" y="8512"/>
                    </a:cubicBezTo>
                    <a:cubicBezTo>
                      <a:pt x="3854" y="8512"/>
                      <a:pt x="4176" y="8191"/>
                      <a:pt x="4176" y="7816"/>
                    </a:cubicBezTo>
                    <a:lnTo>
                      <a:pt x="4176" y="1178"/>
                    </a:lnTo>
                    <a:cubicBezTo>
                      <a:pt x="4176" y="750"/>
                      <a:pt x="4042" y="348"/>
                      <a:pt x="38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4"/>
              <p:cNvSpPr/>
              <p:nvPr/>
            </p:nvSpPr>
            <p:spPr>
              <a:xfrm>
                <a:off x="1123050" y="3011775"/>
                <a:ext cx="128975" cy="129177"/>
              </a:xfrm>
              <a:custGeom>
                <a:rect b="b" l="l" r="r" t="t"/>
                <a:pathLst>
                  <a:path extrusionOk="0" h="3662" w="3828">
                    <a:moveTo>
                      <a:pt x="2112" y="1"/>
                    </a:moveTo>
                    <a:cubicBezTo>
                      <a:pt x="1046" y="1"/>
                      <a:pt x="0" y="804"/>
                      <a:pt x="0" y="2109"/>
                    </a:cubicBezTo>
                    <a:lnTo>
                      <a:pt x="0" y="3662"/>
                    </a:lnTo>
                    <a:cubicBezTo>
                      <a:pt x="1686" y="3555"/>
                      <a:pt x="3185" y="2511"/>
                      <a:pt x="3828" y="931"/>
                    </a:cubicBezTo>
                    <a:cubicBezTo>
                      <a:pt x="3396" y="289"/>
                      <a:pt x="2751" y="1"/>
                      <a:pt x="2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4"/>
              <p:cNvSpPr/>
              <p:nvPr/>
            </p:nvSpPr>
            <p:spPr>
              <a:xfrm>
                <a:off x="1582051" y="3043136"/>
                <a:ext cx="140734" cy="286791"/>
              </a:xfrm>
              <a:custGeom>
                <a:rect b="b" l="l" r="r" t="t"/>
                <a:pathLst>
                  <a:path extrusionOk="0" h="8512" w="4177">
                    <a:moveTo>
                      <a:pt x="3828" y="0"/>
                    </a:moveTo>
                    <a:cubicBezTo>
                      <a:pt x="3186" y="1580"/>
                      <a:pt x="1687" y="2650"/>
                      <a:pt x="1" y="2731"/>
                    </a:cubicBezTo>
                    <a:lnTo>
                      <a:pt x="1" y="4899"/>
                    </a:lnTo>
                    <a:cubicBezTo>
                      <a:pt x="1" y="5367"/>
                      <a:pt x="349" y="5601"/>
                      <a:pt x="697" y="5601"/>
                    </a:cubicBezTo>
                    <a:cubicBezTo>
                      <a:pt x="1045" y="5601"/>
                      <a:pt x="1393" y="5367"/>
                      <a:pt x="1393" y="4899"/>
                    </a:cubicBezTo>
                    <a:lnTo>
                      <a:pt x="1393" y="3908"/>
                    </a:lnTo>
                    <a:cubicBezTo>
                      <a:pt x="1393" y="3507"/>
                      <a:pt x="1714" y="3212"/>
                      <a:pt x="2089" y="3212"/>
                    </a:cubicBezTo>
                    <a:cubicBezTo>
                      <a:pt x="2463" y="3212"/>
                      <a:pt x="2784" y="3507"/>
                      <a:pt x="2784" y="3908"/>
                    </a:cubicBezTo>
                    <a:lnTo>
                      <a:pt x="2784" y="7816"/>
                    </a:lnTo>
                    <a:cubicBezTo>
                      <a:pt x="2784" y="8191"/>
                      <a:pt x="3106" y="8512"/>
                      <a:pt x="3480" y="8512"/>
                    </a:cubicBezTo>
                    <a:cubicBezTo>
                      <a:pt x="3855" y="8512"/>
                      <a:pt x="4176" y="8191"/>
                      <a:pt x="4176" y="7816"/>
                    </a:cubicBezTo>
                    <a:lnTo>
                      <a:pt x="4176" y="1178"/>
                    </a:lnTo>
                    <a:cubicBezTo>
                      <a:pt x="4176" y="750"/>
                      <a:pt x="4042" y="348"/>
                      <a:pt x="38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4"/>
              <p:cNvSpPr/>
              <p:nvPr/>
            </p:nvSpPr>
            <p:spPr>
              <a:xfrm>
                <a:off x="1582042" y="3011775"/>
                <a:ext cx="129009" cy="129177"/>
              </a:xfrm>
              <a:custGeom>
                <a:rect b="b" l="l" r="r" t="t"/>
                <a:pathLst>
                  <a:path extrusionOk="0" h="3662" w="3829">
                    <a:moveTo>
                      <a:pt x="2112" y="1"/>
                    </a:moveTo>
                    <a:cubicBezTo>
                      <a:pt x="1047" y="1"/>
                      <a:pt x="1" y="804"/>
                      <a:pt x="1" y="2109"/>
                    </a:cubicBezTo>
                    <a:lnTo>
                      <a:pt x="1" y="3662"/>
                    </a:lnTo>
                    <a:cubicBezTo>
                      <a:pt x="1687" y="3581"/>
                      <a:pt x="3186" y="2511"/>
                      <a:pt x="3828" y="931"/>
                    </a:cubicBezTo>
                    <a:cubicBezTo>
                      <a:pt x="3397" y="289"/>
                      <a:pt x="2751" y="1"/>
                      <a:pt x="2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4"/>
              <p:cNvSpPr/>
              <p:nvPr/>
            </p:nvSpPr>
            <p:spPr>
              <a:xfrm>
                <a:off x="1193374" y="1928525"/>
                <a:ext cx="461756" cy="909933"/>
              </a:xfrm>
              <a:custGeom>
                <a:rect b="b" l="l" r="r" t="t"/>
                <a:pathLst>
                  <a:path extrusionOk="0" h="27007" w="13705">
                    <a:moveTo>
                      <a:pt x="1" y="0"/>
                    </a:moveTo>
                    <a:lnTo>
                      <a:pt x="1" y="27007"/>
                    </a:lnTo>
                    <a:lnTo>
                      <a:pt x="13705" y="27007"/>
                    </a:lnTo>
                    <a:lnTo>
                      <a:pt x="137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4"/>
              <p:cNvSpPr/>
              <p:nvPr/>
            </p:nvSpPr>
            <p:spPr>
              <a:xfrm>
                <a:off x="708200" y="2221625"/>
                <a:ext cx="487942" cy="616842"/>
              </a:xfrm>
              <a:custGeom>
                <a:rect b="b" l="l" r="r" t="t"/>
                <a:pathLst>
                  <a:path extrusionOk="0" h="18308" w="14401">
                    <a:moveTo>
                      <a:pt x="14401" y="0"/>
                    </a:moveTo>
                    <a:lnTo>
                      <a:pt x="1" y="12767"/>
                    </a:lnTo>
                    <a:lnTo>
                      <a:pt x="1" y="18308"/>
                    </a:lnTo>
                    <a:lnTo>
                      <a:pt x="14401" y="18308"/>
                    </a:lnTo>
                    <a:lnTo>
                      <a:pt x="144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4"/>
              <p:cNvSpPr/>
              <p:nvPr/>
            </p:nvSpPr>
            <p:spPr>
              <a:xfrm>
                <a:off x="2106219" y="2275925"/>
                <a:ext cx="68400" cy="6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4"/>
              <p:cNvSpPr/>
              <p:nvPr/>
            </p:nvSpPr>
            <p:spPr>
              <a:xfrm>
                <a:off x="707325" y="2408271"/>
                <a:ext cx="100134" cy="430186"/>
              </a:xfrm>
              <a:custGeom>
                <a:rect b="b" l="l" r="r" t="t"/>
                <a:pathLst>
                  <a:path extrusionOk="0" h="12768" w="2972">
                    <a:moveTo>
                      <a:pt x="1499" y="0"/>
                    </a:moveTo>
                    <a:cubicBezTo>
                      <a:pt x="669" y="0"/>
                      <a:pt x="0" y="670"/>
                      <a:pt x="0" y="1473"/>
                    </a:cubicBezTo>
                    <a:lnTo>
                      <a:pt x="0" y="12768"/>
                    </a:lnTo>
                    <a:lnTo>
                      <a:pt x="2971" y="12768"/>
                    </a:lnTo>
                    <a:lnTo>
                      <a:pt x="2971" y="1473"/>
                    </a:lnTo>
                    <a:cubicBezTo>
                      <a:pt x="2971" y="670"/>
                      <a:pt x="2302" y="0"/>
                      <a:pt x="14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4"/>
              <p:cNvSpPr/>
              <p:nvPr/>
            </p:nvSpPr>
            <p:spPr>
              <a:xfrm>
                <a:off x="1648949" y="2221623"/>
                <a:ext cx="491362" cy="616842"/>
              </a:xfrm>
              <a:custGeom>
                <a:rect b="b" l="l" r="r" t="t"/>
                <a:pathLst>
                  <a:path extrusionOk="0" h="18308" w="14401">
                    <a:moveTo>
                      <a:pt x="1" y="0"/>
                    </a:moveTo>
                    <a:lnTo>
                      <a:pt x="1" y="18308"/>
                    </a:lnTo>
                    <a:lnTo>
                      <a:pt x="14401" y="18308"/>
                    </a:lnTo>
                    <a:lnTo>
                      <a:pt x="14401" y="12767"/>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4"/>
              <p:cNvSpPr/>
              <p:nvPr/>
            </p:nvSpPr>
            <p:spPr>
              <a:xfrm>
                <a:off x="1129358" y="2641826"/>
                <a:ext cx="133490" cy="340025"/>
              </a:xfrm>
              <a:custGeom>
                <a:rect b="b" l="l" r="r" t="t"/>
                <a:pathLst>
                  <a:path extrusionOk="0" h="10092" w="3962">
                    <a:moveTo>
                      <a:pt x="1901" y="1"/>
                    </a:moveTo>
                    <a:cubicBezTo>
                      <a:pt x="830" y="28"/>
                      <a:pt x="0" y="911"/>
                      <a:pt x="0" y="1981"/>
                    </a:cubicBezTo>
                    <a:lnTo>
                      <a:pt x="0" y="10091"/>
                    </a:lnTo>
                    <a:lnTo>
                      <a:pt x="3962" y="10091"/>
                    </a:lnTo>
                    <a:lnTo>
                      <a:pt x="3962" y="1981"/>
                    </a:lnTo>
                    <a:cubicBezTo>
                      <a:pt x="3962" y="884"/>
                      <a:pt x="3078" y="1"/>
                      <a:pt x="19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4"/>
              <p:cNvSpPr/>
              <p:nvPr/>
            </p:nvSpPr>
            <p:spPr>
              <a:xfrm>
                <a:off x="1588385" y="2641826"/>
                <a:ext cx="133490" cy="340025"/>
              </a:xfrm>
              <a:custGeom>
                <a:rect b="b" l="l" r="r" t="t"/>
                <a:pathLst>
                  <a:path extrusionOk="0" h="10092" w="3962">
                    <a:moveTo>
                      <a:pt x="1901" y="1"/>
                    </a:moveTo>
                    <a:cubicBezTo>
                      <a:pt x="830" y="28"/>
                      <a:pt x="0" y="911"/>
                      <a:pt x="0" y="1981"/>
                    </a:cubicBezTo>
                    <a:lnTo>
                      <a:pt x="0" y="10091"/>
                    </a:lnTo>
                    <a:lnTo>
                      <a:pt x="3961" y="10091"/>
                    </a:lnTo>
                    <a:lnTo>
                      <a:pt x="3961" y="1981"/>
                    </a:lnTo>
                    <a:cubicBezTo>
                      <a:pt x="3961" y="884"/>
                      <a:pt x="3078" y="1"/>
                      <a:pt x="19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4"/>
              <p:cNvSpPr/>
              <p:nvPr/>
            </p:nvSpPr>
            <p:spPr>
              <a:xfrm>
                <a:off x="2136664" y="2234216"/>
                <a:ext cx="8154" cy="225504"/>
              </a:xfrm>
              <a:custGeom>
                <a:rect b="b" l="l" r="r" t="t"/>
                <a:pathLst>
                  <a:path extrusionOk="0" h="6693" w="242">
                    <a:moveTo>
                      <a:pt x="1" y="1"/>
                    </a:moveTo>
                    <a:lnTo>
                      <a:pt x="1" y="6692"/>
                    </a:lnTo>
                    <a:lnTo>
                      <a:pt x="242" y="6692"/>
                    </a:lnTo>
                    <a:lnTo>
                      <a:pt x="2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4"/>
              <p:cNvSpPr/>
              <p:nvPr/>
            </p:nvSpPr>
            <p:spPr>
              <a:xfrm>
                <a:off x="2119548" y="2211676"/>
                <a:ext cx="20755" cy="42419"/>
              </a:xfrm>
              <a:custGeom>
                <a:rect b="b" l="l" r="r" t="t"/>
                <a:pathLst>
                  <a:path extrusionOk="0" h="1259" w="616">
                    <a:moveTo>
                      <a:pt x="616" y="1"/>
                    </a:moveTo>
                    <a:cubicBezTo>
                      <a:pt x="268" y="1"/>
                      <a:pt x="0" y="295"/>
                      <a:pt x="0" y="643"/>
                    </a:cubicBezTo>
                    <a:cubicBezTo>
                      <a:pt x="0" y="964"/>
                      <a:pt x="268" y="1259"/>
                      <a:pt x="616" y="1259"/>
                    </a:cubicBezTo>
                    <a:lnTo>
                      <a:pt x="6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4"/>
              <p:cNvSpPr/>
              <p:nvPr/>
            </p:nvSpPr>
            <p:spPr>
              <a:xfrm>
                <a:off x="2140206" y="2211676"/>
                <a:ext cx="27998" cy="42419"/>
              </a:xfrm>
              <a:custGeom>
                <a:rect b="b" l="l" r="r" t="t"/>
                <a:pathLst>
                  <a:path extrusionOk="0" h="1259" w="831">
                    <a:moveTo>
                      <a:pt x="1" y="1"/>
                    </a:moveTo>
                    <a:lnTo>
                      <a:pt x="1" y="1259"/>
                    </a:lnTo>
                    <a:cubicBezTo>
                      <a:pt x="830" y="1259"/>
                      <a:pt x="830"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4"/>
              <p:cNvSpPr/>
              <p:nvPr/>
            </p:nvSpPr>
            <p:spPr>
              <a:xfrm>
                <a:off x="2100613" y="2274579"/>
                <a:ext cx="65835" cy="61590"/>
              </a:xfrm>
              <a:custGeom>
                <a:rect b="b" l="l" r="r" t="t"/>
                <a:pathLst>
                  <a:path extrusionOk="0" h="1828" w="1954">
                    <a:moveTo>
                      <a:pt x="1191" y="0"/>
                    </a:moveTo>
                    <a:cubicBezTo>
                      <a:pt x="917" y="0"/>
                      <a:pt x="642" y="101"/>
                      <a:pt x="428" y="302"/>
                    </a:cubicBezTo>
                    <a:cubicBezTo>
                      <a:pt x="0" y="730"/>
                      <a:pt x="0" y="1399"/>
                      <a:pt x="428" y="1827"/>
                    </a:cubicBezTo>
                    <a:lnTo>
                      <a:pt x="1954" y="302"/>
                    </a:lnTo>
                    <a:cubicBezTo>
                      <a:pt x="1740" y="101"/>
                      <a:pt x="1465" y="0"/>
                      <a:pt x="1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4"/>
              <p:cNvSpPr/>
              <p:nvPr/>
            </p:nvSpPr>
            <p:spPr>
              <a:xfrm>
                <a:off x="2115033" y="2284721"/>
                <a:ext cx="75842" cy="61624"/>
              </a:xfrm>
              <a:custGeom>
                <a:rect b="b" l="l" r="r" t="t"/>
                <a:pathLst>
                  <a:path extrusionOk="0" h="1829" w="2251">
                    <a:moveTo>
                      <a:pt x="1526" y="1"/>
                    </a:moveTo>
                    <a:lnTo>
                      <a:pt x="0" y="1526"/>
                    </a:lnTo>
                    <a:cubicBezTo>
                      <a:pt x="231" y="1739"/>
                      <a:pt x="484" y="1829"/>
                      <a:pt x="726" y="1829"/>
                    </a:cubicBezTo>
                    <a:cubicBezTo>
                      <a:pt x="1551" y="1829"/>
                      <a:pt x="2250" y="787"/>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4"/>
              <p:cNvSpPr/>
              <p:nvPr/>
            </p:nvSpPr>
            <p:spPr>
              <a:xfrm>
                <a:off x="2090673" y="2408271"/>
                <a:ext cx="100134" cy="430186"/>
              </a:xfrm>
              <a:custGeom>
                <a:rect b="b" l="l" r="r" t="t"/>
                <a:pathLst>
                  <a:path extrusionOk="0" h="12768" w="2972">
                    <a:moveTo>
                      <a:pt x="1473" y="0"/>
                    </a:moveTo>
                    <a:cubicBezTo>
                      <a:pt x="670" y="0"/>
                      <a:pt x="1" y="670"/>
                      <a:pt x="1" y="1473"/>
                    </a:cubicBezTo>
                    <a:lnTo>
                      <a:pt x="1" y="12768"/>
                    </a:lnTo>
                    <a:lnTo>
                      <a:pt x="2972" y="12768"/>
                    </a:lnTo>
                    <a:lnTo>
                      <a:pt x="2972" y="1473"/>
                    </a:lnTo>
                    <a:cubicBezTo>
                      <a:pt x="2972" y="670"/>
                      <a:pt x="2302" y="0"/>
                      <a:pt x="14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4"/>
              <p:cNvSpPr/>
              <p:nvPr/>
            </p:nvSpPr>
            <p:spPr>
              <a:xfrm>
                <a:off x="922856" y="2510358"/>
                <a:ext cx="47843" cy="34434"/>
              </a:xfrm>
              <a:custGeom>
                <a:rect b="b" l="l" r="r" t="t"/>
                <a:pathLst>
                  <a:path extrusionOk="0" h="1022" w="1420">
                    <a:moveTo>
                      <a:pt x="721" y="1"/>
                    </a:moveTo>
                    <a:cubicBezTo>
                      <a:pt x="340" y="1"/>
                      <a:pt x="1" y="471"/>
                      <a:pt x="321" y="851"/>
                    </a:cubicBezTo>
                    <a:cubicBezTo>
                      <a:pt x="435" y="971"/>
                      <a:pt x="566" y="1022"/>
                      <a:pt x="693" y="1022"/>
                    </a:cubicBezTo>
                    <a:cubicBezTo>
                      <a:pt x="1076" y="1022"/>
                      <a:pt x="1419" y="564"/>
                      <a:pt x="1097" y="182"/>
                    </a:cubicBezTo>
                    <a:cubicBezTo>
                      <a:pt x="983" y="54"/>
                      <a:pt x="849" y="1"/>
                      <a:pt x="7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4"/>
              <p:cNvSpPr/>
              <p:nvPr/>
            </p:nvSpPr>
            <p:spPr>
              <a:xfrm>
                <a:off x="1007526" y="2436033"/>
                <a:ext cx="49831" cy="35950"/>
              </a:xfrm>
              <a:custGeom>
                <a:rect b="b" l="l" r="r" t="t"/>
                <a:pathLst>
                  <a:path extrusionOk="0" h="1067" w="1479">
                    <a:moveTo>
                      <a:pt x="738" y="1"/>
                    </a:moveTo>
                    <a:cubicBezTo>
                      <a:pt x="351" y="1"/>
                      <a:pt x="0" y="478"/>
                      <a:pt x="324" y="863"/>
                    </a:cubicBezTo>
                    <a:cubicBezTo>
                      <a:pt x="441" y="1007"/>
                      <a:pt x="582" y="1067"/>
                      <a:pt x="719" y="1067"/>
                    </a:cubicBezTo>
                    <a:cubicBezTo>
                      <a:pt x="1117" y="1067"/>
                      <a:pt x="1479" y="565"/>
                      <a:pt x="1100" y="167"/>
                    </a:cubicBezTo>
                    <a:cubicBezTo>
                      <a:pt x="990" y="50"/>
                      <a:pt x="862" y="1"/>
                      <a:pt x="7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4"/>
              <p:cNvSpPr/>
              <p:nvPr/>
            </p:nvSpPr>
            <p:spPr>
              <a:xfrm>
                <a:off x="1092599" y="2361337"/>
                <a:ext cx="46698" cy="35714"/>
              </a:xfrm>
              <a:custGeom>
                <a:rect b="b" l="l" r="r" t="t"/>
                <a:pathLst>
                  <a:path extrusionOk="0" h="1060" w="1386">
                    <a:moveTo>
                      <a:pt x="685" y="1"/>
                    </a:moveTo>
                    <a:cubicBezTo>
                      <a:pt x="250" y="1"/>
                      <a:pt x="1" y="545"/>
                      <a:pt x="288" y="885"/>
                    </a:cubicBezTo>
                    <a:cubicBezTo>
                      <a:pt x="388" y="999"/>
                      <a:pt x="533" y="1060"/>
                      <a:pt x="679" y="1060"/>
                    </a:cubicBezTo>
                    <a:cubicBezTo>
                      <a:pt x="808" y="1060"/>
                      <a:pt x="937" y="1012"/>
                      <a:pt x="1038" y="912"/>
                    </a:cubicBezTo>
                    <a:cubicBezTo>
                      <a:pt x="1386" y="617"/>
                      <a:pt x="1172" y="28"/>
                      <a:pt x="717" y="2"/>
                    </a:cubicBezTo>
                    <a:cubicBezTo>
                      <a:pt x="706" y="1"/>
                      <a:pt x="696" y="1"/>
                      <a:pt x="6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4"/>
              <p:cNvSpPr/>
              <p:nvPr/>
            </p:nvSpPr>
            <p:spPr>
              <a:xfrm>
                <a:off x="1877838" y="2510156"/>
                <a:ext cx="46698" cy="34939"/>
              </a:xfrm>
              <a:custGeom>
                <a:rect b="b" l="l" r="r" t="t"/>
                <a:pathLst>
                  <a:path extrusionOk="0" h="1037" w="1386">
                    <a:moveTo>
                      <a:pt x="703" y="0"/>
                    </a:moveTo>
                    <a:cubicBezTo>
                      <a:pt x="692" y="0"/>
                      <a:pt x="681" y="0"/>
                      <a:pt x="670" y="1"/>
                    </a:cubicBezTo>
                    <a:cubicBezTo>
                      <a:pt x="188" y="28"/>
                      <a:pt x="1" y="617"/>
                      <a:pt x="349" y="911"/>
                    </a:cubicBezTo>
                    <a:cubicBezTo>
                      <a:pt x="445" y="995"/>
                      <a:pt x="569" y="1036"/>
                      <a:pt x="693" y="1036"/>
                    </a:cubicBezTo>
                    <a:cubicBezTo>
                      <a:pt x="844" y="1036"/>
                      <a:pt x="995" y="975"/>
                      <a:pt x="1098" y="857"/>
                    </a:cubicBezTo>
                    <a:cubicBezTo>
                      <a:pt x="1386" y="518"/>
                      <a:pt x="1138" y="0"/>
                      <a:pt x="7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4"/>
              <p:cNvSpPr/>
              <p:nvPr/>
            </p:nvSpPr>
            <p:spPr>
              <a:xfrm>
                <a:off x="1793977" y="2436201"/>
                <a:ext cx="46664" cy="34939"/>
              </a:xfrm>
              <a:custGeom>
                <a:rect b="b" l="l" r="r" t="t"/>
                <a:pathLst>
                  <a:path extrusionOk="0" h="1037" w="1385">
                    <a:moveTo>
                      <a:pt x="678" y="0"/>
                    </a:moveTo>
                    <a:cubicBezTo>
                      <a:pt x="666" y="0"/>
                      <a:pt x="655" y="1"/>
                      <a:pt x="643" y="1"/>
                    </a:cubicBezTo>
                    <a:cubicBezTo>
                      <a:pt x="188" y="28"/>
                      <a:pt x="1" y="590"/>
                      <a:pt x="349" y="911"/>
                    </a:cubicBezTo>
                    <a:cubicBezTo>
                      <a:pt x="445" y="996"/>
                      <a:pt x="563" y="1037"/>
                      <a:pt x="681" y="1037"/>
                    </a:cubicBezTo>
                    <a:cubicBezTo>
                      <a:pt x="825" y="1037"/>
                      <a:pt x="968" y="975"/>
                      <a:pt x="1071" y="858"/>
                    </a:cubicBezTo>
                    <a:cubicBezTo>
                      <a:pt x="1385" y="518"/>
                      <a:pt x="1137" y="0"/>
                      <a:pt x="6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4"/>
              <p:cNvSpPr/>
              <p:nvPr/>
            </p:nvSpPr>
            <p:spPr>
              <a:xfrm>
                <a:off x="1709206" y="2361337"/>
                <a:ext cx="46698" cy="35377"/>
              </a:xfrm>
              <a:custGeom>
                <a:rect b="b" l="l" r="r" t="t"/>
                <a:pathLst>
                  <a:path extrusionOk="0" h="1050" w="1386">
                    <a:moveTo>
                      <a:pt x="701" y="1"/>
                    </a:moveTo>
                    <a:cubicBezTo>
                      <a:pt x="691" y="1"/>
                      <a:pt x="680" y="1"/>
                      <a:pt x="670" y="2"/>
                    </a:cubicBezTo>
                    <a:cubicBezTo>
                      <a:pt x="188" y="28"/>
                      <a:pt x="1" y="617"/>
                      <a:pt x="349" y="912"/>
                    </a:cubicBezTo>
                    <a:cubicBezTo>
                      <a:pt x="452" y="1002"/>
                      <a:pt x="587" y="1049"/>
                      <a:pt x="720" y="1049"/>
                    </a:cubicBezTo>
                    <a:cubicBezTo>
                      <a:pt x="862" y="1049"/>
                      <a:pt x="1001" y="996"/>
                      <a:pt x="1098" y="885"/>
                    </a:cubicBezTo>
                    <a:cubicBezTo>
                      <a:pt x="1386" y="545"/>
                      <a:pt x="1137" y="1"/>
                      <a:pt x="7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4"/>
              <p:cNvSpPr/>
              <p:nvPr/>
            </p:nvSpPr>
            <p:spPr>
              <a:xfrm>
                <a:off x="1308794" y="2065592"/>
                <a:ext cx="118617" cy="444606"/>
              </a:xfrm>
              <a:custGeom>
                <a:rect b="b" l="l" r="r" t="t"/>
                <a:pathLst>
                  <a:path extrusionOk="0" h="13196" w="3427">
                    <a:moveTo>
                      <a:pt x="3427" y="1"/>
                    </a:moveTo>
                    <a:cubicBezTo>
                      <a:pt x="1526" y="1"/>
                      <a:pt x="1" y="1526"/>
                      <a:pt x="1" y="3427"/>
                    </a:cubicBezTo>
                    <a:lnTo>
                      <a:pt x="1" y="9770"/>
                    </a:lnTo>
                    <a:cubicBezTo>
                      <a:pt x="1" y="11670"/>
                      <a:pt x="1526" y="13196"/>
                      <a:pt x="3427" y="13196"/>
                    </a:cubicBezTo>
                    <a:lnTo>
                      <a:pt x="34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4"/>
              <p:cNvSpPr/>
              <p:nvPr/>
            </p:nvSpPr>
            <p:spPr>
              <a:xfrm>
                <a:off x="1424235" y="2065586"/>
                <a:ext cx="115464" cy="444606"/>
              </a:xfrm>
              <a:custGeom>
                <a:rect b="b" l="l" r="r" t="t"/>
                <a:pathLst>
                  <a:path extrusionOk="0" h="13196" w="3427">
                    <a:moveTo>
                      <a:pt x="1" y="1"/>
                    </a:moveTo>
                    <a:lnTo>
                      <a:pt x="1" y="13196"/>
                    </a:lnTo>
                    <a:cubicBezTo>
                      <a:pt x="1901" y="13196"/>
                      <a:pt x="3427" y="11670"/>
                      <a:pt x="3427" y="9770"/>
                    </a:cubicBezTo>
                    <a:lnTo>
                      <a:pt x="3427" y="3427"/>
                    </a:lnTo>
                    <a:cubicBezTo>
                      <a:pt x="3427" y="1526"/>
                      <a:pt x="190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4"/>
              <p:cNvSpPr/>
              <p:nvPr/>
            </p:nvSpPr>
            <p:spPr>
              <a:xfrm>
                <a:off x="1340375" y="2097150"/>
                <a:ext cx="167755" cy="269904"/>
              </a:xfrm>
              <a:custGeom>
                <a:rect b="b" l="l" r="r" t="t"/>
                <a:pathLst>
                  <a:path extrusionOk="0" h="7790" w="4979">
                    <a:moveTo>
                      <a:pt x="2490" y="0"/>
                    </a:moveTo>
                    <a:cubicBezTo>
                      <a:pt x="1125" y="0"/>
                      <a:pt x="1" y="1125"/>
                      <a:pt x="1" y="2490"/>
                    </a:cubicBezTo>
                    <a:lnTo>
                      <a:pt x="1" y="7789"/>
                    </a:lnTo>
                    <a:lnTo>
                      <a:pt x="4979" y="2811"/>
                    </a:lnTo>
                    <a:lnTo>
                      <a:pt x="4979" y="2490"/>
                    </a:lnTo>
                    <a:cubicBezTo>
                      <a:pt x="4979" y="1125"/>
                      <a:pt x="3855" y="0"/>
                      <a:pt x="2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4"/>
              <p:cNvSpPr/>
              <p:nvPr/>
            </p:nvSpPr>
            <p:spPr>
              <a:xfrm>
                <a:off x="1340374" y="2191831"/>
                <a:ext cx="167755" cy="286824"/>
              </a:xfrm>
              <a:custGeom>
                <a:rect b="b" l="l" r="r" t="t"/>
                <a:pathLst>
                  <a:path extrusionOk="0" h="8513" w="4979">
                    <a:moveTo>
                      <a:pt x="4979" y="1"/>
                    </a:moveTo>
                    <a:lnTo>
                      <a:pt x="1" y="4979"/>
                    </a:lnTo>
                    <a:lnTo>
                      <a:pt x="1" y="6023"/>
                    </a:lnTo>
                    <a:cubicBezTo>
                      <a:pt x="1" y="7388"/>
                      <a:pt x="1125" y="8512"/>
                      <a:pt x="2490" y="8512"/>
                    </a:cubicBezTo>
                    <a:cubicBezTo>
                      <a:pt x="3855" y="8512"/>
                      <a:pt x="4979" y="7388"/>
                      <a:pt x="4979" y="6023"/>
                    </a:cubicBezTo>
                    <a:lnTo>
                      <a:pt x="49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4"/>
              <p:cNvSpPr/>
              <p:nvPr/>
            </p:nvSpPr>
            <p:spPr>
              <a:xfrm>
                <a:off x="1261028" y="1944731"/>
                <a:ext cx="120855" cy="120889"/>
              </a:xfrm>
              <a:custGeom>
                <a:rect b="b" l="l" r="r" t="t"/>
                <a:pathLst>
                  <a:path extrusionOk="0" h="3588" w="3587">
                    <a:moveTo>
                      <a:pt x="1794" y="1"/>
                    </a:moveTo>
                    <a:lnTo>
                      <a:pt x="1472" y="1473"/>
                    </a:lnTo>
                    <a:lnTo>
                      <a:pt x="0" y="1794"/>
                    </a:lnTo>
                    <a:lnTo>
                      <a:pt x="1472" y="2142"/>
                    </a:lnTo>
                    <a:lnTo>
                      <a:pt x="1794" y="3588"/>
                    </a:lnTo>
                    <a:lnTo>
                      <a:pt x="2115" y="2142"/>
                    </a:lnTo>
                    <a:lnTo>
                      <a:pt x="3587" y="1794"/>
                    </a:lnTo>
                    <a:lnTo>
                      <a:pt x="2115" y="1473"/>
                    </a:lnTo>
                    <a:lnTo>
                      <a:pt x="17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4"/>
              <p:cNvSpPr/>
              <p:nvPr/>
            </p:nvSpPr>
            <p:spPr>
              <a:xfrm>
                <a:off x="1221338" y="2076401"/>
                <a:ext cx="79380" cy="79413"/>
              </a:xfrm>
              <a:custGeom>
                <a:rect b="b" l="l" r="r" t="t"/>
                <a:pathLst>
                  <a:path extrusionOk="0" h="2357" w="2356">
                    <a:moveTo>
                      <a:pt x="1178" y="1"/>
                    </a:moveTo>
                    <a:lnTo>
                      <a:pt x="964" y="964"/>
                    </a:lnTo>
                    <a:lnTo>
                      <a:pt x="1" y="1178"/>
                    </a:lnTo>
                    <a:lnTo>
                      <a:pt x="964" y="1393"/>
                    </a:lnTo>
                    <a:lnTo>
                      <a:pt x="1178" y="2356"/>
                    </a:lnTo>
                    <a:lnTo>
                      <a:pt x="1392" y="1393"/>
                    </a:lnTo>
                    <a:lnTo>
                      <a:pt x="2356" y="1178"/>
                    </a:lnTo>
                    <a:lnTo>
                      <a:pt x="1392" y="964"/>
                    </a:lnTo>
                    <a:lnTo>
                      <a:pt x="11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6" name="Google Shape;2556;p74"/>
            <p:cNvSpPr/>
            <p:nvPr/>
          </p:nvSpPr>
          <p:spPr>
            <a:xfrm>
              <a:off x="1552775" y="3068775"/>
              <a:ext cx="467400" cy="43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7" name="Google Shape;2557;p74"/>
          <p:cNvGrpSpPr/>
          <p:nvPr/>
        </p:nvGrpSpPr>
        <p:grpSpPr>
          <a:xfrm>
            <a:off x="2951825" y="1594827"/>
            <a:ext cx="1525099" cy="674195"/>
            <a:chOff x="2951825" y="1595117"/>
            <a:chExt cx="1525099" cy="674195"/>
          </a:xfrm>
        </p:grpSpPr>
        <p:grpSp>
          <p:nvGrpSpPr>
            <p:cNvPr id="2558" name="Google Shape;2558;p74"/>
            <p:cNvGrpSpPr/>
            <p:nvPr/>
          </p:nvGrpSpPr>
          <p:grpSpPr>
            <a:xfrm>
              <a:off x="3395225" y="1595117"/>
              <a:ext cx="719145" cy="674195"/>
              <a:chOff x="3069900" y="3659000"/>
              <a:chExt cx="832248" cy="780228"/>
            </a:xfrm>
          </p:grpSpPr>
          <p:sp>
            <p:nvSpPr>
              <p:cNvPr id="2559" name="Google Shape;2559;p74"/>
              <p:cNvSpPr/>
              <p:nvPr/>
            </p:nvSpPr>
            <p:spPr>
              <a:xfrm>
                <a:off x="3069900" y="3659000"/>
                <a:ext cx="778900" cy="779575"/>
              </a:xfrm>
              <a:custGeom>
                <a:rect b="b" l="l" r="r" t="t"/>
                <a:pathLst>
                  <a:path extrusionOk="0" h="31183" w="31156">
                    <a:moveTo>
                      <a:pt x="15578" y="1"/>
                    </a:moveTo>
                    <a:cubicBezTo>
                      <a:pt x="6960" y="1"/>
                      <a:pt x="1" y="6987"/>
                      <a:pt x="1" y="15578"/>
                    </a:cubicBezTo>
                    <a:cubicBezTo>
                      <a:pt x="1" y="24197"/>
                      <a:pt x="6960" y="31183"/>
                      <a:pt x="15578" y="31183"/>
                    </a:cubicBezTo>
                    <a:cubicBezTo>
                      <a:pt x="24170" y="31183"/>
                      <a:pt x="31156" y="24197"/>
                      <a:pt x="31156" y="15578"/>
                    </a:cubicBezTo>
                    <a:cubicBezTo>
                      <a:pt x="31156" y="6987"/>
                      <a:pt x="24170" y="1"/>
                      <a:pt x="155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4"/>
              <p:cNvSpPr/>
              <p:nvPr/>
            </p:nvSpPr>
            <p:spPr>
              <a:xfrm>
                <a:off x="3071250" y="3680425"/>
                <a:ext cx="545375" cy="336600"/>
              </a:xfrm>
              <a:custGeom>
                <a:rect b="b" l="l" r="r" t="t"/>
                <a:pathLst>
                  <a:path extrusionOk="0" h="13464" w="21815">
                    <a:moveTo>
                      <a:pt x="20556" y="0"/>
                    </a:moveTo>
                    <a:cubicBezTo>
                      <a:pt x="18576" y="3159"/>
                      <a:pt x="15819" y="5755"/>
                      <a:pt x="12526" y="7495"/>
                    </a:cubicBezTo>
                    <a:cubicBezTo>
                      <a:pt x="9521" y="9053"/>
                      <a:pt x="6182" y="9871"/>
                      <a:pt x="2803" y="9871"/>
                    </a:cubicBezTo>
                    <a:cubicBezTo>
                      <a:pt x="2119" y="9871"/>
                      <a:pt x="1434" y="9837"/>
                      <a:pt x="750" y="9770"/>
                    </a:cubicBezTo>
                    <a:cubicBezTo>
                      <a:pt x="348" y="10974"/>
                      <a:pt x="107" y="12205"/>
                      <a:pt x="0" y="13463"/>
                    </a:cubicBezTo>
                    <a:cubicBezTo>
                      <a:pt x="4095" y="13383"/>
                      <a:pt x="8110" y="12312"/>
                      <a:pt x="11724" y="10385"/>
                    </a:cubicBezTo>
                    <a:cubicBezTo>
                      <a:pt x="15952" y="8083"/>
                      <a:pt x="19432" y="4657"/>
                      <a:pt x="21814" y="482"/>
                    </a:cubicBezTo>
                    <a:cubicBezTo>
                      <a:pt x="21386" y="295"/>
                      <a:pt x="20984" y="161"/>
                      <a:pt x="205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4"/>
              <p:cNvSpPr/>
              <p:nvPr/>
            </p:nvSpPr>
            <p:spPr>
              <a:xfrm>
                <a:off x="3160250" y="4033050"/>
                <a:ext cx="688550" cy="330600"/>
              </a:xfrm>
              <a:custGeom>
                <a:rect b="b" l="l" r="r" t="t"/>
                <a:pathLst>
                  <a:path extrusionOk="0" h="13224" w="27542">
                    <a:moveTo>
                      <a:pt x="27542" y="1"/>
                    </a:moveTo>
                    <a:cubicBezTo>
                      <a:pt x="24276" y="4069"/>
                      <a:pt x="19994" y="7174"/>
                      <a:pt x="15149" y="9047"/>
                    </a:cubicBezTo>
                    <a:cubicBezTo>
                      <a:pt x="11809" y="10309"/>
                      <a:pt x="8263" y="10954"/>
                      <a:pt x="4707" y="10954"/>
                    </a:cubicBezTo>
                    <a:cubicBezTo>
                      <a:pt x="3134" y="10954"/>
                      <a:pt x="1560" y="10828"/>
                      <a:pt x="0" y="10573"/>
                    </a:cubicBezTo>
                    <a:lnTo>
                      <a:pt x="0" y="10573"/>
                    </a:lnTo>
                    <a:cubicBezTo>
                      <a:pt x="803" y="11537"/>
                      <a:pt x="1740" y="12420"/>
                      <a:pt x="2757" y="13169"/>
                    </a:cubicBezTo>
                    <a:cubicBezTo>
                      <a:pt x="3356" y="13206"/>
                      <a:pt x="3955" y="13224"/>
                      <a:pt x="4553" y="13224"/>
                    </a:cubicBezTo>
                    <a:cubicBezTo>
                      <a:pt x="8365" y="13224"/>
                      <a:pt x="12145" y="12489"/>
                      <a:pt x="15685" y="11055"/>
                    </a:cubicBezTo>
                    <a:cubicBezTo>
                      <a:pt x="20262" y="9181"/>
                      <a:pt x="24303" y="6210"/>
                      <a:pt x="27435" y="2410"/>
                    </a:cubicBezTo>
                    <a:cubicBezTo>
                      <a:pt x="27488" y="1794"/>
                      <a:pt x="27542" y="1205"/>
                      <a:pt x="27542" y="616"/>
                    </a:cubicBezTo>
                    <a:lnTo>
                      <a:pt x="275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4"/>
              <p:cNvSpPr/>
              <p:nvPr/>
            </p:nvSpPr>
            <p:spPr>
              <a:xfrm>
                <a:off x="3075925" y="3768075"/>
                <a:ext cx="726050" cy="418675"/>
              </a:xfrm>
              <a:custGeom>
                <a:rect b="b" l="l" r="r" t="t"/>
                <a:pathLst>
                  <a:path extrusionOk="0" h="16747" w="29042">
                    <a:moveTo>
                      <a:pt x="26124" y="0"/>
                    </a:moveTo>
                    <a:cubicBezTo>
                      <a:pt x="23875" y="4818"/>
                      <a:pt x="20128" y="8806"/>
                      <a:pt x="15471" y="11376"/>
                    </a:cubicBezTo>
                    <a:cubicBezTo>
                      <a:pt x="11815" y="13338"/>
                      <a:pt x="7760" y="14344"/>
                      <a:pt x="3650" y="14344"/>
                    </a:cubicBezTo>
                    <a:cubicBezTo>
                      <a:pt x="2436" y="14344"/>
                      <a:pt x="1216" y="14256"/>
                      <a:pt x="1" y="14079"/>
                    </a:cubicBezTo>
                    <a:lnTo>
                      <a:pt x="1" y="14079"/>
                    </a:lnTo>
                    <a:cubicBezTo>
                      <a:pt x="161" y="14882"/>
                      <a:pt x="375" y="15685"/>
                      <a:pt x="643" y="16461"/>
                    </a:cubicBezTo>
                    <a:cubicBezTo>
                      <a:pt x="2003" y="16652"/>
                      <a:pt x="3368" y="16747"/>
                      <a:pt x="4730" y="16747"/>
                    </a:cubicBezTo>
                    <a:cubicBezTo>
                      <a:pt x="9290" y="16747"/>
                      <a:pt x="13805" y="15685"/>
                      <a:pt x="17907" y="13624"/>
                    </a:cubicBezTo>
                    <a:cubicBezTo>
                      <a:pt x="22403" y="11349"/>
                      <a:pt x="26231" y="7977"/>
                      <a:pt x="29041" y="3828"/>
                    </a:cubicBezTo>
                    <a:cubicBezTo>
                      <a:pt x="28265" y="2409"/>
                      <a:pt x="27275" y="1125"/>
                      <a:pt x="261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4"/>
              <p:cNvSpPr/>
              <p:nvPr/>
            </p:nvSpPr>
            <p:spPr>
              <a:xfrm rot="-422032">
                <a:off x="3160186" y="3747235"/>
                <a:ext cx="704736" cy="651294"/>
              </a:xfrm>
              <a:custGeom>
                <a:rect b="b" l="l" r="r" t="t"/>
                <a:pathLst>
                  <a:path extrusionOk="0" h="19889" w="21521">
                    <a:moveTo>
                      <a:pt x="15150" y="1"/>
                    </a:moveTo>
                    <a:cubicBezTo>
                      <a:pt x="18095" y="4337"/>
                      <a:pt x="17559" y="10145"/>
                      <a:pt x="13839" y="13839"/>
                    </a:cubicBezTo>
                    <a:cubicBezTo>
                      <a:pt x="11737" y="15956"/>
                      <a:pt x="8950" y="17042"/>
                      <a:pt x="6140" y="17042"/>
                    </a:cubicBezTo>
                    <a:cubicBezTo>
                      <a:pt x="4011" y="17042"/>
                      <a:pt x="1869" y="16419"/>
                      <a:pt x="1" y="15150"/>
                    </a:cubicBezTo>
                    <a:lnTo>
                      <a:pt x="1" y="15150"/>
                    </a:lnTo>
                    <a:cubicBezTo>
                      <a:pt x="2140" y="18269"/>
                      <a:pt x="5556" y="19888"/>
                      <a:pt x="9001" y="19888"/>
                    </a:cubicBezTo>
                    <a:cubicBezTo>
                      <a:pt x="11765" y="19888"/>
                      <a:pt x="14546" y="18847"/>
                      <a:pt x="16703" y="16703"/>
                    </a:cubicBezTo>
                    <a:cubicBezTo>
                      <a:pt x="21521" y="11858"/>
                      <a:pt x="20771" y="3855"/>
                      <a:pt x="15150" y="1"/>
                    </a:cubicBezTo>
                    <a:close/>
                  </a:path>
                </a:pathLst>
              </a:custGeom>
              <a:solidFill>
                <a:srgbClr val="000000">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4" name="Google Shape;2564;p74"/>
            <p:cNvSpPr/>
            <p:nvPr/>
          </p:nvSpPr>
          <p:spPr>
            <a:xfrm>
              <a:off x="2951825" y="1596050"/>
              <a:ext cx="1525099" cy="671759"/>
            </a:xfrm>
            <a:custGeom>
              <a:rect b="b" l="l" r="r" t="t"/>
              <a:pathLst>
                <a:path extrusionOk="0" h="31431" w="71358">
                  <a:moveTo>
                    <a:pt x="59596" y="0"/>
                  </a:moveTo>
                  <a:cubicBezTo>
                    <a:pt x="55315" y="0"/>
                    <a:pt x="49978" y="709"/>
                    <a:pt x="44083" y="2101"/>
                  </a:cubicBezTo>
                  <a:cubicBezTo>
                    <a:pt x="45314" y="2770"/>
                    <a:pt x="46439" y="3600"/>
                    <a:pt x="47429" y="4591"/>
                  </a:cubicBezTo>
                  <a:cubicBezTo>
                    <a:pt x="50751" y="3929"/>
                    <a:pt x="53646" y="3580"/>
                    <a:pt x="55889" y="3580"/>
                  </a:cubicBezTo>
                  <a:cubicBezTo>
                    <a:pt x="58633" y="3580"/>
                    <a:pt x="60402" y="4102"/>
                    <a:pt x="60785" y="5206"/>
                  </a:cubicBezTo>
                  <a:cubicBezTo>
                    <a:pt x="61427" y="7080"/>
                    <a:pt x="57921" y="10158"/>
                    <a:pt x="51925" y="13423"/>
                  </a:cubicBezTo>
                  <a:cubicBezTo>
                    <a:pt x="47188" y="15939"/>
                    <a:pt x="42263" y="18107"/>
                    <a:pt x="37178" y="19847"/>
                  </a:cubicBezTo>
                  <a:cubicBezTo>
                    <a:pt x="32627" y="21480"/>
                    <a:pt x="27943" y="22791"/>
                    <a:pt x="23206" y="23808"/>
                  </a:cubicBezTo>
                  <a:cubicBezTo>
                    <a:pt x="19801" y="24501"/>
                    <a:pt x="16832" y="24863"/>
                    <a:pt x="14539" y="24863"/>
                  </a:cubicBezTo>
                  <a:cubicBezTo>
                    <a:pt x="11784" y="24863"/>
                    <a:pt x="10003" y="24342"/>
                    <a:pt x="9609" y="23246"/>
                  </a:cubicBezTo>
                  <a:cubicBezTo>
                    <a:pt x="8860" y="21105"/>
                    <a:pt x="13544" y="17385"/>
                    <a:pt x="21091" y="13637"/>
                  </a:cubicBezTo>
                  <a:cubicBezTo>
                    <a:pt x="21279" y="12272"/>
                    <a:pt x="21627" y="10934"/>
                    <a:pt x="22162" y="9649"/>
                  </a:cubicBezTo>
                  <a:lnTo>
                    <a:pt x="22162" y="9649"/>
                  </a:lnTo>
                  <a:cubicBezTo>
                    <a:pt x="8753" y="15832"/>
                    <a:pt x="0" y="23219"/>
                    <a:pt x="1606" y="27743"/>
                  </a:cubicBezTo>
                  <a:cubicBezTo>
                    <a:pt x="2476" y="30221"/>
                    <a:pt x="6265" y="31431"/>
                    <a:pt x="11852" y="31431"/>
                  </a:cubicBezTo>
                  <a:cubicBezTo>
                    <a:pt x="16403" y="31431"/>
                    <a:pt x="22147" y="30628"/>
                    <a:pt x="28479" y="29054"/>
                  </a:cubicBezTo>
                  <a:cubicBezTo>
                    <a:pt x="31932" y="28198"/>
                    <a:pt x="35572" y="27127"/>
                    <a:pt x="39292" y="25816"/>
                  </a:cubicBezTo>
                  <a:cubicBezTo>
                    <a:pt x="43360" y="24370"/>
                    <a:pt x="47349" y="22711"/>
                    <a:pt x="51230" y="20837"/>
                  </a:cubicBezTo>
                  <a:cubicBezTo>
                    <a:pt x="63542" y="14869"/>
                    <a:pt x="71357" y="7990"/>
                    <a:pt x="69858" y="3681"/>
                  </a:cubicBezTo>
                  <a:cubicBezTo>
                    <a:pt x="68979" y="1209"/>
                    <a:pt x="65189" y="0"/>
                    <a:pt x="595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74"/>
          <p:cNvGrpSpPr/>
          <p:nvPr/>
        </p:nvGrpSpPr>
        <p:grpSpPr>
          <a:xfrm>
            <a:off x="8085825" y="4607850"/>
            <a:ext cx="350700" cy="350700"/>
            <a:chOff x="8085825" y="4607850"/>
            <a:chExt cx="350700" cy="350700"/>
          </a:xfrm>
        </p:grpSpPr>
        <p:sp>
          <p:nvSpPr>
            <p:cNvPr id="2566" name="Google Shape;2566;p74">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4">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8" name="Google Shape;2568;p74"/>
          <p:cNvGrpSpPr/>
          <p:nvPr/>
        </p:nvGrpSpPr>
        <p:grpSpPr>
          <a:xfrm>
            <a:off x="707250" y="4607850"/>
            <a:ext cx="350700" cy="350700"/>
            <a:chOff x="707250" y="4607850"/>
            <a:chExt cx="350700" cy="350700"/>
          </a:xfrm>
        </p:grpSpPr>
        <p:sp>
          <p:nvSpPr>
            <p:cNvPr id="2569" name="Google Shape;2569;p74">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4">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1" name="Google Shape;2571;p74">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4">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75"/>
          <p:cNvSpPr txBox="1"/>
          <p:nvPr>
            <p:ph type="title"/>
          </p:nvPr>
        </p:nvSpPr>
        <p:spPr>
          <a:xfrm>
            <a:off x="768450" y="535650"/>
            <a:ext cx="76071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578" name="Google Shape;2578;p75"/>
          <p:cNvSpPr txBox="1"/>
          <p:nvPr>
            <p:ph idx="1" type="subTitle"/>
          </p:nvPr>
        </p:nvSpPr>
        <p:spPr>
          <a:xfrm>
            <a:off x="1188015" y="2822625"/>
            <a:ext cx="6268200" cy="35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VECTORS</a:t>
            </a:r>
            <a:endParaRPr/>
          </a:p>
        </p:txBody>
      </p:sp>
      <p:sp>
        <p:nvSpPr>
          <p:cNvPr id="2579" name="Google Shape;2579;p75"/>
          <p:cNvSpPr txBox="1"/>
          <p:nvPr>
            <p:ph idx="2" type="body"/>
          </p:nvPr>
        </p:nvSpPr>
        <p:spPr>
          <a:xfrm>
            <a:off x="1188015" y="3174525"/>
            <a:ext cx="6268200" cy="143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uFill>
                  <a:noFill/>
                </a:uFill>
                <a:hlinkClick r:id="rId3"/>
              </a:rPr>
              <a:t>S</a:t>
            </a:r>
            <a:r>
              <a:rPr lang="en">
                <a:uFill>
                  <a:noFill/>
                </a:uFill>
                <a:hlinkClick r:id="rId4"/>
              </a:rPr>
              <a:t>et tropical animals parrot frog flamingo chameleon flat style design</a:t>
            </a:r>
            <a:endParaRPr/>
          </a:p>
          <a:p>
            <a:pPr indent="-317500" lvl="0" marL="457200" rtl="0" algn="l">
              <a:spcBef>
                <a:spcPts val="0"/>
              </a:spcBef>
              <a:spcAft>
                <a:spcPts val="0"/>
              </a:spcAft>
              <a:buSzPts val="1400"/>
              <a:buChar char="●"/>
            </a:pPr>
            <a:r>
              <a:rPr lang="en">
                <a:uFill>
                  <a:noFill/>
                </a:uFill>
                <a:hlinkClick r:id="rId5"/>
              </a:rPr>
              <a:t>Winter background</a:t>
            </a:r>
            <a:endParaRPr/>
          </a:p>
          <a:p>
            <a:pPr indent="-317500" lvl="0" marL="457200" rtl="0" algn="l">
              <a:spcBef>
                <a:spcPts val="0"/>
              </a:spcBef>
              <a:spcAft>
                <a:spcPts val="0"/>
              </a:spcAft>
              <a:buSzPts val="1400"/>
              <a:buChar char="●"/>
            </a:pPr>
            <a:r>
              <a:rPr lang="en">
                <a:uFill>
                  <a:noFill/>
                </a:uFill>
                <a:hlinkClick r:id="rId6"/>
              </a:rPr>
              <a:t>Solar system infographic</a:t>
            </a:r>
            <a:endParaRPr/>
          </a:p>
          <a:p>
            <a:pPr indent="-317500" lvl="0" marL="457200" rtl="0" algn="l">
              <a:spcBef>
                <a:spcPts val="0"/>
              </a:spcBef>
              <a:spcAft>
                <a:spcPts val="0"/>
              </a:spcAft>
              <a:buSzPts val="1400"/>
              <a:buChar char="●"/>
            </a:pPr>
            <a:r>
              <a:rPr lang="en">
                <a:uFill>
                  <a:noFill/>
                </a:uFill>
                <a:hlinkClick r:id="rId7"/>
              </a:rPr>
              <a:t>Flat sun pattern</a:t>
            </a:r>
            <a:endParaRPr/>
          </a:p>
          <a:p>
            <a:pPr indent="-317500" lvl="0" marL="457200" rtl="0" algn="l">
              <a:spcBef>
                <a:spcPts val="0"/>
              </a:spcBef>
              <a:spcAft>
                <a:spcPts val="0"/>
              </a:spcAft>
              <a:buSzPts val="1400"/>
              <a:buChar char="●"/>
            </a:pPr>
            <a:r>
              <a:rPr lang="en">
                <a:uFill>
                  <a:noFill/>
                </a:uFill>
                <a:hlinkClick r:id="rId8"/>
              </a:rPr>
              <a:t>Flat design universe infographic template</a:t>
            </a:r>
            <a:endParaRPr/>
          </a:p>
          <a:p>
            <a:pPr indent="-317500" lvl="0" marL="457200" rtl="0" algn="l">
              <a:spcBef>
                <a:spcPts val="0"/>
              </a:spcBef>
              <a:spcAft>
                <a:spcPts val="0"/>
              </a:spcAft>
              <a:buSzPts val="1400"/>
              <a:buChar char="●"/>
            </a:pPr>
            <a:r>
              <a:rPr lang="en">
                <a:uFill>
                  <a:noFill/>
                </a:uFill>
                <a:hlinkClick r:id="rId9"/>
              </a:rPr>
              <a:t>Collection spaceship</a:t>
            </a:r>
            <a:endParaRPr/>
          </a:p>
        </p:txBody>
      </p:sp>
      <p:sp>
        <p:nvSpPr>
          <p:cNvPr id="2580" name="Google Shape;2580;p75"/>
          <p:cNvSpPr txBox="1"/>
          <p:nvPr>
            <p:ph idx="3" type="subTitle"/>
          </p:nvPr>
        </p:nvSpPr>
        <p:spPr>
          <a:xfrm>
            <a:off x="1188015" y="1773500"/>
            <a:ext cx="6268200" cy="35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2581" name="Google Shape;2581;p75"/>
          <p:cNvSpPr txBox="1"/>
          <p:nvPr>
            <p:ph idx="4" type="body"/>
          </p:nvPr>
        </p:nvSpPr>
        <p:spPr>
          <a:xfrm>
            <a:off x="1188015" y="2125361"/>
            <a:ext cx="6268200" cy="46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uFill>
                  <a:noFill/>
                </a:uFill>
                <a:hlinkClick r:id="rId10"/>
              </a:rPr>
              <a:t>M</a:t>
            </a:r>
            <a:r>
              <a:rPr lang="en">
                <a:uFill>
                  <a:noFill/>
                </a:uFill>
                <a:hlinkClick r:id="rId11"/>
              </a:rPr>
              <a:t>edium shot happy family couch</a:t>
            </a:r>
            <a:endParaRPr/>
          </a:p>
        </p:txBody>
      </p:sp>
      <p:sp>
        <p:nvSpPr>
          <p:cNvPr id="2582" name="Google Shape;2582;p75"/>
          <p:cNvSpPr txBox="1"/>
          <p:nvPr>
            <p:ph idx="5" type="subTitle"/>
          </p:nvPr>
        </p:nvSpPr>
        <p:spPr>
          <a:xfrm>
            <a:off x="2276500" y="1208876"/>
            <a:ext cx="45912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Did you like the resources on this template? Get them for free at our other websites:</a:t>
            </a:r>
            <a:endParaRPr/>
          </a:p>
        </p:txBody>
      </p:sp>
      <p:grpSp>
        <p:nvGrpSpPr>
          <p:cNvPr id="2583" name="Google Shape;2583;p75"/>
          <p:cNvGrpSpPr/>
          <p:nvPr/>
        </p:nvGrpSpPr>
        <p:grpSpPr>
          <a:xfrm>
            <a:off x="707250" y="4607850"/>
            <a:ext cx="350700" cy="350700"/>
            <a:chOff x="707250" y="4607850"/>
            <a:chExt cx="350700" cy="350700"/>
          </a:xfrm>
        </p:grpSpPr>
        <p:sp>
          <p:nvSpPr>
            <p:cNvPr id="2584" name="Google Shape;2584;p75">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5">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6" name="Google Shape;2586;p75">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90" name="Shape 2590"/>
        <p:cNvGrpSpPr/>
        <p:nvPr/>
      </p:nvGrpSpPr>
      <p:grpSpPr>
        <a:xfrm>
          <a:off x="0" y="0"/>
          <a:ext cx="0" cy="0"/>
          <a:chOff x="0" y="0"/>
          <a:chExt cx="0" cy="0"/>
        </a:xfrm>
      </p:grpSpPr>
      <p:sp>
        <p:nvSpPr>
          <p:cNvPr id="2591" name="Google Shape;2591;p76"/>
          <p:cNvSpPr txBox="1"/>
          <p:nvPr>
            <p:ph idx="4294967295" type="title"/>
          </p:nvPr>
        </p:nvSpPr>
        <p:spPr>
          <a:xfrm>
            <a:off x="1048350" y="75621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592" name="Google Shape;2592;p76"/>
          <p:cNvSpPr txBox="1"/>
          <p:nvPr>
            <p:ph idx="4294967295" type="body"/>
          </p:nvPr>
        </p:nvSpPr>
        <p:spPr>
          <a:xfrm>
            <a:off x="1048350" y="1211513"/>
            <a:ext cx="7047300" cy="273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593" name="Google Shape;2593;p76"/>
          <p:cNvSpPr txBox="1"/>
          <p:nvPr>
            <p:ph idx="4294967295" type="body"/>
          </p:nvPr>
        </p:nvSpPr>
        <p:spPr>
          <a:xfrm>
            <a:off x="1048350" y="3947187"/>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97" name="Shape 2597"/>
        <p:cNvGrpSpPr/>
        <p:nvPr/>
      </p:nvGrpSpPr>
      <p:grpSpPr>
        <a:xfrm>
          <a:off x="0" y="0"/>
          <a:ext cx="0" cy="0"/>
          <a:chOff x="0" y="0"/>
          <a:chExt cx="0" cy="0"/>
        </a:xfrm>
      </p:grpSpPr>
      <p:sp>
        <p:nvSpPr>
          <p:cNvPr id="2598" name="Google Shape;2598;p7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2599" name="Google Shape;2599;p77"/>
          <p:cNvSpPr txBox="1"/>
          <p:nvPr/>
        </p:nvSpPr>
        <p:spPr>
          <a:xfrm>
            <a:off x="1048350" y="690275"/>
            <a:ext cx="7047300" cy="4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000" u="sng">
                <a:solidFill>
                  <a:srgbClr val="869FB2"/>
                </a:solidFill>
              </a:rPr>
              <a:t>S</a:t>
            </a:r>
            <a:r>
              <a:rPr b="1" lang="en" sz="1100" u="sng">
                <a:solidFill>
                  <a:srgbClr val="869FB2"/>
                </a:solidFill>
                <a:hlinkClick r:id="rId3">
                  <a:extLst>
                    <a:ext uri="{A12FA001-AC4F-418D-AE19-62706E023703}">
                      <ahyp:hlinkClr val="tx"/>
                    </a:ext>
                  </a:extLst>
                </a:hlinkClick>
              </a:rPr>
              <a:t>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600" name="Google Shape;2600;p7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04" name="Shape 2604"/>
        <p:cNvGrpSpPr/>
        <p:nvPr/>
      </p:nvGrpSpPr>
      <p:grpSpPr>
        <a:xfrm>
          <a:off x="0" y="0"/>
          <a:ext cx="0" cy="0"/>
          <a:chOff x="0" y="0"/>
          <a:chExt cx="0" cy="0"/>
        </a:xfrm>
      </p:grpSpPr>
      <p:sp>
        <p:nvSpPr>
          <p:cNvPr id="2605" name="Google Shape;2605;p78"/>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606" name="Google Shape;2606;p78"/>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607" name="Google Shape;2607;p78"/>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Barriecito</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https://fonts.google.com/specimen/Barriecito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Syne</a:t>
            </a:r>
            <a:endParaRPr b="1">
              <a:solidFill>
                <a:srgbClr val="FFFFFF"/>
              </a:solidFill>
              <a:latin typeface="Arial"/>
              <a:ea typeface="Arial"/>
              <a:cs typeface="Arial"/>
              <a:sym typeface="Arial"/>
            </a:endParaRPr>
          </a:p>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https://fonts.google.com/specimen/Syne</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sp>
        <p:nvSpPr>
          <p:cNvPr id="2608" name="Google Shape;2608;p78"/>
          <p:cNvSpPr/>
          <p:nvPr/>
        </p:nvSpPr>
        <p:spPr>
          <a:xfrm>
            <a:off x="1309411" y="3278075"/>
            <a:ext cx="720900" cy="687000"/>
          </a:xfrm>
          <a:prstGeom prst="roundRect">
            <a:avLst>
              <a:gd fmla="val 16667" name="adj"/>
            </a:avLst>
          </a:prstGeom>
          <a:solidFill>
            <a:srgbClr val="F0EC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8"/>
          <p:cNvSpPr/>
          <p:nvPr/>
        </p:nvSpPr>
        <p:spPr>
          <a:xfrm>
            <a:off x="2276768" y="3278075"/>
            <a:ext cx="720900" cy="687000"/>
          </a:xfrm>
          <a:prstGeom prst="roundRect">
            <a:avLst>
              <a:gd fmla="val 16667" name="adj"/>
            </a:avLst>
          </a:prstGeom>
          <a:solidFill>
            <a:srgbClr val="FDC6B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8"/>
          <p:cNvSpPr/>
          <p:nvPr/>
        </p:nvSpPr>
        <p:spPr>
          <a:xfrm>
            <a:off x="3244125" y="3278075"/>
            <a:ext cx="720900" cy="687000"/>
          </a:xfrm>
          <a:prstGeom prst="roundRect">
            <a:avLst>
              <a:gd fmla="val 16667" name="adj"/>
            </a:avLst>
          </a:prstGeom>
          <a:solidFill>
            <a:srgbClr val="FA967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8"/>
          <p:cNvSpPr/>
          <p:nvPr/>
        </p:nvSpPr>
        <p:spPr>
          <a:xfrm>
            <a:off x="342050" y="3278075"/>
            <a:ext cx="720900" cy="687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8"/>
          <p:cNvSpPr txBox="1"/>
          <p:nvPr/>
        </p:nvSpPr>
        <p:spPr>
          <a:xfrm>
            <a:off x="1309411" y="342115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#f0eced</a:t>
            </a:r>
            <a:endParaRPr sz="1000">
              <a:solidFill>
                <a:schemeClr val="dk1"/>
              </a:solidFill>
            </a:endParaRPr>
          </a:p>
        </p:txBody>
      </p:sp>
      <p:sp>
        <p:nvSpPr>
          <p:cNvPr id="2613" name="Google Shape;2613;p78"/>
          <p:cNvSpPr txBox="1"/>
          <p:nvPr/>
        </p:nvSpPr>
        <p:spPr>
          <a:xfrm>
            <a:off x="2276773" y="342115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#fdc6bc</a:t>
            </a:r>
            <a:endParaRPr sz="1000">
              <a:solidFill>
                <a:schemeClr val="dk1"/>
              </a:solidFill>
            </a:endParaRPr>
          </a:p>
        </p:txBody>
      </p:sp>
      <p:sp>
        <p:nvSpPr>
          <p:cNvPr id="2614" name="Google Shape;2614;p78"/>
          <p:cNvSpPr txBox="1"/>
          <p:nvPr/>
        </p:nvSpPr>
        <p:spPr>
          <a:xfrm>
            <a:off x="3244134" y="342115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#fa967e</a:t>
            </a:r>
            <a:endParaRPr sz="1000">
              <a:solidFill>
                <a:schemeClr val="dk1"/>
              </a:solidFill>
            </a:endParaRPr>
          </a:p>
        </p:txBody>
      </p:sp>
      <p:sp>
        <p:nvSpPr>
          <p:cNvPr id="2615" name="Google Shape;2615;p78"/>
          <p:cNvSpPr txBox="1"/>
          <p:nvPr/>
        </p:nvSpPr>
        <p:spPr>
          <a:xfrm>
            <a:off x="342050" y="342115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616" name="Google Shape;2616;p78"/>
          <p:cNvSpPr/>
          <p:nvPr/>
        </p:nvSpPr>
        <p:spPr>
          <a:xfrm>
            <a:off x="4211483" y="3278075"/>
            <a:ext cx="720900" cy="687000"/>
          </a:xfrm>
          <a:prstGeom prst="roundRect">
            <a:avLst>
              <a:gd fmla="val 16667" name="adj"/>
            </a:avLst>
          </a:prstGeom>
          <a:solidFill>
            <a:srgbClr val="FA98A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8"/>
          <p:cNvSpPr txBox="1"/>
          <p:nvPr/>
        </p:nvSpPr>
        <p:spPr>
          <a:xfrm>
            <a:off x="4211492" y="342115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#fa98a5</a:t>
            </a:r>
            <a:endParaRPr sz="1000">
              <a:solidFill>
                <a:schemeClr val="dk1"/>
              </a:solidFill>
            </a:endParaRPr>
          </a:p>
        </p:txBody>
      </p:sp>
      <p:sp>
        <p:nvSpPr>
          <p:cNvPr id="2618" name="Google Shape;2618;p78"/>
          <p:cNvSpPr/>
          <p:nvPr/>
        </p:nvSpPr>
        <p:spPr>
          <a:xfrm>
            <a:off x="5178840" y="3278075"/>
            <a:ext cx="720900" cy="687000"/>
          </a:xfrm>
          <a:prstGeom prst="roundRect">
            <a:avLst>
              <a:gd fmla="val 16667" name="adj"/>
            </a:avLst>
          </a:prstGeom>
          <a:solidFill>
            <a:srgbClr val="FF708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8"/>
          <p:cNvSpPr txBox="1"/>
          <p:nvPr/>
        </p:nvSpPr>
        <p:spPr>
          <a:xfrm>
            <a:off x="5178850" y="342115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#ff7083</a:t>
            </a:r>
            <a:endParaRPr sz="1000">
              <a:solidFill>
                <a:schemeClr val="dk1"/>
              </a:solidFill>
            </a:endParaRPr>
          </a:p>
        </p:txBody>
      </p:sp>
      <p:sp>
        <p:nvSpPr>
          <p:cNvPr id="2620" name="Google Shape;2620;p78"/>
          <p:cNvSpPr/>
          <p:nvPr/>
        </p:nvSpPr>
        <p:spPr>
          <a:xfrm>
            <a:off x="6146198" y="3278075"/>
            <a:ext cx="720900" cy="687000"/>
          </a:xfrm>
          <a:prstGeom prst="roundRect">
            <a:avLst>
              <a:gd fmla="val 16667" name="adj"/>
            </a:avLst>
          </a:prstGeom>
          <a:solidFill>
            <a:srgbClr val="EED07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8"/>
          <p:cNvSpPr txBox="1"/>
          <p:nvPr/>
        </p:nvSpPr>
        <p:spPr>
          <a:xfrm>
            <a:off x="6146208" y="342115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#eed071</a:t>
            </a:r>
            <a:endParaRPr sz="1000">
              <a:solidFill>
                <a:schemeClr val="dk1"/>
              </a:solidFill>
            </a:endParaRPr>
          </a:p>
        </p:txBody>
      </p:sp>
      <p:sp>
        <p:nvSpPr>
          <p:cNvPr id="2622" name="Google Shape;2622;p78"/>
          <p:cNvSpPr/>
          <p:nvPr/>
        </p:nvSpPr>
        <p:spPr>
          <a:xfrm>
            <a:off x="7113556" y="3278075"/>
            <a:ext cx="720900" cy="687000"/>
          </a:xfrm>
          <a:prstGeom prst="roundRect">
            <a:avLst>
              <a:gd fmla="val 16667" name="adj"/>
            </a:avLst>
          </a:prstGeom>
          <a:solidFill>
            <a:srgbClr val="DBA13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8"/>
          <p:cNvSpPr txBox="1"/>
          <p:nvPr/>
        </p:nvSpPr>
        <p:spPr>
          <a:xfrm>
            <a:off x="7113566" y="342115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#dba134</a:t>
            </a:r>
            <a:endParaRPr sz="1000">
              <a:solidFill>
                <a:srgbClr val="FFFFFF"/>
              </a:solidFill>
            </a:endParaRPr>
          </a:p>
        </p:txBody>
      </p:sp>
      <p:sp>
        <p:nvSpPr>
          <p:cNvPr id="2624" name="Google Shape;2624;p78"/>
          <p:cNvSpPr/>
          <p:nvPr/>
        </p:nvSpPr>
        <p:spPr>
          <a:xfrm>
            <a:off x="8080914" y="3278075"/>
            <a:ext cx="720900" cy="687000"/>
          </a:xfrm>
          <a:prstGeom prst="roundRect">
            <a:avLst>
              <a:gd fmla="val 16667" name="adj"/>
            </a:avLst>
          </a:prstGeom>
          <a:solidFill>
            <a:srgbClr val="220D4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8"/>
          <p:cNvSpPr txBox="1"/>
          <p:nvPr/>
        </p:nvSpPr>
        <p:spPr>
          <a:xfrm>
            <a:off x="8080923" y="342115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#220d49</a:t>
            </a:r>
            <a:endParaRPr sz="10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29" name="Shape 2629"/>
        <p:cNvGrpSpPr/>
        <p:nvPr/>
      </p:nvGrpSpPr>
      <p:grpSpPr>
        <a:xfrm>
          <a:off x="0" y="0"/>
          <a:ext cx="0" cy="0"/>
          <a:chOff x="0" y="0"/>
          <a:chExt cx="0" cy="0"/>
        </a:xfrm>
      </p:grpSpPr>
      <p:sp>
        <p:nvSpPr>
          <p:cNvPr id="2630" name="Google Shape;2630;p79"/>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631" name="Google Shape;2631;p79"/>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632" name="Google Shape;2632;p7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633" name="Google Shape;2633;p79">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634" name="Google Shape;2634;p79">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635" name="Google Shape;2635;p79">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636" name="Google Shape;2636;p79">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637" name="Google Shape;2637;p79"/>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638" name="Google Shape;2638;p79"/>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639" name="Google Shape;2639;p79"/>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640" name="Google Shape;2640;p79"/>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641" name="Google Shape;2641;p79">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45" name="Shape 2645"/>
        <p:cNvGrpSpPr/>
        <p:nvPr/>
      </p:nvGrpSpPr>
      <p:grpSpPr>
        <a:xfrm>
          <a:off x="0" y="0"/>
          <a:ext cx="0" cy="0"/>
          <a:chOff x="0" y="0"/>
          <a:chExt cx="0" cy="0"/>
        </a:xfrm>
      </p:grpSpPr>
      <p:sp>
        <p:nvSpPr>
          <p:cNvPr id="2646" name="Google Shape;2646;p80"/>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647" name="Google Shape;2647;p80"/>
          <p:cNvGrpSpPr/>
          <p:nvPr/>
        </p:nvGrpSpPr>
        <p:grpSpPr>
          <a:xfrm>
            <a:off x="5082708" y="3095784"/>
            <a:ext cx="442841" cy="514271"/>
            <a:chOff x="4727025" y="1332775"/>
            <a:chExt cx="59900" cy="69625"/>
          </a:xfrm>
        </p:grpSpPr>
        <p:sp>
          <p:nvSpPr>
            <p:cNvPr id="2648" name="Google Shape;2648;p8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80"/>
          <p:cNvGrpSpPr/>
          <p:nvPr/>
        </p:nvGrpSpPr>
        <p:grpSpPr>
          <a:xfrm>
            <a:off x="5758025" y="2343272"/>
            <a:ext cx="500909" cy="500899"/>
            <a:chOff x="4820425" y="1329900"/>
            <a:chExt cx="70175" cy="70350"/>
          </a:xfrm>
        </p:grpSpPr>
        <p:sp>
          <p:nvSpPr>
            <p:cNvPr id="2651" name="Google Shape;2651;p8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80"/>
          <p:cNvGrpSpPr/>
          <p:nvPr/>
        </p:nvGrpSpPr>
        <p:grpSpPr>
          <a:xfrm>
            <a:off x="6410648" y="2355062"/>
            <a:ext cx="538135" cy="493119"/>
            <a:chOff x="4903200" y="1331525"/>
            <a:chExt cx="73575" cy="67425"/>
          </a:xfrm>
        </p:grpSpPr>
        <p:sp>
          <p:nvSpPr>
            <p:cNvPr id="2656" name="Google Shape;2656;p8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57" name="Google Shape;2657;p8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80"/>
          <p:cNvGrpSpPr/>
          <p:nvPr/>
        </p:nvGrpSpPr>
        <p:grpSpPr>
          <a:xfrm>
            <a:off x="5670599" y="3097040"/>
            <a:ext cx="544563" cy="511895"/>
            <a:chOff x="4815575" y="1416800"/>
            <a:chExt cx="73750" cy="71400"/>
          </a:xfrm>
        </p:grpSpPr>
        <p:sp>
          <p:nvSpPr>
            <p:cNvPr id="2659" name="Google Shape;2659;p8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2" name="Google Shape;2662;p80"/>
          <p:cNvGrpSpPr/>
          <p:nvPr/>
        </p:nvGrpSpPr>
        <p:grpSpPr>
          <a:xfrm>
            <a:off x="6367224" y="3096746"/>
            <a:ext cx="602914" cy="512477"/>
            <a:chOff x="4902475" y="1418875"/>
            <a:chExt cx="74500" cy="63775"/>
          </a:xfrm>
        </p:grpSpPr>
        <p:sp>
          <p:nvSpPr>
            <p:cNvPr id="2663" name="Google Shape;2663;p8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5" name="Google Shape;2665;p80"/>
          <p:cNvGrpSpPr/>
          <p:nvPr/>
        </p:nvGrpSpPr>
        <p:grpSpPr>
          <a:xfrm>
            <a:off x="5783096" y="3835985"/>
            <a:ext cx="515391" cy="525699"/>
            <a:chOff x="4818100" y="1507675"/>
            <a:chExt cx="71225" cy="71625"/>
          </a:xfrm>
        </p:grpSpPr>
        <p:sp>
          <p:nvSpPr>
            <p:cNvPr id="2666" name="Google Shape;2666;p8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80"/>
          <p:cNvGrpSpPr/>
          <p:nvPr/>
        </p:nvGrpSpPr>
        <p:grpSpPr>
          <a:xfrm>
            <a:off x="5121199" y="3857517"/>
            <a:ext cx="522956" cy="489869"/>
            <a:chOff x="4721450" y="1509475"/>
            <a:chExt cx="79350" cy="74325"/>
          </a:xfrm>
        </p:grpSpPr>
        <p:sp>
          <p:nvSpPr>
            <p:cNvPr id="2671" name="Google Shape;2671;p8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5" name="Google Shape;2675;p80"/>
          <p:cNvGrpSpPr/>
          <p:nvPr/>
        </p:nvGrpSpPr>
        <p:grpSpPr>
          <a:xfrm>
            <a:off x="6444441" y="3837269"/>
            <a:ext cx="525704" cy="535436"/>
            <a:chOff x="4906800" y="1507500"/>
            <a:chExt cx="70350" cy="71075"/>
          </a:xfrm>
        </p:grpSpPr>
        <p:sp>
          <p:nvSpPr>
            <p:cNvPr id="2676" name="Google Shape;2676;p8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80"/>
          <p:cNvGrpSpPr/>
          <p:nvPr/>
        </p:nvGrpSpPr>
        <p:grpSpPr>
          <a:xfrm>
            <a:off x="4477263" y="2343250"/>
            <a:ext cx="508054" cy="508095"/>
            <a:chOff x="3736598" y="2170606"/>
            <a:chExt cx="404889" cy="404889"/>
          </a:xfrm>
        </p:grpSpPr>
        <p:sp>
          <p:nvSpPr>
            <p:cNvPr id="2682" name="Google Shape;2682;p8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6" name="Google Shape;2686;p80"/>
          <p:cNvGrpSpPr/>
          <p:nvPr/>
        </p:nvGrpSpPr>
        <p:grpSpPr>
          <a:xfrm>
            <a:off x="3765303" y="2343345"/>
            <a:ext cx="575790" cy="507904"/>
            <a:chOff x="3161917" y="2170682"/>
            <a:chExt cx="458870" cy="404737"/>
          </a:xfrm>
        </p:grpSpPr>
        <p:sp>
          <p:nvSpPr>
            <p:cNvPr id="2687" name="Google Shape;2687;p8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88" name="Google Shape;2688;p8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0" name="Google Shape;2690;p80"/>
          <p:cNvGrpSpPr/>
          <p:nvPr/>
        </p:nvGrpSpPr>
        <p:grpSpPr>
          <a:xfrm>
            <a:off x="3792833" y="3103717"/>
            <a:ext cx="520730" cy="498567"/>
            <a:chOff x="3179914" y="2889488"/>
            <a:chExt cx="422876" cy="404911"/>
          </a:xfrm>
        </p:grpSpPr>
        <p:sp>
          <p:nvSpPr>
            <p:cNvPr id="2691" name="Google Shape;2691;p8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80"/>
          <p:cNvGrpSpPr/>
          <p:nvPr/>
        </p:nvGrpSpPr>
        <p:grpSpPr>
          <a:xfrm>
            <a:off x="4421513" y="3103677"/>
            <a:ext cx="516145" cy="498648"/>
            <a:chOff x="3729467" y="2889422"/>
            <a:chExt cx="419153" cy="404977"/>
          </a:xfrm>
        </p:grpSpPr>
        <p:sp>
          <p:nvSpPr>
            <p:cNvPr id="2698" name="Google Shape;2698;p8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5" name="Google Shape;2705;p8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9" name="Google Shape;2709;p80"/>
          <p:cNvGrpSpPr/>
          <p:nvPr/>
        </p:nvGrpSpPr>
        <p:grpSpPr>
          <a:xfrm>
            <a:off x="7141841" y="2550562"/>
            <a:ext cx="166473" cy="141497"/>
            <a:chOff x="4660325" y="1866850"/>
            <a:chExt cx="68350" cy="58100"/>
          </a:xfrm>
        </p:grpSpPr>
        <p:sp>
          <p:nvSpPr>
            <p:cNvPr id="2710" name="Google Shape;2710;p8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80"/>
          <p:cNvGrpSpPr/>
          <p:nvPr/>
        </p:nvGrpSpPr>
        <p:grpSpPr>
          <a:xfrm>
            <a:off x="7451186" y="2576286"/>
            <a:ext cx="162515" cy="90049"/>
            <a:chOff x="4791775" y="1877500"/>
            <a:chExt cx="66725" cy="36975"/>
          </a:xfrm>
        </p:grpSpPr>
        <p:sp>
          <p:nvSpPr>
            <p:cNvPr id="2713" name="Google Shape;2713;p8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80"/>
          <p:cNvGrpSpPr/>
          <p:nvPr/>
        </p:nvGrpSpPr>
        <p:grpSpPr>
          <a:xfrm>
            <a:off x="7772899" y="2576286"/>
            <a:ext cx="144979" cy="90049"/>
            <a:chOff x="4923925" y="1877500"/>
            <a:chExt cx="59525" cy="36975"/>
          </a:xfrm>
        </p:grpSpPr>
        <p:sp>
          <p:nvSpPr>
            <p:cNvPr id="2716" name="Google Shape;2716;p8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8" name="Google Shape;2718;p80"/>
          <p:cNvGrpSpPr/>
          <p:nvPr/>
        </p:nvGrpSpPr>
        <p:grpSpPr>
          <a:xfrm>
            <a:off x="8067390" y="2558477"/>
            <a:ext cx="141447" cy="125667"/>
            <a:chOff x="5058450" y="1870100"/>
            <a:chExt cx="58075" cy="51600"/>
          </a:xfrm>
        </p:grpSpPr>
        <p:sp>
          <p:nvSpPr>
            <p:cNvPr id="2719" name="Google Shape;2719;p8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80"/>
          <p:cNvGrpSpPr/>
          <p:nvPr/>
        </p:nvGrpSpPr>
        <p:grpSpPr>
          <a:xfrm>
            <a:off x="7481905" y="2980885"/>
            <a:ext cx="101077" cy="107645"/>
            <a:chOff x="4811425" y="2065025"/>
            <a:chExt cx="41500" cy="44200"/>
          </a:xfrm>
        </p:grpSpPr>
        <p:sp>
          <p:nvSpPr>
            <p:cNvPr id="2722" name="Google Shape;2722;p8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4" name="Google Shape;2724;p80"/>
          <p:cNvGrpSpPr/>
          <p:nvPr/>
        </p:nvGrpSpPr>
        <p:grpSpPr>
          <a:xfrm>
            <a:off x="7774342" y="2981098"/>
            <a:ext cx="120867" cy="107218"/>
            <a:chOff x="4929875" y="2065025"/>
            <a:chExt cx="49625" cy="44025"/>
          </a:xfrm>
        </p:grpSpPr>
        <p:sp>
          <p:nvSpPr>
            <p:cNvPr id="2725" name="Google Shape;2725;p8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7" name="Google Shape;2727;p80"/>
          <p:cNvGrpSpPr/>
          <p:nvPr/>
        </p:nvGrpSpPr>
        <p:grpSpPr>
          <a:xfrm>
            <a:off x="8103011" y="2984112"/>
            <a:ext cx="70206" cy="101191"/>
            <a:chOff x="5083925" y="2066350"/>
            <a:chExt cx="28825" cy="41550"/>
          </a:xfrm>
        </p:grpSpPr>
        <p:sp>
          <p:nvSpPr>
            <p:cNvPr id="2728" name="Google Shape;2728;p8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80"/>
          <p:cNvGrpSpPr/>
          <p:nvPr/>
        </p:nvGrpSpPr>
        <p:grpSpPr>
          <a:xfrm>
            <a:off x="7134565" y="2999759"/>
            <a:ext cx="181026" cy="69896"/>
            <a:chOff x="4659775" y="2072775"/>
            <a:chExt cx="74325" cy="28700"/>
          </a:xfrm>
        </p:grpSpPr>
        <p:sp>
          <p:nvSpPr>
            <p:cNvPr id="2731" name="Google Shape;2731;p8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4" name="Google Shape;2734;p80"/>
          <p:cNvGrpSpPr/>
          <p:nvPr/>
        </p:nvGrpSpPr>
        <p:grpSpPr>
          <a:xfrm>
            <a:off x="8054421" y="2790324"/>
            <a:ext cx="167387" cy="89197"/>
            <a:chOff x="4662475" y="1976500"/>
            <a:chExt cx="68725" cy="36625"/>
          </a:xfrm>
        </p:grpSpPr>
        <p:sp>
          <p:nvSpPr>
            <p:cNvPr id="2735" name="Google Shape;2735;p8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80"/>
          <p:cNvGrpSpPr/>
          <p:nvPr/>
        </p:nvGrpSpPr>
        <p:grpSpPr>
          <a:xfrm>
            <a:off x="7751326" y="2793764"/>
            <a:ext cx="166899" cy="82317"/>
            <a:chOff x="4920150" y="1977875"/>
            <a:chExt cx="68525" cy="33800"/>
          </a:xfrm>
        </p:grpSpPr>
        <p:sp>
          <p:nvSpPr>
            <p:cNvPr id="2739" name="Google Shape;2739;p8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2" name="Google Shape;2742;p80"/>
          <p:cNvGrpSpPr/>
          <p:nvPr/>
        </p:nvGrpSpPr>
        <p:grpSpPr>
          <a:xfrm>
            <a:off x="7162483" y="3197682"/>
            <a:ext cx="125190" cy="127859"/>
            <a:chOff x="4676550" y="2160575"/>
            <a:chExt cx="51400" cy="52500"/>
          </a:xfrm>
        </p:grpSpPr>
        <p:sp>
          <p:nvSpPr>
            <p:cNvPr id="2743" name="Google Shape;2743;p8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80"/>
          <p:cNvGrpSpPr/>
          <p:nvPr/>
        </p:nvGrpSpPr>
        <p:grpSpPr>
          <a:xfrm>
            <a:off x="7459741" y="3204714"/>
            <a:ext cx="145405" cy="113794"/>
            <a:chOff x="4768325" y="2163475"/>
            <a:chExt cx="59700" cy="46725"/>
          </a:xfrm>
        </p:grpSpPr>
        <p:sp>
          <p:nvSpPr>
            <p:cNvPr id="2747" name="Google Shape;2747;p8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9" name="Google Shape;2749;p8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5" name="Google Shape;2755;p80"/>
          <p:cNvGrpSpPr/>
          <p:nvPr/>
        </p:nvGrpSpPr>
        <p:grpSpPr>
          <a:xfrm>
            <a:off x="7476059" y="3459808"/>
            <a:ext cx="112768" cy="106853"/>
            <a:chOff x="4768575" y="2253950"/>
            <a:chExt cx="46300" cy="43875"/>
          </a:xfrm>
        </p:grpSpPr>
        <p:sp>
          <p:nvSpPr>
            <p:cNvPr id="2756" name="Google Shape;2756;p8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8" name="Google Shape;2758;p80"/>
          <p:cNvGrpSpPr/>
          <p:nvPr/>
        </p:nvGrpSpPr>
        <p:grpSpPr>
          <a:xfrm>
            <a:off x="7775682" y="3948834"/>
            <a:ext cx="118187" cy="146246"/>
            <a:chOff x="4960900" y="2433225"/>
            <a:chExt cx="48525" cy="60050"/>
          </a:xfrm>
        </p:grpSpPr>
        <p:sp>
          <p:nvSpPr>
            <p:cNvPr id="2759" name="Google Shape;2759;p8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1" name="Google Shape;2761;p80"/>
          <p:cNvGrpSpPr/>
          <p:nvPr/>
        </p:nvGrpSpPr>
        <p:grpSpPr>
          <a:xfrm>
            <a:off x="7464247" y="4212895"/>
            <a:ext cx="136394" cy="143810"/>
            <a:chOff x="4854075" y="2527625"/>
            <a:chExt cx="56000" cy="59050"/>
          </a:xfrm>
        </p:grpSpPr>
        <p:sp>
          <p:nvSpPr>
            <p:cNvPr id="2762" name="Google Shape;2762;p8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4" name="Google Shape;2764;p8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7" name="Google Shape;2767;p80"/>
          <p:cNvGrpSpPr/>
          <p:nvPr/>
        </p:nvGrpSpPr>
        <p:grpSpPr>
          <a:xfrm>
            <a:off x="8088458" y="3676639"/>
            <a:ext cx="99312" cy="160797"/>
            <a:chOff x="5059700" y="2334775"/>
            <a:chExt cx="40775" cy="66025"/>
          </a:xfrm>
        </p:grpSpPr>
        <p:sp>
          <p:nvSpPr>
            <p:cNvPr id="2768" name="Google Shape;2768;p8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80"/>
          <p:cNvGrpSpPr/>
          <p:nvPr/>
        </p:nvGrpSpPr>
        <p:grpSpPr>
          <a:xfrm>
            <a:off x="8045622" y="3941771"/>
            <a:ext cx="184984" cy="160371"/>
            <a:chOff x="5037700" y="2430325"/>
            <a:chExt cx="75950" cy="65850"/>
          </a:xfrm>
        </p:grpSpPr>
        <p:sp>
          <p:nvSpPr>
            <p:cNvPr id="2778" name="Google Shape;2778;p8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0" name="Google Shape;2780;p80"/>
          <p:cNvGrpSpPr/>
          <p:nvPr/>
        </p:nvGrpSpPr>
        <p:grpSpPr>
          <a:xfrm>
            <a:off x="7465128" y="3708223"/>
            <a:ext cx="173014" cy="97629"/>
            <a:chOff x="4756975" y="2341800"/>
            <a:chExt cx="91975" cy="51925"/>
          </a:xfrm>
        </p:grpSpPr>
        <p:sp>
          <p:nvSpPr>
            <p:cNvPr id="2781" name="Google Shape;2781;p8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1" name="Google Shape;2801;p80"/>
          <p:cNvGrpSpPr/>
          <p:nvPr/>
        </p:nvGrpSpPr>
        <p:grpSpPr>
          <a:xfrm>
            <a:off x="7732065" y="4196920"/>
            <a:ext cx="212497" cy="175761"/>
            <a:chOff x="4943575" y="2516350"/>
            <a:chExt cx="98675" cy="81700"/>
          </a:xfrm>
        </p:grpSpPr>
        <p:sp>
          <p:nvSpPr>
            <p:cNvPr id="2802" name="Google Shape;2802;p8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0" name="Google Shape;2880;p80"/>
          <p:cNvGrpSpPr/>
          <p:nvPr/>
        </p:nvGrpSpPr>
        <p:grpSpPr>
          <a:xfrm>
            <a:off x="1990126" y="3423163"/>
            <a:ext cx="965351" cy="134611"/>
            <a:chOff x="4411970" y="2962952"/>
            <a:chExt cx="706544" cy="104212"/>
          </a:xfrm>
        </p:grpSpPr>
        <p:sp>
          <p:nvSpPr>
            <p:cNvPr id="2881" name="Google Shape;2881;p8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80"/>
          <p:cNvGrpSpPr/>
          <p:nvPr/>
        </p:nvGrpSpPr>
        <p:grpSpPr>
          <a:xfrm>
            <a:off x="1990126" y="3012077"/>
            <a:ext cx="960158" cy="289172"/>
            <a:chOff x="4411970" y="2726085"/>
            <a:chExt cx="643107" cy="193659"/>
          </a:xfrm>
        </p:grpSpPr>
        <p:sp>
          <p:nvSpPr>
            <p:cNvPr id="2886" name="Google Shape;2886;p8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80"/>
          <p:cNvGrpSpPr/>
          <p:nvPr/>
        </p:nvGrpSpPr>
        <p:grpSpPr>
          <a:xfrm>
            <a:off x="993018" y="3278187"/>
            <a:ext cx="833173" cy="259209"/>
            <a:chOff x="4411970" y="4340222"/>
            <a:chExt cx="779467" cy="242683"/>
          </a:xfrm>
        </p:grpSpPr>
        <p:sp>
          <p:nvSpPr>
            <p:cNvPr id="2890" name="Google Shape;2890;p8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3" name="Google Shape;2893;p80"/>
          <p:cNvGrpSpPr/>
          <p:nvPr/>
        </p:nvGrpSpPr>
        <p:grpSpPr>
          <a:xfrm>
            <a:off x="1990126" y="2673933"/>
            <a:ext cx="965160" cy="216230"/>
            <a:chOff x="4411970" y="2468674"/>
            <a:chExt cx="747317" cy="167425"/>
          </a:xfrm>
        </p:grpSpPr>
        <p:sp>
          <p:nvSpPr>
            <p:cNvPr id="2894" name="Google Shape;2894;p8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6" name="Google Shape;2896;p80"/>
          <p:cNvGrpSpPr/>
          <p:nvPr/>
        </p:nvGrpSpPr>
        <p:grpSpPr>
          <a:xfrm>
            <a:off x="988873" y="2578650"/>
            <a:ext cx="810451" cy="319148"/>
            <a:chOff x="4411970" y="3686602"/>
            <a:chExt cx="797845" cy="314215"/>
          </a:xfrm>
        </p:grpSpPr>
        <p:sp>
          <p:nvSpPr>
            <p:cNvPr id="2897" name="Google Shape;2897;p8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2" name="Google Shape;2902;p80"/>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3" name="Google Shape;2903;p80"/>
          <p:cNvGrpSpPr/>
          <p:nvPr/>
        </p:nvGrpSpPr>
        <p:grpSpPr>
          <a:xfrm>
            <a:off x="988970" y="2333174"/>
            <a:ext cx="1970333" cy="208784"/>
            <a:chOff x="6336019" y="3733725"/>
            <a:chExt cx="2566206" cy="351310"/>
          </a:xfrm>
        </p:grpSpPr>
        <p:sp>
          <p:nvSpPr>
            <p:cNvPr id="2904" name="Google Shape;2904;p8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80"/>
          <p:cNvGrpSpPr/>
          <p:nvPr/>
        </p:nvGrpSpPr>
        <p:grpSpPr>
          <a:xfrm>
            <a:off x="1990126" y="3940729"/>
            <a:ext cx="946551" cy="153200"/>
            <a:chOff x="4404545" y="3301592"/>
            <a:chExt cx="782403" cy="129272"/>
          </a:xfrm>
        </p:grpSpPr>
        <p:sp>
          <p:nvSpPr>
            <p:cNvPr id="2909" name="Google Shape;2909;p8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1" name="Google Shape;2911;p80"/>
          <p:cNvGrpSpPr/>
          <p:nvPr/>
        </p:nvGrpSpPr>
        <p:grpSpPr>
          <a:xfrm>
            <a:off x="1990126" y="3679688"/>
            <a:ext cx="962257" cy="139127"/>
            <a:chOff x="4411970" y="3131459"/>
            <a:chExt cx="710520" cy="117397"/>
          </a:xfrm>
        </p:grpSpPr>
        <p:sp>
          <p:nvSpPr>
            <p:cNvPr id="2912" name="Google Shape;2912;p8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914" name="Google Shape;2914;p80"/>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5" name="Google Shape;2915;p80"/>
          <p:cNvGrpSpPr/>
          <p:nvPr/>
        </p:nvGrpSpPr>
        <p:grpSpPr>
          <a:xfrm>
            <a:off x="990271" y="3614482"/>
            <a:ext cx="823838" cy="458988"/>
            <a:chOff x="4411970" y="1801825"/>
            <a:chExt cx="734586" cy="409262"/>
          </a:xfrm>
        </p:grpSpPr>
        <p:sp>
          <p:nvSpPr>
            <p:cNvPr id="2916" name="Google Shape;2916;p8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80"/>
          <p:cNvGrpSpPr/>
          <p:nvPr/>
        </p:nvGrpSpPr>
        <p:grpSpPr>
          <a:xfrm>
            <a:off x="990271" y="4162908"/>
            <a:ext cx="856348" cy="212039"/>
            <a:chOff x="4411970" y="2233974"/>
            <a:chExt cx="763574" cy="189068"/>
          </a:xfrm>
        </p:grpSpPr>
        <p:sp>
          <p:nvSpPr>
            <p:cNvPr id="2919" name="Google Shape;2919;p8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1" name="Google Shape;2921;p80"/>
          <p:cNvGrpSpPr/>
          <p:nvPr/>
        </p:nvGrpSpPr>
        <p:grpSpPr>
          <a:xfrm>
            <a:off x="3100467" y="2338244"/>
            <a:ext cx="511602" cy="511602"/>
            <a:chOff x="5681300" y="2527788"/>
            <a:chExt cx="805800" cy="805800"/>
          </a:xfrm>
        </p:grpSpPr>
        <p:sp>
          <p:nvSpPr>
            <p:cNvPr id="2922" name="Google Shape;2922;p8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80"/>
          <p:cNvGrpSpPr/>
          <p:nvPr/>
        </p:nvGrpSpPr>
        <p:grpSpPr>
          <a:xfrm>
            <a:off x="3097662" y="3104827"/>
            <a:ext cx="513021" cy="512935"/>
            <a:chOff x="4049800" y="640400"/>
            <a:chExt cx="858900" cy="858900"/>
          </a:xfrm>
        </p:grpSpPr>
        <p:sp>
          <p:nvSpPr>
            <p:cNvPr id="2925" name="Google Shape;2925;p8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80"/>
          <p:cNvGrpSpPr/>
          <p:nvPr/>
        </p:nvGrpSpPr>
        <p:grpSpPr>
          <a:xfrm>
            <a:off x="3014861" y="3756719"/>
            <a:ext cx="686489" cy="686585"/>
            <a:chOff x="5080188" y="927900"/>
            <a:chExt cx="961200" cy="961200"/>
          </a:xfrm>
        </p:grpSpPr>
        <p:sp>
          <p:nvSpPr>
            <p:cNvPr id="2928" name="Google Shape;2928;p8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80"/>
          <p:cNvGrpSpPr/>
          <p:nvPr/>
        </p:nvGrpSpPr>
        <p:grpSpPr>
          <a:xfrm>
            <a:off x="3798012" y="3849448"/>
            <a:ext cx="510373" cy="510937"/>
            <a:chOff x="7508249" y="1522825"/>
            <a:chExt cx="1326332" cy="1322987"/>
          </a:xfrm>
        </p:grpSpPr>
        <p:sp>
          <p:nvSpPr>
            <p:cNvPr id="2937" name="Google Shape;2937;p8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7" name="Google Shape;2947;p80"/>
          <p:cNvGrpSpPr/>
          <p:nvPr/>
        </p:nvGrpSpPr>
        <p:grpSpPr>
          <a:xfrm>
            <a:off x="4489605" y="3850853"/>
            <a:ext cx="492652" cy="503348"/>
            <a:chOff x="6039282" y="1042577"/>
            <a:chExt cx="734315" cy="731929"/>
          </a:xfrm>
        </p:grpSpPr>
        <p:sp>
          <p:nvSpPr>
            <p:cNvPr id="2948" name="Google Shape;2948;p8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80"/>
          <p:cNvGrpSpPr/>
          <p:nvPr/>
        </p:nvGrpSpPr>
        <p:grpSpPr>
          <a:xfrm>
            <a:off x="5130019" y="2346894"/>
            <a:ext cx="483304" cy="504902"/>
            <a:chOff x="1825800" y="1651625"/>
            <a:chExt cx="568125" cy="591775"/>
          </a:xfrm>
        </p:grpSpPr>
        <p:sp>
          <p:nvSpPr>
            <p:cNvPr id="2970" name="Google Shape;2970;p8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6" name="Google Shape;2976;p8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0"/>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4" name="Shape 2984"/>
        <p:cNvGrpSpPr/>
        <p:nvPr/>
      </p:nvGrpSpPr>
      <p:grpSpPr>
        <a:xfrm>
          <a:off x="0" y="0"/>
          <a:ext cx="0" cy="0"/>
          <a:chOff x="0" y="0"/>
          <a:chExt cx="0" cy="0"/>
        </a:xfrm>
      </p:grpSpPr>
      <p:grpSp>
        <p:nvGrpSpPr>
          <p:cNvPr id="2985" name="Google Shape;2985;p81"/>
          <p:cNvGrpSpPr/>
          <p:nvPr/>
        </p:nvGrpSpPr>
        <p:grpSpPr>
          <a:xfrm>
            <a:off x="745571" y="1174216"/>
            <a:ext cx="2492868" cy="1379876"/>
            <a:chOff x="2654821" y="2311071"/>
            <a:chExt cx="2279715" cy="1262120"/>
          </a:xfrm>
        </p:grpSpPr>
        <p:grpSp>
          <p:nvGrpSpPr>
            <p:cNvPr id="2986" name="Google Shape;2986;p81"/>
            <p:cNvGrpSpPr/>
            <p:nvPr/>
          </p:nvGrpSpPr>
          <p:grpSpPr>
            <a:xfrm>
              <a:off x="4034269" y="2840745"/>
              <a:ext cx="40212" cy="36437"/>
              <a:chOff x="4293400" y="2574725"/>
              <a:chExt cx="84425" cy="80100"/>
            </a:xfrm>
          </p:grpSpPr>
          <p:sp>
            <p:nvSpPr>
              <p:cNvPr id="2987" name="Google Shape;2987;p8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988" name="Google Shape;2988;p8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81"/>
            <p:cNvGrpSpPr/>
            <p:nvPr/>
          </p:nvGrpSpPr>
          <p:grpSpPr>
            <a:xfrm>
              <a:off x="3894606" y="2334874"/>
              <a:ext cx="913198" cy="518984"/>
              <a:chOff x="4000175" y="1462675"/>
              <a:chExt cx="1917275" cy="1140875"/>
            </a:xfrm>
          </p:grpSpPr>
          <p:sp>
            <p:nvSpPr>
              <p:cNvPr id="2990" name="Google Shape;2990;p8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991" name="Google Shape;2991;p81"/>
              <p:cNvGrpSpPr/>
              <p:nvPr/>
            </p:nvGrpSpPr>
            <p:grpSpPr>
              <a:xfrm>
                <a:off x="4000175" y="1462675"/>
                <a:ext cx="1917275" cy="1140875"/>
                <a:chOff x="4000175" y="1462675"/>
                <a:chExt cx="1917275" cy="1140875"/>
              </a:xfrm>
            </p:grpSpPr>
            <p:sp>
              <p:nvSpPr>
                <p:cNvPr id="2992" name="Google Shape;2992;p8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993" name="Google Shape;2993;p8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97" name="Google Shape;2997;p8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8" name="Google Shape;2998;p81"/>
            <p:cNvGrpSpPr/>
            <p:nvPr/>
          </p:nvGrpSpPr>
          <p:grpSpPr>
            <a:xfrm>
              <a:off x="3875768" y="2846704"/>
              <a:ext cx="44796" cy="47366"/>
              <a:chOff x="3960625" y="2587825"/>
              <a:chExt cx="94050" cy="104125"/>
            </a:xfrm>
          </p:grpSpPr>
          <p:sp>
            <p:nvSpPr>
              <p:cNvPr id="2999" name="Google Shape;2999;p8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000" name="Google Shape;3000;p8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81"/>
            <p:cNvGrpSpPr/>
            <p:nvPr/>
          </p:nvGrpSpPr>
          <p:grpSpPr>
            <a:xfrm>
              <a:off x="3782759" y="2807162"/>
              <a:ext cx="82686" cy="85487"/>
              <a:chOff x="3765350" y="2500900"/>
              <a:chExt cx="173600" cy="187925"/>
            </a:xfrm>
          </p:grpSpPr>
          <p:sp>
            <p:nvSpPr>
              <p:cNvPr id="3002" name="Google Shape;3002;p8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003" name="Google Shape;3003;p8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8" name="Google Shape;3008;p81"/>
            <p:cNvGrpSpPr/>
            <p:nvPr/>
          </p:nvGrpSpPr>
          <p:grpSpPr>
            <a:xfrm>
              <a:off x="3775674" y="2798496"/>
              <a:ext cx="40545" cy="23564"/>
              <a:chOff x="3750475" y="2481850"/>
              <a:chExt cx="85125" cy="51800"/>
            </a:xfrm>
          </p:grpSpPr>
          <p:sp>
            <p:nvSpPr>
              <p:cNvPr id="3009" name="Google Shape;3009;p8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011" name="Google Shape;3011;p81"/>
            <p:cNvGrpSpPr/>
            <p:nvPr/>
          </p:nvGrpSpPr>
          <p:grpSpPr>
            <a:xfrm>
              <a:off x="3716946" y="2776024"/>
              <a:ext cx="81971" cy="76912"/>
              <a:chOff x="3627175" y="2432450"/>
              <a:chExt cx="172100" cy="169075"/>
            </a:xfrm>
          </p:grpSpPr>
          <p:sp>
            <p:nvSpPr>
              <p:cNvPr id="3012" name="Google Shape;3012;p8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014" name="Google Shape;3014;p8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015" name="Google Shape;3015;p81"/>
            <p:cNvGrpSpPr/>
            <p:nvPr/>
          </p:nvGrpSpPr>
          <p:grpSpPr>
            <a:xfrm>
              <a:off x="3685682" y="2845624"/>
              <a:ext cx="29311" cy="45055"/>
              <a:chOff x="3561536" y="2585450"/>
              <a:chExt cx="61539" cy="99045"/>
            </a:xfrm>
          </p:grpSpPr>
          <p:sp>
            <p:nvSpPr>
              <p:cNvPr id="3016" name="Google Shape;3016;p8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018" name="Google Shape;3018;p81"/>
            <p:cNvGrpSpPr/>
            <p:nvPr/>
          </p:nvGrpSpPr>
          <p:grpSpPr>
            <a:xfrm>
              <a:off x="3849905" y="2572252"/>
              <a:ext cx="74339" cy="119559"/>
              <a:chOff x="3906325" y="1984500"/>
              <a:chExt cx="156075" cy="262825"/>
            </a:xfrm>
          </p:grpSpPr>
          <p:sp>
            <p:nvSpPr>
              <p:cNvPr id="3019" name="Google Shape;3019;p8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020" name="Google Shape;3020;p8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81"/>
            <p:cNvGrpSpPr/>
            <p:nvPr/>
          </p:nvGrpSpPr>
          <p:grpSpPr>
            <a:xfrm>
              <a:off x="2654821" y="2414345"/>
              <a:ext cx="667570" cy="558731"/>
              <a:chOff x="1397225" y="1637375"/>
              <a:chExt cx="1401575" cy="1228250"/>
            </a:xfrm>
          </p:grpSpPr>
          <p:sp>
            <p:nvSpPr>
              <p:cNvPr id="3022" name="Google Shape;3022;p8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023" name="Google Shape;3023;p81"/>
              <p:cNvGrpSpPr/>
              <p:nvPr/>
            </p:nvGrpSpPr>
            <p:grpSpPr>
              <a:xfrm>
                <a:off x="1397225" y="1637375"/>
                <a:ext cx="1398775" cy="1228250"/>
                <a:chOff x="1397225" y="1637375"/>
                <a:chExt cx="1398775" cy="1228250"/>
              </a:xfrm>
            </p:grpSpPr>
            <p:sp>
              <p:nvSpPr>
                <p:cNvPr id="3024" name="Google Shape;3024;p8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6" name="Google Shape;3026;p81"/>
            <p:cNvGrpSpPr/>
            <p:nvPr/>
          </p:nvGrpSpPr>
          <p:grpSpPr>
            <a:xfrm>
              <a:off x="3230417" y="3103734"/>
              <a:ext cx="282982" cy="280332"/>
              <a:chOff x="2605700" y="3152850"/>
              <a:chExt cx="594125" cy="616250"/>
            </a:xfrm>
          </p:grpSpPr>
          <p:sp>
            <p:nvSpPr>
              <p:cNvPr id="3027" name="Google Shape;3027;p8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028" name="Google Shape;3028;p8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029" name="Google Shape;3029;p81"/>
            <p:cNvGrpSpPr/>
            <p:nvPr/>
          </p:nvGrpSpPr>
          <p:grpSpPr>
            <a:xfrm>
              <a:off x="3265985" y="3226989"/>
              <a:ext cx="87151" cy="346202"/>
              <a:chOff x="2680375" y="3423800"/>
              <a:chExt cx="182975" cy="761050"/>
            </a:xfrm>
          </p:grpSpPr>
          <p:sp>
            <p:nvSpPr>
              <p:cNvPr id="3030" name="Google Shape;3030;p8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031" name="Google Shape;3031;p8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81"/>
            <p:cNvGrpSpPr/>
            <p:nvPr/>
          </p:nvGrpSpPr>
          <p:grpSpPr>
            <a:xfrm>
              <a:off x="3855466" y="3289811"/>
              <a:ext cx="112514" cy="94210"/>
              <a:chOff x="3918000" y="3561900"/>
              <a:chExt cx="236225" cy="207100"/>
            </a:xfrm>
          </p:grpSpPr>
          <p:sp>
            <p:nvSpPr>
              <p:cNvPr id="3033" name="Google Shape;3033;p8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34" name="Google Shape;3034;p8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5" name="Google Shape;3035;p8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038" name="Google Shape;3038;p81"/>
            <p:cNvGrpSpPr/>
            <p:nvPr/>
          </p:nvGrpSpPr>
          <p:grpSpPr>
            <a:xfrm>
              <a:off x="2905224" y="2311071"/>
              <a:ext cx="596721" cy="528992"/>
              <a:chOff x="1922950" y="1410350"/>
              <a:chExt cx="1252825" cy="1162875"/>
            </a:xfrm>
          </p:grpSpPr>
          <p:sp>
            <p:nvSpPr>
              <p:cNvPr id="3039" name="Google Shape;3039;p8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055" name="Google Shape;3055;p8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75" name="Google Shape;3075;p8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76" name="Google Shape;3076;p8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7" name="Google Shape;3077;p81"/>
            <p:cNvGrpSpPr/>
            <p:nvPr/>
          </p:nvGrpSpPr>
          <p:grpSpPr>
            <a:xfrm>
              <a:off x="3280929" y="3294542"/>
              <a:ext cx="109894" cy="272224"/>
              <a:chOff x="2711750" y="3572300"/>
              <a:chExt cx="230725" cy="598425"/>
            </a:xfrm>
          </p:grpSpPr>
          <p:sp>
            <p:nvSpPr>
              <p:cNvPr id="3078" name="Google Shape;3078;p8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0" name="Google Shape;3080;p8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1" name="Google Shape;3081;p81"/>
            <p:cNvGrpSpPr/>
            <p:nvPr/>
          </p:nvGrpSpPr>
          <p:grpSpPr>
            <a:xfrm>
              <a:off x="3790439" y="2408636"/>
              <a:ext cx="73017" cy="75684"/>
              <a:chOff x="3781475" y="1624825"/>
              <a:chExt cx="153300" cy="166375"/>
            </a:xfrm>
          </p:grpSpPr>
          <p:sp>
            <p:nvSpPr>
              <p:cNvPr id="3082" name="Google Shape;3082;p8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6" name="Google Shape;3086;p8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3" name="Google Shape;3093;p81"/>
            <p:cNvGrpSpPr/>
            <p:nvPr/>
          </p:nvGrpSpPr>
          <p:grpSpPr>
            <a:xfrm>
              <a:off x="4403342" y="3107749"/>
              <a:ext cx="316680" cy="101374"/>
              <a:chOff x="5068275" y="3161675"/>
              <a:chExt cx="664875" cy="222850"/>
            </a:xfrm>
          </p:grpSpPr>
          <p:sp>
            <p:nvSpPr>
              <p:cNvPr id="3094" name="Google Shape;3094;p8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8" name="Google Shape;3098;p8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7" name="Google Shape;3127;p81"/>
            <p:cNvGrpSpPr/>
            <p:nvPr/>
          </p:nvGrpSpPr>
          <p:grpSpPr>
            <a:xfrm>
              <a:off x="3697513" y="2707266"/>
              <a:ext cx="59549" cy="79733"/>
              <a:chOff x="3586375" y="2281300"/>
              <a:chExt cx="125025" cy="175275"/>
            </a:xfrm>
          </p:grpSpPr>
          <p:sp>
            <p:nvSpPr>
              <p:cNvPr id="3128" name="Google Shape;3128;p8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0" name="Google Shape;3130;p8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1" name="Google Shape;3131;p81"/>
            <p:cNvGrpSpPr/>
            <p:nvPr/>
          </p:nvGrpSpPr>
          <p:grpSpPr>
            <a:xfrm>
              <a:off x="4513224" y="3221724"/>
              <a:ext cx="274563" cy="280321"/>
              <a:chOff x="5298975" y="3412225"/>
              <a:chExt cx="576450" cy="616225"/>
            </a:xfrm>
          </p:grpSpPr>
          <p:sp>
            <p:nvSpPr>
              <p:cNvPr id="3132" name="Google Shape;3132;p8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33" name="Google Shape;3133;p8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4" name="Google Shape;3134;p81"/>
            <p:cNvGrpSpPr/>
            <p:nvPr/>
          </p:nvGrpSpPr>
          <p:grpSpPr>
            <a:xfrm>
              <a:off x="4824403" y="3421846"/>
              <a:ext cx="110132" cy="130647"/>
              <a:chOff x="5952300" y="3852150"/>
              <a:chExt cx="231225" cy="287200"/>
            </a:xfrm>
          </p:grpSpPr>
          <p:sp>
            <p:nvSpPr>
              <p:cNvPr id="3135" name="Google Shape;3135;p8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7" name="Google Shape;3137;p8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5" name="Google Shape;3145;p81"/>
            <p:cNvGrpSpPr/>
            <p:nvPr/>
          </p:nvGrpSpPr>
          <p:grpSpPr>
            <a:xfrm>
              <a:off x="4295710" y="3079670"/>
              <a:ext cx="14968" cy="27135"/>
              <a:chOff x="4842300" y="3099950"/>
              <a:chExt cx="31425" cy="59650"/>
            </a:xfrm>
          </p:grpSpPr>
          <p:sp>
            <p:nvSpPr>
              <p:cNvPr id="3146" name="Google Shape;3146;p8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0" name="Google Shape;3150;p8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8" name="Google Shape;3158;p81"/>
            <p:cNvGrpSpPr/>
            <p:nvPr/>
          </p:nvGrpSpPr>
          <p:grpSpPr>
            <a:xfrm>
              <a:off x="3831056" y="2816010"/>
              <a:ext cx="37378" cy="27612"/>
              <a:chOff x="3866750" y="2520350"/>
              <a:chExt cx="78475" cy="60700"/>
            </a:xfrm>
          </p:grpSpPr>
          <p:sp>
            <p:nvSpPr>
              <p:cNvPr id="3159" name="Google Shape;3159;p8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3" name="Google Shape;3163;p8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80" name="Google Shape;3180;p8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92" name="Google Shape;3192;p8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5" name="Google Shape;3205;p81"/>
            <p:cNvGrpSpPr/>
            <p:nvPr/>
          </p:nvGrpSpPr>
          <p:grpSpPr>
            <a:xfrm>
              <a:off x="3632736" y="3051591"/>
              <a:ext cx="63288" cy="45217"/>
              <a:chOff x="3450375" y="3038225"/>
              <a:chExt cx="132875" cy="99400"/>
            </a:xfrm>
          </p:grpSpPr>
          <p:sp>
            <p:nvSpPr>
              <p:cNvPr id="3206" name="Google Shape;3206;p8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8" name="Google Shape;3208;p8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17" name="Google Shape;3217;p8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27" name="Google Shape;3227;p8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33" name="Google Shape;3233;p8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3" name="Google Shape;3243;p81"/>
          <p:cNvGrpSpPr/>
          <p:nvPr/>
        </p:nvGrpSpPr>
        <p:grpSpPr>
          <a:xfrm>
            <a:off x="3508906" y="1213377"/>
            <a:ext cx="2078182" cy="1366558"/>
            <a:chOff x="235800" y="830650"/>
            <a:chExt cx="6978450" cy="4588844"/>
          </a:xfrm>
        </p:grpSpPr>
        <p:sp>
          <p:nvSpPr>
            <p:cNvPr id="3244" name="Google Shape;3244;p8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81"/>
          <p:cNvGrpSpPr/>
          <p:nvPr/>
        </p:nvGrpSpPr>
        <p:grpSpPr>
          <a:xfrm>
            <a:off x="742628" y="3064442"/>
            <a:ext cx="2622876" cy="1333540"/>
            <a:chOff x="238125" y="1038125"/>
            <a:chExt cx="7146800" cy="3633625"/>
          </a:xfrm>
        </p:grpSpPr>
        <p:sp>
          <p:nvSpPr>
            <p:cNvPr id="3251" name="Google Shape;3251;p8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81"/>
          <p:cNvGrpSpPr/>
          <p:nvPr/>
        </p:nvGrpSpPr>
        <p:grpSpPr>
          <a:xfrm>
            <a:off x="5857556" y="1206552"/>
            <a:ext cx="2590840" cy="1380235"/>
            <a:chOff x="233350" y="949250"/>
            <a:chExt cx="7137300" cy="3802300"/>
          </a:xfrm>
        </p:grpSpPr>
        <p:sp>
          <p:nvSpPr>
            <p:cNvPr id="4824" name="Google Shape;4824;p8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81"/>
          <p:cNvGrpSpPr/>
          <p:nvPr/>
        </p:nvGrpSpPr>
        <p:grpSpPr>
          <a:xfrm>
            <a:off x="7671985" y="3251325"/>
            <a:ext cx="104231" cy="320340"/>
            <a:chOff x="7564426" y="3224343"/>
            <a:chExt cx="119985" cy="368801"/>
          </a:xfrm>
        </p:grpSpPr>
        <p:sp>
          <p:nvSpPr>
            <p:cNvPr id="4876" name="Google Shape;4876;p8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81"/>
          <p:cNvGrpSpPr/>
          <p:nvPr/>
        </p:nvGrpSpPr>
        <p:grpSpPr>
          <a:xfrm>
            <a:off x="7371473" y="3245427"/>
            <a:ext cx="189489" cy="332132"/>
            <a:chOff x="8370831" y="3202002"/>
            <a:chExt cx="218129" cy="382376"/>
          </a:xfrm>
        </p:grpSpPr>
        <p:sp>
          <p:nvSpPr>
            <p:cNvPr id="4879" name="Google Shape;4879;p8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81"/>
          <p:cNvGrpSpPr/>
          <p:nvPr/>
        </p:nvGrpSpPr>
        <p:grpSpPr>
          <a:xfrm>
            <a:off x="8094863" y="3656559"/>
            <a:ext cx="309429" cy="267000"/>
            <a:chOff x="6742064" y="3750480"/>
            <a:chExt cx="399315" cy="344560"/>
          </a:xfrm>
        </p:grpSpPr>
        <p:sp>
          <p:nvSpPr>
            <p:cNvPr id="4882" name="Google Shape;4882;p8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81"/>
          <p:cNvGrpSpPr/>
          <p:nvPr/>
        </p:nvGrpSpPr>
        <p:grpSpPr>
          <a:xfrm>
            <a:off x="7633882" y="4007606"/>
            <a:ext cx="180437" cy="281608"/>
            <a:chOff x="7248525" y="3739696"/>
            <a:chExt cx="230531" cy="359790"/>
          </a:xfrm>
        </p:grpSpPr>
        <p:sp>
          <p:nvSpPr>
            <p:cNvPr id="4885" name="Google Shape;4885;p8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81"/>
          <p:cNvGrpSpPr/>
          <p:nvPr/>
        </p:nvGrpSpPr>
        <p:grpSpPr>
          <a:xfrm>
            <a:off x="7879801" y="3650830"/>
            <a:ext cx="162896" cy="278710"/>
            <a:chOff x="7601242" y="3729267"/>
            <a:chExt cx="222566" cy="380803"/>
          </a:xfrm>
        </p:grpSpPr>
        <p:sp>
          <p:nvSpPr>
            <p:cNvPr id="4888" name="Google Shape;4888;p8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0" name="Google Shape;4890;p81"/>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1" name="Google Shape;4891;p81"/>
          <p:cNvGrpSpPr/>
          <p:nvPr/>
        </p:nvGrpSpPr>
        <p:grpSpPr>
          <a:xfrm>
            <a:off x="7369446" y="3651971"/>
            <a:ext cx="193543" cy="275990"/>
            <a:chOff x="8304647" y="3738687"/>
            <a:chExt cx="225076" cy="320956"/>
          </a:xfrm>
        </p:grpSpPr>
        <p:sp>
          <p:nvSpPr>
            <p:cNvPr id="4892" name="Google Shape;4892;p8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81"/>
          <p:cNvGrpSpPr/>
          <p:nvPr/>
        </p:nvGrpSpPr>
        <p:grpSpPr>
          <a:xfrm>
            <a:off x="7641939" y="3651971"/>
            <a:ext cx="178492" cy="275990"/>
            <a:chOff x="8615101" y="3738687"/>
            <a:chExt cx="207573" cy="320956"/>
          </a:xfrm>
        </p:grpSpPr>
        <p:sp>
          <p:nvSpPr>
            <p:cNvPr id="4896" name="Google Shape;4896;p8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9" name="Google Shape;4899;p81"/>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0" name="Google Shape;4900;p81"/>
          <p:cNvGrpSpPr/>
          <p:nvPr/>
        </p:nvGrpSpPr>
        <p:grpSpPr>
          <a:xfrm>
            <a:off x="6036644" y="3773459"/>
            <a:ext cx="557670" cy="511283"/>
            <a:chOff x="6015419" y="3716859"/>
            <a:chExt cx="557671" cy="511283"/>
          </a:xfrm>
        </p:grpSpPr>
        <p:sp>
          <p:nvSpPr>
            <p:cNvPr id="4901" name="Google Shape;4901;p8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2" name="Google Shape;4902;p81"/>
            <p:cNvGrpSpPr/>
            <p:nvPr/>
          </p:nvGrpSpPr>
          <p:grpSpPr>
            <a:xfrm>
              <a:off x="6036094" y="3716980"/>
              <a:ext cx="529860" cy="510468"/>
              <a:chOff x="6036094" y="3716980"/>
              <a:chExt cx="529860" cy="510468"/>
            </a:xfrm>
          </p:grpSpPr>
          <p:sp>
            <p:nvSpPr>
              <p:cNvPr id="4903" name="Google Shape;4903;p8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3" name="Google Shape;4913;p81"/>
          <p:cNvGrpSpPr/>
          <p:nvPr/>
        </p:nvGrpSpPr>
        <p:grpSpPr>
          <a:xfrm>
            <a:off x="6665529" y="3130228"/>
            <a:ext cx="576302" cy="511871"/>
            <a:chOff x="6644304" y="3073628"/>
            <a:chExt cx="576302" cy="511871"/>
          </a:xfrm>
        </p:grpSpPr>
        <p:sp>
          <p:nvSpPr>
            <p:cNvPr id="4914" name="Google Shape;4914;p8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5" name="Google Shape;4915;p81"/>
            <p:cNvGrpSpPr/>
            <p:nvPr/>
          </p:nvGrpSpPr>
          <p:grpSpPr>
            <a:xfrm>
              <a:off x="6712169" y="3085440"/>
              <a:ext cx="481622" cy="494913"/>
              <a:chOff x="6712169" y="3085440"/>
              <a:chExt cx="481622" cy="494913"/>
            </a:xfrm>
          </p:grpSpPr>
          <p:sp>
            <p:nvSpPr>
              <p:cNvPr id="4916" name="Google Shape;4916;p8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1" name="Google Shape;4921;p8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4" name="Google Shape;4924;p81"/>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5" name="Google Shape;4925;p81"/>
          <p:cNvGrpSpPr/>
          <p:nvPr/>
        </p:nvGrpSpPr>
        <p:grpSpPr>
          <a:xfrm>
            <a:off x="6673379" y="3773223"/>
            <a:ext cx="560631" cy="511352"/>
            <a:chOff x="6652154" y="3716623"/>
            <a:chExt cx="560631" cy="511352"/>
          </a:xfrm>
        </p:grpSpPr>
        <p:sp>
          <p:nvSpPr>
            <p:cNvPr id="4926" name="Google Shape;4926;p8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7" name="Google Shape;4927;p81"/>
            <p:cNvGrpSpPr/>
            <p:nvPr/>
          </p:nvGrpSpPr>
          <p:grpSpPr>
            <a:xfrm>
              <a:off x="6669657" y="3716715"/>
              <a:ext cx="466779" cy="464290"/>
              <a:chOff x="6669657" y="3716715"/>
              <a:chExt cx="466779" cy="464290"/>
            </a:xfrm>
          </p:grpSpPr>
          <p:sp>
            <p:nvSpPr>
              <p:cNvPr id="4928" name="Google Shape;4928;p8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1" name="Google Shape;4941;p81"/>
          <p:cNvGrpSpPr/>
          <p:nvPr/>
        </p:nvGrpSpPr>
        <p:grpSpPr>
          <a:xfrm>
            <a:off x="7867470" y="4054631"/>
            <a:ext cx="187557" cy="187557"/>
            <a:chOff x="8565775" y="671075"/>
            <a:chExt cx="441000" cy="441000"/>
          </a:xfrm>
        </p:grpSpPr>
        <p:sp>
          <p:nvSpPr>
            <p:cNvPr id="4942" name="Google Shape;4942;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4" name="Google Shape;4944;p81"/>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1"/>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6" name="Google Shape;4946;p81"/>
          <p:cNvGrpSpPr/>
          <p:nvPr/>
        </p:nvGrpSpPr>
        <p:grpSpPr>
          <a:xfrm>
            <a:off x="6021325" y="3132850"/>
            <a:ext cx="587871" cy="512373"/>
            <a:chOff x="6000100" y="3076250"/>
            <a:chExt cx="587871" cy="512373"/>
          </a:xfrm>
        </p:grpSpPr>
        <p:sp>
          <p:nvSpPr>
            <p:cNvPr id="4947" name="Google Shape;4947;p8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8" name="Google Shape;4948;p81"/>
            <p:cNvGrpSpPr/>
            <p:nvPr/>
          </p:nvGrpSpPr>
          <p:grpSpPr>
            <a:xfrm>
              <a:off x="6031360" y="3076713"/>
              <a:ext cx="539107" cy="480965"/>
              <a:chOff x="6031360" y="3076713"/>
              <a:chExt cx="539107" cy="480965"/>
            </a:xfrm>
          </p:grpSpPr>
          <p:sp>
            <p:nvSpPr>
              <p:cNvPr id="4949" name="Google Shape;4949;p8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6" name="Google Shape;4956;p81"/>
          <p:cNvGrpSpPr/>
          <p:nvPr/>
        </p:nvGrpSpPr>
        <p:grpSpPr>
          <a:xfrm>
            <a:off x="3597785" y="3065882"/>
            <a:ext cx="2241344" cy="1330656"/>
            <a:chOff x="3597785" y="3065882"/>
            <a:chExt cx="2241344" cy="1330656"/>
          </a:xfrm>
        </p:grpSpPr>
        <p:grpSp>
          <p:nvGrpSpPr>
            <p:cNvPr id="4957" name="Google Shape;4957;p81"/>
            <p:cNvGrpSpPr/>
            <p:nvPr/>
          </p:nvGrpSpPr>
          <p:grpSpPr>
            <a:xfrm>
              <a:off x="5296908" y="3937355"/>
              <a:ext cx="143198" cy="32380"/>
              <a:chOff x="5296908" y="3937355"/>
              <a:chExt cx="143198" cy="32380"/>
            </a:xfrm>
          </p:grpSpPr>
          <p:sp>
            <p:nvSpPr>
              <p:cNvPr id="4958" name="Google Shape;4958;p8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9" name="Google Shape;4959;p81"/>
              <p:cNvGrpSpPr/>
              <p:nvPr/>
            </p:nvGrpSpPr>
            <p:grpSpPr>
              <a:xfrm>
                <a:off x="5402331" y="3937355"/>
                <a:ext cx="37776" cy="32380"/>
                <a:chOff x="5402331" y="3937355"/>
                <a:chExt cx="37776" cy="32380"/>
              </a:xfrm>
            </p:grpSpPr>
            <p:sp>
              <p:nvSpPr>
                <p:cNvPr id="4960" name="Google Shape;4960;p8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81"/>
              <p:cNvGrpSpPr/>
              <p:nvPr/>
            </p:nvGrpSpPr>
            <p:grpSpPr>
              <a:xfrm>
                <a:off x="5296908" y="3937355"/>
                <a:ext cx="37783" cy="32380"/>
                <a:chOff x="5296908" y="3937355"/>
                <a:chExt cx="37783" cy="32380"/>
              </a:xfrm>
            </p:grpSpPr>
            <p:sp>
              <p:nvSpPr>
                <p:cNvPr id="4963" name="Google Shape;4963;p8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5" name="Google Shape;4965;p81"/>
            <p:cNvGrpSpPr/>
            <p:nvPr/>
          </p:nvGrpSpPr>
          <p:grpSpPr>
            <a:xfrm>
              <a:off x="4724163" y="3119631"/>
              <a:ext cx="120838" cy="84218"/>
              <a:chOff x="4724163" y="3119631"/>
              <a:chExt cx="120838" cy="84218"/>
            </a:xfrm>
          </p:grpSpPr>
          <p:grpSp>
            <p:nvGrpSpPr>
              <p:cNvPr id="4966" name="Google Shape;4966;p81"/>
              <p:cNvGrpSpPr/>
              <p:nvPr/>
            </p:nvGrpSpPr>
            <p:grpSpPr>
              <a:xfrm>
                <a:off x="4746712" y="3132773"/>
                <a:ext cx="86869" cy="56424"/>
                <a:chOff x="4746712" y="3132773"/>
                <a:chExt cx="86869" cy="56424"/>
              </a:xfrm>
            </p:grpSpPr>
            <p:sp>
              <p:nvSpPr>
                <p:cNvPr id="4967" name="Google Shape;4967;p8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81"/>
              <p:cNvGrpSpPr/>
              <p:nvPr/>
            </p:nvGrpSpPr>
            <p:grpSpPr>
              <a:xfrm>
                <a:off x="4773634" y="3143336"/>
                <a:ext cx="37776" cy="32451"/>
                <a:chOff x="4773634" y="3143336"/>
                <a:chExt cx="37776" cy="32451"/>
              </a:xfrm>
            </p:grpSpPr>
            <p:sp>
              <p:nvSpPr>
                <p:cNvPr id="4970" name="Google Shape;4970;p8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81"/>
              <p:cNvGrpSpPr/>
              <p:nvPr/>
            </p:nvGrpSpPr>
            <p:grpSpPr>
              <a:xfrm>
                <a:off x="4724163" y="3131248"/>
                <a:ext cx="37776" cy="32459"/>
                <a:chOff x="4724163" y="3131248"/>
                <a:chExt cx="37776" cy="32459"/>
              </a:xfrm>
            </p:grpSpPr>
            <p:sp>
              <p:nvSpPr>
                <p:cNvPr id="4973" name="Google Shape;4973;p8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81"/>
              <p:cNvGrpSpPr/>
              <p:nvPr/>
            </p:nvGrpSpPr>
            <p:grpSpPr>
              <a:xfrm>
                <a:off x="4755081" y="3176054"/>
                <a:ext cx="32357" cy="27795"/>
                <a:chOff x="4755081" y="3176054"/>
                <a:chExt cx="32357" cy="27795"/>
              </a:xfrm>
            </p:grpSpPr>
            <p:sp>
              <p:nvSpPr>
                <p:cNvPr id="4976" name="Google Shape;4976;p8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81"/>
              <p:cNvGrpSpPr/>
              <p:nvPr/>
            </p:nvGrpSpPr>
            <p:grpSpPr>
              <a:xfrm>
                <a:off x="4812550" y="3119631"/>
                <a:ext cx="32451" cy="27803"/>
                <a:chOff x="4812550" y="3119631"/>
                <a:chExt cx="32451" cy="27803"/>
              </a:xfrm>
            </p:grpSpPr>
            <p:sp>
              <p:nvSpPr>
                <p:cNvPr id="4979" name="Google Shape;4979;p8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1" name="Google Shape;4981;p81"/>
            <p:cNvGrpSpPr/>
            <p:nvPr/>
          </p:nvGrpSpPr>
          <p:grpSpPr>
            <a:xfrm>
              <a:off x="5382826" y="4027197"/>
              <a:ext cx="268967" cy="250422"/>
              <a:chOff x="5382826" y="4027197"/>
              <a:chExt cx="268967" cy="250422"/>
            </a:xfrm>
          </p:grpSpPr>
          <p:grpSp>
            <p:nvGrpSpPr>
              <p:cNvPr id="4982" name="Google Shape;4982;p81"/>
              <p:cNvGrpSpPr/>
              <p:nvPr/>
            </p:nvGrpSpPr>
            <p:grpSpPr>
              <a:xfrm>
                <a:off x="5405280" y="4042510"/>
                <a:ext cx="237570" cy="218647"/>
                <a:chOff x="5405280" y="4042510"/>
                <a:chExt cx="237570" cy="218647"/>
              </a:xfrm>
            </p:grpSpPr>
            <p:sp>
              <p:nvSpPr>
                <p:cNvPr id="4983" name="Google Shape;4983;p8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81"/>
              <p:cNvGrpSpPr/>
              <p:nvPr/>
            </p:nvGrpSpPr>
            <p:grpSpPr>
              <a:xfrm>
                <a:off x="5382826" y="4125549"/>
                <a:ext cx="37776" cy="32380"/>
                <a:chOff x="5382826" y="4125549"/>
                <a:chExt cx="37776" cy="32380"/>
              </a:xfrm>
            </p:grpSpPr>
            <p:sp>
              <p:nvSpPr>
                <p:cNvPr id="4990" name="Google Shape;4990;p8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81"/>
              <p:cNvGrpSpPr/>
              <p:nvPr/>
            </p:nvGrpSpPr>
            <p:grpSpPr>
              <a:xfrm>
                <a:off x="5475680" y="4195587"/>
                <a:ext cx="37783" cy="32364"/>
                <a:chOff x="5475680" y="4195587"/>
                <a:chExt cx="37783" cy="32364"/>
              </a:xfrm>
            </p:grpSpPr>
            <p:sp>
              <p:nvSpPr>
                <p:cNvPr id="4993" name="Google Shape;4993;p8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81"/>
              <p:cNvGrpSpPr/>
              <p:nvPr/>
            </p:nvGrpSpPr>
            <p:grpSpPr>
              <a:xfrm>
                <a:off x="5532575" y="4027197"/>
                <a:ext cx="33308" cy="32262"/>
                <a:chOff x="5532575" y="4027197"/>
                <a:chExt cx="33308" cy="32262"/>
              </a:xfrm>
            </p:grpSpPr>
            <p:sp>
              <p:nvSpPr>
                <p:cNvPr id="4996" name="Google Shape;4996;p8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81"/>
              <p:cNvGrpSpPr/>
              <p:nvPr/>
            </p:nvGrpSpPr>
            <p:grpSpPr>
              <a:xfrm>
                <a:off x="5590706" y="4245348"/>
                <a:ext cx="33497" cy="32270"/>
                <a:chOff x="5590706" y="4245348"/>
                <a:chExt cx="33497" cy="32270"/>
              </a:xfrm>
            </p:grpSpPr>
            <p:sp>
              <p:nvSpPr>
                <p:cNvPr id="4999" name="Google Shape;4999;p8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81"/>
              <p:cNvGrpSpPr/>
              <p:nvPr/>
            </p:nvGrpSpPr>
            <p:grpSpPr>
              <a:xfrm>
                <a:off x="5618681" y="4109677"/>
                <a:ext cx="33112" cy="32357"/>
                <a:chOff x="5618681" y="4109677"/>
                <a:chExt cx="33112" cy="32357"/>
              </a:xfrm>
            </p:grpSpPr>
            <p:sp>
              <p:nvSpPr>
                <p:cNvPr id="5002" name="Google Shape;5002;p8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81"/>
              <p:cNvGrpSpPr/>
              <p:nvPr/>
            </p:nvGrpSpPr>
            <p:grpSpPr>
              <a:xfrm>
                <a:off x="5479298" y="4128262"/>
                <a:ext cx="31405" cy="26906"/>
                <a:chOff x="5479298" y="4128262"/>
                <a:chExt cx="31405" cy="26906"/>
              </a:xfrm>
            </p:grpSpPr>
            <p:sp>
              <p:nvSpPr>
                <p:cNvPr id="5005" name="Google Shape;5005;p8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81"/>
              <p:cNvGrpSpPr/>
              <p:nvPr/>
            </p:nvGrpSpPr>
            <p:grpSpPr>
              <a:xfrm>
                <a:off x="5582903" y="4180116"/>
                <a:ext cx="31499" cy="26898"/>
                <a:chOff x="5582903" y="4180116"/>
                <a:chExt cx="31499" cy="26898"/>
              </a:xfrm>
            </p:grpSpPr>
            <p:sp>
              <p:nvSpPr>
                <p:cNvPr id="5008" name="Google Shape;5008;p8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0" name="Google Shape;5010;p81"/>
            <p:cNvGrpSpPr/>
            <p:nvPr/>
          </p:nvGrpSpPr>
          <p:grpSpPr>
            <a:xfrm>
              <a:off x="3977681" y="3230323"/>
              <a:ext cx="94584" cy="84085"/>
              <a:chOff x="3977681" y="3230323"/>
              <a:chExt cx="94584" cy="84085"/>
            </a:xfrm>
          </p:grpSpPr>
          <p:grpSp>
            <p:nvGrpSpPr>
              <p:cNvPr id="5011" name="Google Shape;5011;p81"/>
              <p:cNvGrpSpPr/>
              <p:nvPr/>
            </p:nvGrpSpPr>
            <p:grpSpPr>
              <a:xfrm>
                <a:off x="4000135" y="3243041"/>
                <a:ext cx="59570" cy="57186"/>
                <a:chOff x="4000135" y="3243041"/>
                <a:chExt cx="59570" cy="57186"/>
              </a:xfrm>
            </p:grpSpPr>
            <p:sp>
              <p:nvSpPr>
                <p:cNvPr id="5012" name="Google Shape;5012;p8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81"/>
              <p:cNvGrpSpPr/>
              <p:nvPr/>
            </p:nvGrpSpPr>
            <p:grpSpPr>
              <a:xfrm>
                <a:off x="3977681" y="3245872"/>
                <a:ext cx="37783" cy="32380"/>
                <a:chOff x="3977681" y="3245872"/>
                <a:chExt cx="37783" cy="32380"/>
              </a:xfrm>
            </p:grpSpPr>
            <p:sp>
              <p:nvSpPr>
                <p:cNvPr id="5016" name="Google Shape;5016;p8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81"/>
              <p:cNvGrpSpPr/>
              <p:nvPr/>
            </p:nvGrpSpPr>
            <p:grpSpPr>
              <a:xfrm>
                <a:off x="4040860" y="3262672"/>
                <a:ext cx="31405" cy="27001"/>
                <a:chOff x="4040860" y="3262672"/>
                <a:chExt cx="31405" cy="27001"/>
              </a:xfrm>
            </p:grpSpPr>
            <p:sp>
              <p:nvSpPr>
                <p:cNvPr id="5019" name="Google Shape;5019;p8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81"/>
              <p:cNvGrpSpPr/>
              <p:nvPr/>
            </p:nvGrpSpPr>
            <p:grpSpPr>
              <a:xfrm>
                <a:off x="4021072" y="3230323"/>
                <a:ext cx="31397" cy="26906"/>
                <a:chOff x="4021072" y="3230323"/>
                <a:chExt cx="31397" cy="26906"/>
              </a:xfrm>
            </p:grpSpPr>
            <p:sp>
              <p:nvSpPr>
                <p:cNvPr id="5022" name="Google Shape;5022;p8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81"/>
              <p:cNvGrpSpPr/>
              <p:nvPr/>
            </p:nvGrpSpPr>
            <p:grpSpPr>
              <a:xfrm>
                <a:off x="4001472" y="3287462"/>
                <a:ext cx="31499" cy="26945"/>
                <a:chOff x="4001472" y="3287462"/>
                <a:chExt cx="31499" cy="26945"/>
              </a:xfrm>
            </p:grpSpPr>
            <p:sp>
              <p:nvSpPr>
                <p:cNvPr id="5025" name="Google Shape;5025;p8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7" name="Google Shape;5027;p81"/>
            <p:cNvGrpSpPr/>
            <p:nvPr/>
          </p:nvGrpSpPr>
          <p:grpSpPr>
            <a:xfrm>
              <a:off x="4084715" y="3258865"/>
              <a:ext cx="184961" cy="137268"/>
              <a:chOff x="4084715" y="3258865"/>
              <a:chExt cx="184961" cy="137268"/>
            </a:xfrm>
          </p:grpSpPr>
          <p:grpSp>
            <p:nvGrpSpPr>
              <p:cNvPr id="5028" name="Google Shape;5028;p81"/>
              <p:cNvGrpSpPr/>
              <p:nvPr/>
            </p:nvGrpSpPr>
            <p:grpSpPr>
              <a:xfrm>
                <a:off x="4107453" y="3271583"/>
                <a:ext cx="153470" cy="110275"/>
                <a:chOff x="4107453" y="3271583"/>
                <a:chExt cx="153470" cy="110275"/>
              </a:xfrm>
            </p:grpSpPr>
            <p:sp>
              <p:nvSpPr>
                <p:cNvPr id="5029" name="Google Shape;5029;p8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81"/>
              <p:cNvGrpSpPr/>
              <p:nvPr/>
            </p:nvGrpSpPr>
            <p:grpSpPr>
              <a:xfrm>
                <a:off x="4136947" y="3258865"/>
                <a:ext cx="31499" cy="27001"/>
                <a:chOff x="4136947" y="3258865"/>
                <a:chExt cx="31499" cy="27001"/>
              </a:xfrm>
            </p:grpSpPr>
            <p:sp>
              <p:nvSpPr>
                <p:cNvPr id="5034" name="Google Shape;5034;p8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81"/>
              <p:cNvGrpSpPr/>
              <p:nvPr/>
            </p:nvGrpSpPr>
            <p:grpSpPr>
              <a:xfrm>
                <a:off x="4084715" y="3266478"/>
                <a:ext cx="31468" cy="26898"/>
                <a:chOff x="4084715" y="3266478"/>
                <a:chExt cx="31468" cy="26898"/>
              </a:xfrm>
            </p:grpSpPr>
            <p:sp>
              <p:nvSpPr>
                <p:cNvPr id="5037" name="Google Shape;5037;p8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81"/>
              <p:cNvGrpSpPr/>
              <p:nvPr/>
            </p:nvGrpSpPr>
            <p:grpSpPr>
              <a:xfrm>
                <a:off x="4159213" y="3279849"/>
                <a:ext cx="31405" cy="26945"/>
                <a:chOff x="4159213" y="3279849"/>
                <a:chExt cx="31405" cy="26945"/>
              </a:xfrm>
            </p:grpSpPr>
            <p:sp>
              <p:nvSpPr>
                <p:cNvPr id="5040" name="Google Shape;5040;p8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81"/>
              <p:cNvGrpSpPr/>
              <p:nvPr/>
            </p:nvGrpSpPr>
            <p:grpSpPr>
              <a:xfrm>
                <a:off x="4201550" y="3266502"/>
                <a:ext cx="31405" cy="26883"/>
                <a:chOff x="4201550" y="3266502"/>
                <a:chExt cx="31405" cy="26883"/>
              </a:xfrm>
            </p:grpSpPr>
            <p:sp>
              <p:nvSpPr>
                <p:cNvPr id="5043" name="Google Shape;5043;p8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81"/>
              <p:cNvGrpSpPr/>
              <p:nvPr/>
            </p:nvGrpSpPr>
            <p:grpSpPr>
              <a:xfrm>
                <a:off x="4201550" y="3338278"/>
                <a:ext cx="31405" cy="26930"/>
                <a:chOff x="4201550" y="3338278"/>
                <a:chExt cx="31405" cy="26930"/>
              </a:xfrm>
            </p:grpSpPr>
            <p:sp>
              <p:nvSpPr>
                <p:cNvPr id="5046" name="Google Shape;5046;p8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81"/>
              <p:cNvGrpSpPr/>
              <p:nvPr/>
            </p:nvGrpSpPr>
            <p:grpSpPr>
              <a:xfrm>
                <a:off x="4238272" y="3369132"/>
                <a:ext cx="31405" cy="27001"/>
                <a:chOff x="4238272" y="3369132"/>
                <a:chExt cx="31405" cy="27001"/>
              </a:xfrm>
            </p:grpSpPr>
            <p:sp>
              <p:nvSpPr>
                <p:cNvPr id="5049" name="Google Shape;5049;p8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1" name="Google Shape;5051;p81"/>
            <p:cNvGrpSpPr/>
            <p:nvPr/>
          </p:nvGrpSpPr>
          <p:grpSpPr>
            <a:xfrm>
              <a:off x="4068639" y="3200169"/>
              <a:ext cx="77643" cy="37272"/>
              <a:chOff x="4068639" y="3200169"/>
              <a:chExt cx="77643" cy="37272"/>
            </a:xfrm>
          </p:grpSpPr>
          <p:sp>
            <p:nvSpPr>
              <p:cNvPr id="5052" name="Google Shape;5052;p8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3" name="Google Shape;5053;p81"/>
              <p:cNvGrpSpPr/>
              <p:nvPr/>
            </p:nvGrpSpPr>
            <p:grpSpPr>
              <a:xfrm>
                <a:off x="4114878" y="3200169"/>
                <a:ext cx="31405" cy="26993"/>
                <a:chOff x="4114878" y="3200169"/>
                <a:chExt cx="31405" cy="26993"/>
              </a:xfrm>
            </p:grpSpPr>
            <p:sp>
              <p:nvSpPr>
                <p:cNvPr id="5054" name="Google Shape;5054;p8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81"/>
              <p:cNvGrpSpPr/>
              <p:nvPr/>
            </p:nvGrpSpPr>
            <p:grpSpPr>
              <a:xfrm>
                <a:off x="4068639" y="3210535"/>
                <a:ext cx="31499" cy="26906"/>
                <a:chOff x="4068639" y="3210535"/>
                <a:chExt cx="31499" cy="26906"/>
              </a:xfrm>
            </p:grpSpPr>
            <p:sp>
              <p:nvSpPr>
                <p:cNvPr id="5057" name="Google Shape;5057;p8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9" name="Google Shape;5059;p81"/>
            <p:cNvGrpSpPr/>
            <p:nvPr/>
          </p:nvGrpSpPr>
          <p:grpSpPr>
            <a:xfrm>
              <a:off x="3869702" y="3066935"/>
              <a:ext cx="382664" cy="190294"/>
              <a:chOff x="3869702" y="3066935"/>
              <a:chExt cx="382664" cy="190294"/>
            </a:xfrm>
          </p:grpSpPr>
          <p:grpSp>
            <p:nvGrpSpPr>
              <p:cNvPr id="5060" name="Google Shape;5060;p81"/>
              <p:cNvGrpSpPr/>
              <p:nvPr/>
            </p:nvGrpSpPr>
            <p:grpSpPr>
              <a:xfrm>
                <a:off x="3888633" y="3082351"/>
                <a:ext cx="351172" cy="160698"/>
                <a:chOff x="3888633" y="3082351"/>
                <a:chExt cx="351172" cy="160698"/>
              </a:xfrm>
            </p:grpSpPr>
            <p:sp>
              <p:nvSpPr>
                <p:cNvPr id="5061" name="Google Shape;5061;p8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81"/>
              <p:cNvGrpSpPr/>
              <p:nvPr/>
            </p:nvGrpSpPr>
            <p:grpSpPr>
              <a:xfrm>
                <a:off x="4143703" y="3066935"/>
                <a:ext cx="37783" cy="32357"/>
                <a:chOff x="4143703" y="3066935"/>
                <a:chExt cx="37783" cy="32357"/>
              </a:xfrm>
            </p:grpSpPr>
            <p:sp>
              <p:nvSpPr>
                <p:cNvPr id="5068" name="Google Shape;5068;p8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81"/>
              <p:cNvGrpSpPr/>
              <p:nvPr/>
            </p:nvGrpSpPr>
            <p:grpSpPr>
              <a:xfrm>
                <a:off x="4044565" y="3103563"/>
                <a:ext cx="37783" cy="32451"/>
                <a:chOff x="4044565" y="3103563"/>
                <a:chExt cx="37783" cy="32451"/>
              </a:xfrm>
            </p:grpSpPr>
            <p:sp>
              <p:nvSpPr>
                <p:cNvPr id="5071" name="Google Shape;5071;p8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81"/>
              <p:cNvGrpSpPr/>
              <p:nvPr/>
            </p:nvGrpSpPr>
            <p:grpSpPr>
              <a:xfrm>
                <a:off x="4017454" y="3188237"/>
                <a:ext cx="37776" cy="32357"/>
                <a:chOff x="4017454" y="3188237"/>
                <a:chExt cx="37776" cy="32357"/>
              </a:xfrm>
            </p:grpSpPr>
            <p:sp>
              <p:nvSpPr>
                <p:cNvPr id="5074" name="Google Shape;5074;p8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81"/>
              <p:cNvGrpSpPr/>
              <p:nvPr/>
            </p:nvGrpSpPr>
            <p:grpSpPr>
              <a:xfrm>
                <a:off x="3921548" y="3157509"/>
                <a:ext cx="37783" cy="32357"/>
                <a:chOff x="3921548" y="3157509"/>
                <a:chExt cx="37783" cy="32357"/>
              </a:xfrm>
            </p:grpSpPr>
            <p:sp>
              <p:nvSpPr>
                <p:cNvPr id="5077" name="Google Shape;5077;p8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81"/>
              <p:cNvGrpSpPr/>
              <p:nvPr/>
            </p:nvGrpSpPr>
            <p:grpSpPr>
              <a:xfrm>
                <a:off x="3939056" y="3211620"/>
                <a:ext cx="37783" cy="32380"/>
                <a:chOff x="3939056" y="3211620"/>
                <a:chExt cx="37783" cy="32380"/>
              </a:xfrm>
            </p:grpSpPr>
            <p:sp>
              <p:nvSpPr>
                <p:cNvPr id="5080" name="Google Shape;5080;p8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81"/>
              <p:cNvGrpSpPr/>
              <p:nvPr/>
            </p:nvGrpSpPr>
            <p:grpSpPr>
              <a:xfrm>
                <a:off x="4176240" y="3136965"/>
                <a:ext cx="31405" cy="26930"/>
                <a:chOff x="4176240" y="3136965"/>
                <a:chExt cx="31405" cy="26930"/>
              </a:xfrm>
            </p:grpSpPr>
            <p:sp>
              <p:nvSpPr>
                <p:cNvPr id="5083" name="Google Shape;5083;p8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81"/>
              <p:cNvGrpSpPr/>
              <p:nvPr/>
            </p:nvGrpSpPr>
            <p:grpSpPr>
              <a:xfrm>
                <a:off x="4133148" y="3152593"/>
                <a:ext cx="31499" cy="27001"/>
                <a:chOff x="4133148" y="3152593"/>
                <a:chExt cx="31499" cy="27001"/>
              </a:xfrm>
            </p:grpSpPr>
            <p:sp>
              <p:nvSpPr>
                <p:cNvPr id="5086" name="Google Shape;5086;p8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81"/>
              <p:cNvGrpSpPr/>
              <p:nvPr/>
            </p:nvGrpSpPr>
            <p:grpSpPr>
              <a:xfrm>
                <a:off x="4220866" y="3073534"/>
                <a:ext cx="31499" cy="26898"/>
                <a:chOff x="4220866" y="3073534"/>
                <a:chExt cx="31499" cy="26898"/>
              </a:xfrm>
            </p:grpSpPr>
            <p:sp>
              <p:nvSpPr>
                <p:cNvPr id="5089" name="Google Shape;5089;p8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81"/>
              <p:cNvGrpSpPr/>
              <p:nvPr/>
            </p:nvGrpSpPr>
            <p:grpSpPr>
              <a:xfrm>
                <a:off x="3869702" y="3230323"/>
                <a:ext cx="31499" cy="26906"/>
                <a:chOff x="3869702" y="3230323"/>
                <a:chExt cx="31499" cy="26906"/>
              </a:xfrm>
            </p:grpSpPr>
            <p:sp>
              <p:nvSpPr>
                <p:cNvPr id="5092" name="Google Shape;5092;p8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4" name="Google Shape;5094;p81"/>
            <p:cNvGrpSpPr/>
            <p:nvPr/>
          </p:nvGrpSpPr>
          <p:grpSpPr>
            <a:xfrm>
              <a:off x="4271383" y="3065882"/>
              <a:ext cx="304556" cy="341663"/>
              <a:chOff x="4271383" y="3065882"/>
              <a:chExt cx="304556" cy="341663"/>
            </a:xfrm>
          </p:grpSpPr>
          <p:grpSp>
            <p:nvGrpSpPr>
              <p:cNvPr id="5095" name="Google Shape;5095;p81"/>
              <p:cNvGrpSpPr/>
              <p:nvPr/>
            </p:nvGrpSpPr>
            <p:grpSpPr>
              <a:xfrm>
                <a:off x="4293838" y="3078639"/>
                <a:ext cx="269353" cy="311973"/>
                <a:chOff x="4293838" y="3078639"/>
                <a:chExt cx="269353" cy="311973"/>
              </a:xfrm>
            </p:grpSpPr>
            <p:sp>
              <p:nvSpPr>
                <p:cNvPr id="5096" name="Google Shape;5096;p8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81"/>
              <p:cNvGrpSpPr/>
              <p:nvPr/>
            </p:nvGrpSpPr>
            <p:grpSpPr>
              <a:xfrm>
                <a:off x="4538164" y="3342061"/>
                <a:ext cx="37776" cy="32380"/>
                <a:chOff x="4538164" y="3342061"/>
                <a:chExt cx="37776" cy="32380"/>
              </a:xfrm>
            </p:grpSpPr>
            <p:sp>
              <p:nvSpPr>
                <p:cNvPr id="5114" name="Google Shape;5114;p8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81"/>
              <p:cNvGrpSpPr/>
              <p:nvPr/>
            </p:nvGrpSpPr>
            <p:grpSpPr>
              <a:xfrm>
                <a:off x="4271383" y="3194742"/>
                <a:ext cx="37783" cy="32420"/>
                <a:chOff x="4271383" y="3194742"/>
                <a:chExt cx="37783" cy="32420"/>
              </a:xfrm>
            </p:grpSpPr>
            <p:sp>
              <p:nvSpPr>
                <p:cNvPr id="5117" name="Google Shape;5117;p8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81"/>
              <p:cNvGrpSpPr/>
              <p:nvPr/>
            </p:nvGrpSpPr>
            <p:grpSpPr>
              <a:xfrm>
                <a:off x="4284416" y="3084058"/>
                <a:ext cx="37783" cy="32357"/>
                <a:chOff x="4284416" y="3084058"/>
                <a:chExt cx="37783" cy="32357"/>
              </a:xfrm>
            </p:grpSpPr>
            <p:sp>
              <p:nvSpPr>
                <p:cNvPr id="5120" name="Google Shape;5120;p8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81"/>
              <p:cNvGrpSpPr/>
              <p:nvPr/>
            </p:nvGrpSpPr>
            <p:grpSpPr>
              <a:xfrm>
                <a:off x="4478697" y="3297561"/>
                <a:ext cx="37776" cy="32451"/>
                <a:chOff x="4478697" y="3297561"/>
                <a:chExt cx="37776" cy="32451"/>
              </a:xfrm>
            </p:grpSpPr>
            <p:sp>
              <p:nvSpPr>
                <p:cNvPr id="5123" name="Google Shape;5123;p8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81"/>
              <p:cNvGrpSpPr/>
              <p:nvPr/>
            </p:nvGrpSpPr>
            <p:grpSpPr>
              <a:xfrm>
                <a:off x="4411813" y="3331711"/>
                <a:ext cx="37776" cy="32451"/>
                <a:chOff x="4411813" y="3331711"/>
                <a:chExt cx="37776" cy="32451"/>
              </a:xfrm>
            </p:grpSpPr>
            <p:sp>
              <p:nvSpPr>
                <p:cNvPr id="5126" name="Google Shape;5126;p8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81"/>
              <p:cNvGrpSpPr/>
              <p:nvPr/>
            </p:nvGrpSpPr>
            <p:grpSpPr>
              <a:xfrm>
                <a:off x="4337984" y="3375188"/>
                <a:ext cx="37776" cy="32357"/>
                <a:chOff x="4337984" y="3375188"/>
                <a:chExt cx="37776" cy="32357"/>
              </a:xfrm>
            </p:grpSpPr>
            <p:sp>
              <p:nvSpPr>
                <p:cNvPr id="5129" name="Google Shape;5129;p8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81"/>
              <p:cNvGrpSpPr/>
              <p:nvPr/>
            </p:nvGrpSpPr>
            <p:grpSpPr>
              <a:xfrm>
                <a:off x="4494867" y="3090530"/>
                <a:ext cx="37878" cy="32451"/>
                <a:chOff x="4494867" y="3090530"/>
                <a:chExt cx="37878" cy="32451"/>
              </a:xfrm>
            </p:grpSpPr>
            <p:sp>
              <p:nvSpPr>
                <p:cNvPr id="5132" name="Google Shape;5132;p8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81"/>
              <p:cNvGrpSpPr/>
              <p:nvPr/>
            </p:nvGrpSpPr>
            <p:grpSpPr>
              <a:xfrm>
                <a:off x="4525124" y="3207774"/>
                <a:ext cx="37783" cy="32420"/>
                <a:chOff x="4525124" y="3207774"/>
                <a:chExt cx="37783" cy="32420"/>
              </a:xfrm>
            </p:grpSpPr>
            <p:sp>
              <p:nvSpPr>
                <p:cNvPr id="5135" name="Google Shape;5135;p8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81"/>
              <p:cNvGrpSpPr/>
              <p:nvPr/>
            </p:nvGrpSpPr>
            <p:grpSpPr>
              <a:xfrm>
                <a:off x="4440544" y="3176479"/>
                <a:ext cx="31499" cy="26898"/>
                <a:chOff x="4440544" y="3176479"/>
                <a:chExt cx="31499" cy="26898"/>
              </a:xfrm>
            </p:grpSpPr>
            <p:sp>
              <p:nvSpPr>
                <p:cNvPr id="5138" name="Google Shape;5138;p8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81"/>
              <p:cNvGrpSpPr/>
              <p:nvPr/>
            </p:nvGrpSpPr>
            <p:grpSpPr>
              <a:xfrm>
                <a:off x="4350545" y="3156400"/>
                <a:ext cx="31405" cy="27001"/>
                <a:chOff x="4350545" y="3156400"/>
                <a:chExt cx="31405" cy="27001"/>
              </a:xfrm>
            </p:grpSpPr>
            <p:sp>
              <p:nvSpPr>
                <p:cNvPr id="5141" name="Google Shape;5141;p8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81"/>
              <p:cNvGrpSpPr/>
              <p:nvPr/>
            </p:nvGrpSpPr>
            <p:grpSpPr>
              <a:xfrm>
                <a:off x="4376703" y="3255058"/>
                <a:ext cx="31405" cy="27001"/>
                <a:chOff x="4376703" y="3255058"/>
                <a:chExt cx="31405" cy="27001"/>
              </a:xfrm>
            </p:grpSpPr>
            <p:sp>
              <p:nvSpPr>
                <p:cNvPr id="5144" name="Google Shape;5144;p8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81"/>
              <p:cNvGrpSpPr/>
              <p:nvPr/>
            </p:nvGrpSpPr>
            <p:grpSpPr>
              <a:xfrm>
                <a:off x="4331322" y="3283656"/>
                <a:ext cx="31405" cy="26945"/>
                <a:chOff x="4331322" y="3283656"/>
                <a:chExt cx="31405" cy="26945"/>
              </a:xfrm>
            </p:grpSpPr>
            <p:sp>
              <p:nvSpPr>
                <p:cNvPr id="5147" name="Google Shape;5147;p8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81"/>
              <p:cNvGrpSpPr/>
              <p:nvPr/>
            </p:nvGrpSpPr>
            <p:grpSpPr>
              <a:xfrm>
                <a:off x="4380510" y="3065882"/>
                <a:ext cx="31405" cy="26938"/>
                <a:chOff x="4380510" y="3065882"/>
                <a:chExt cx="31405" cy="26938"/>
              </a:xfrm>
            </p:grpSpPr>
            <p:sp>
              <p:nvSpPr>
                <p:cNvPr id="5150" name="Google Shape;5150;p8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2" name="Google Shape;5152;p81"/>
            <p:cNvGrpSpPr/>
            <p:nvPr/>
          </p:nvGrpSpPr>
          <p:grpSpPr>
            <a:xfrm>
              <a:off x="4558998" y="3188237"/>
              <a:ext cx="1280131" cy="1052746"/>
              <a:chOff x="4558998" y="3188237"/>
              <a:chExt cx="1280131" cy="1052746"/>
            </a:xfrm>
          </p:grpSpPr>
          <p:sp>
            <p:nvSpPr>
              <p:cNvPr id="5153" name="Google Shape;5153;p8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4" name="Google Shape;5154;p81"/>
              <p:cNvGrpSpPr/>
              <p:nvPr/>
            </p:nvGrpSpPr>
            <p:grpSpPr>
              <a:xfrm>
                <a:off x="4579164" y="3203653"/>
                <a:ext cx="1244833" cy="1020397"/>
                <a:chOff x="4579164" y="3203653"/>
                <a:chExt cx="1244833" cy="1020397"/>
              </a:xfrm>
            </p:grpSpPr>
            <p:sp>
              <p:nvSpPr>
                <p:cNvPr id="5155" name="Google Shape;5155;p8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7" name="Google Shape;5157;p81"/>
                <p:cNvGrpSpPr/>
                <p:nvPr/>
              </p:nvGrpSpPr>
              <p:grpSpPr>
                <a:xfrm>
                  <a:off x="4579164" y="3203653"/>
                  <a:ext cx="1244833" cy="1020397"/>
                  <a:chOff x="4579164" y="3203653"/>
                  <a:chExt cx="1244833" cy="1020397"/>
                </a:xfrm>
              </p:grpSpPr>
              <p:sp>
                <p:nvSpPr>
                  <p:cNvPr id="5158" name="Google Shape;5158;p8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0" name="Google Shape;5160;p81"/>
                  <p:cNvGrpSpPr/>
                  <p:nvPr/>
                </p:nvGrpSpPr>
                <p:grpSpPr>
                  <a:xfrm>
                    <a:off x="4579164" y="3203653"/>
                    <a:ext cx="1244833" cy="1020397"/>
                    <a:chOff x="4579164" y="3203653"/>
                    <a:chExt cx="1244833" cy="1020397"/>
                  </a:xfrm>
                </p:grpSpPr>
                <p:sp>
                  <p:nvSpPr>
                    <p:cNvPr id="5161" name="Google Shape;5161;p8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9" name="Google Shape;5169;p81"/>
                    <p:cNvGrpSpPr/>
                    <p:nvPr/>
                  </p:nvGrpSpPr>
                  <p:grpSpPr>
                    <a:xfrm>
                      <a:off x="4579164" y="3203653"/>
                      <a:ext cx="1244833" cy="1020397"/>
                      <a:chOff x="4579164" y="3203653"/>
                      <a:chExt cx="1244833" cy="1020397"/>
                    </a:xfrm>
                  </p:grpSpPr>
                  <p:sp>
                    <p:nvSpPr>
                      <p:cNvPr id="5170" name="Google Shape;5170;p8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4" name="Google Shape;5184;p81"/>
                      <p:cNvGrpSpPr/>
                      <p:nvPr/>
                    </p:nvGrpSpPr>
                    <p:grpSpPr>
                      <a:xfrm>
                        <a:off x="4579164" y="3203653"/>
                        <a:ext cx="1244833" cy="1020397"/>
                        <a:chOff x="4579164" y="3203653"/>
                        <a:chExt cx="1244833" cy="1020397"/>
                      </a:xfrm>
                    </p:grpSpPr>
                    <p:sp>
                      <p:nvSpPr>
                        <p:cNvPr id="5185" name="Google Shape;5185;p8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9" name="Google Shape;5209;p81"/>
                        <p:cNvGrpSpPr/>
                        <p:nvPr/>
                      </p:nvGrpSpPr>
                      <p:grpSpPr>
                        <a:xfrm>
                          <a:off x="4579164" y="3203653"/>
                          <a:ext cx="1244833" cy="1020397"/>
                          <a:chOff x="4579164" y="3203653"/>
                          <a:chExt cx="1244833" cy="1020397"/>
                        </a:xfrm>
                      </p:grpSpPr>
                      <p:sp>
                        <p:nvSpPr>
                          <p:cNvPr id="5210" name="Google Shape;5210;p8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1" name="Google Shape;5211;p81"/>
                          <p:cNvGrpSpPr/>
                          <p:nvPr/>
                        </p:nvGrpSpPr>
                        <p:grpSpPr>
                          <a:xfrm>
                            <a:off x="4579164" y="3203653"/>
                            <a:ext cx="1244833" cy="1020397"/>
                            <a:chOff x="4579164" y="3203653"/>
                            <a:chExt cx="1244833" cy="1020397"/>
                          </a:xfrm>
                        </p:grpSpPr>
                        <p:sp>
                          <p:nvSpPr>
                            <p:cNvPr id="5212" name="Google Shape;5212;p8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9" name="Google Shape;5219;p81"/>
                            <p:cNvGrpSpPr/>
                            <p:nvPr/>
                          </p:nvGrpSpPr>
                          <p:grpSpPr>
                            <a:xfrm>
                              <a:off x="4579164" y="3203653"/>
                              <a:ext cx="1244833" cy="1020397"/>
                              <a:chOff x="4579164" y="3203653"/>
                              <a:chExt cx="1244833" cy="1020397"/>
                            </a:xfrm>
                          </p:grpSpPr>
                          <p:sp>
                            <p:nvSpPr>
                              <p:cNvPr id="5220" name="Google Shape;5220;p8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3" name="Google Shape;5233;p81"/>
                              <p:cNvGrpSpPr/>
                              <p:nvPr/>
                            </p:nvGrpSpPr>
                            <p:grpSpPr>
                              <a:xfrm>
                                <a:off x="4579164" y="3203653"/>
                                <a:ext cx="1244833" cy="1020397"/>
                                <a:chOff x="4579164" y="3203653"/>
                                <a:chExt cx="1244833" cy="1020397"/>
                              </a:xfrm>
                            </p:grpSpPr>
                            <p:sp>
                              <p:nvSpPr>
                                <p:cNvPr id="5234" name="Google Shape;5234;p8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1" name="Google Shape;5241;p81"/>
                                <p:cNvGrpSpPr/>
                                <p:nvPr/>
                              </p:nvGrpSpPr>
                              <p:grpSpPr>
                                <a:xfrm>
                                  <a:off x="4579164" y="3203653"/>
                                  <a:ext cx="1244833" cy="1020397"/>
                                  <a:chOff x="4579164" y="3203653"/>
                                  <a:chExt cx="1244833" cy="1020397"/>
                                </a:xfrm>
                              </p:grpSpPr>
                              <p:sp>
                                <p:nvSpPr>
                                  <p:cNvPr id="5242" name="Google Shape;5242;p8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7" name="Google Shape;5247;p81"/>
                                  <p:cNvGrpSpPr/>
                                  <p:nvPr/>
                                </p:nvGrpSpPr>
                                <p:grpSpPr>
                                  <a:xfrm>
                                    <a:off x="4579164" y="3203653"/>
                                    <a:ext cx="1244833" cy="1020397"/>
                                    <a:chOff x="4579164" y="3203653"/>
                                    <a:chExt cx="1244833" cy="1020397"/>
                                  </a:xfrm>
                                </p:grpSpPr>
                                <p:sp>
                                  <p:nvSpPr>
                                    <p:cNvPr id="5248" name="Google Shape;5248;p8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252" name="Google Shape;5252;p8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55" name="Google Shape;5255;p8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256" name="Google Shape;5256;p81"/>
              <p:cNvGrpSpPr/>
              <p:nvPr/>
            </p:nvGrpSpPr>
            <p:grpSpPr>
              <a:xfrm>
                <a:off x="4595437" y="3598775"/>
                <a:ext cx="37776" cy="32451"/>
                <a:chOff x="4595437" y="3598775"/>
                <a:chExt cx="37776" cy="32451"/>
              </a:xfrm>
            </p:grpSpPr>
            <p:sp>
              <p:nvSpPr>
                <p:cNvPr id="5257" name="Google Shape;5257;p8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81"/>
              <p:cNvGrpSpPr/>
              <p:nvPr/>
            </p:nvGrpSpPr>
            <p:grpSpPr>
              <a:xfrm>
                <a:off x="4641864" y="3524443"/>
                <a:ext cx="37776" cy="32380"/>
                <a:chOff x="4641864" y="3524443"/>
                <a:chExt cx="37776" cy="32380"/>
              </a:xfrm>
            </p:grpSpPr>
            <p:sp>
              <p:nvSpPr>
                <p:cNvPr id="5260" name="Google Shape;5260;p8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81"/>
              <p:cNvGrpSpPr/>
              <p:nvPr/>
            </p:nvGrpSpPr>
            <p:grpSpPr>
              <a:xfrm>
                <a:off x="4648431" y="3893901"/>
                <a:ext cx="37776" cy="32357"/>
                <a:chOff x="4648431" y="3893901"/>
                <a:chExt cx="37776" cy="32357"/>
              </a:xfrm>
            </p:grpSpPr>
            <p:sp>
              <p:nvSpPr>
                <p:cNvPr id="5263" name="Google Shape;5263;p8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81"/>
              <p:cNvGrpSpPr/>
              <p:nvPr/>
            </p:nvGrpSpPr>
            <p:grpSpPr>
              <a:xfrm>
                <a:off x="4567752" y="3722908"/>
                <a:ext cx="37870" cy="32380"/>
                <a:chOff x="4567752" y="3722908"/>
                <a:chExt cx="37870" cy="32380"/>
              </a:xfrm>
            </p:grpSpPr>
            <p:sp>
              <p:nvSpPr>
                <p:cNvPr id="5266" name="Google Shape;5266;p8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81"/>
              <p:cNvGrpSpPr/>
              <p:nvPr/>
            </p:nvGrpSpPr>
            <p:grpSpPr>
              <a:xfrm>
                <a:off x="4617506" y="3652052"/>
                <a:ext cx="37783" cy="32357"/>
                <a:chOff x="4617506" y="3652052"/>
                <a:chExt cx="37783" cy="32357"/>
              </a:xfrm>
            </p:grpSpPr>
            <p:sp>
              <p:nvSpPr>
                <p:cNvPr id="5269" name="Google Shape;5269;p8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81"/>
              <p:cNvGrpSpPr/>
              <p:nvPr/>
            </p:nvGrpSpPr>
            <p:grpSpPr>
              <a:xfrm>
                <a:off x="4739005" y="3554149"/>
                <a:ext cx="37870" cy="32357"/>
                <a:chOff x="4739005" y="3554149"/>
                <a:chExt cx="37870" cy="32357"/>
              </a:xfrm>
            </p:grpSpPr>
            <p:sp>
              <p:nvSpPr>
                <p:cNvPr id="5272" name="Google Shape;5272;p8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81"/>
              <p:cNvGrpSpPr/>
              <p:nvPr/>
            </p:nvGrpSpPr>
            <p:grpSpPr>
              <a:xfrm>
                <a:off x="4806557" y="3630258"/>
                <a:ext cx="37776" cy="32364"/>
                <a:chOff x="4806557" y="3630258"/>
                <a:chExt cx="37776" cy="32364"/>
              </a:xfrm>
            </p:grpSpPr>
            <p:sp>
              <p:nvSpPr>
                <p:cNvPr id="5275" name="Google Shape;5275;p8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81"/>
              <p:cNvGrpSpPr/>
              <p:nvPr/>
            </p:nvGrpSpPr>
            <p:grpSpPr>
              <a:xfrm>
                <a:off x="4737007" y="4004357"/>
                <a:ext cx="37870" cy="32357"/>
                <a:chOff x="4737007" y="4004357"/>
                <a:chExt cx="37870" cy="32357"/>
              </a:xfrm>
            </p:grpSpPr>
            <p:sp>
              <p:nvSpPr>
                <p:cNvPr id="5278" name="Google Shape;5278;p8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81"/>
              <p:cNvGrpSpPr/>
              <p:nvPr/>
            </p:nvGrpSpPr>
            <p:grpSpPr>
              <a:xfrm>
                <a:off x="4773634" y="4208627"/>
                <a:ext cx="37776" cy="32357"/>
                <a:chOff x="4773634" y="4208627"/>
                <a:chExt cx="37776" cy="32357"/>
              </a:xfrm>
            </p:grpSpPr>
            <p:sp>
              <p:nvSpPr>
                <p:cNvPr id="5281" name="Google Shape;5281;p8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81"/>
              <p:cNvGrpSpPr/>
              <p:nvPr/>
            </p:nvGrpSpPr>
            <p:grpSpPr>
              <a:xfrm>
                <a:off x="4888282" y="4074764"/>
                <a:ext cx="37776" cy="32451"/>
                <a:chOff x="4888282" y="4074764"/>
                <a:chExt cx="37776" cy="32451"/>
              </a:xfrm>
            </p:grpSpPr>
            <p:sp>
              <p:nvSpPr>
                <p:cNvPr id="5284" name="Google Shape;5284;p8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81"/>
              <p:cNvGrpSpPr/>
              <p:nvPr/>
            </p:nvGrpSpPr>
            <p:grpSpPr>
              <a:xfrm>
                <a:off x="4901315" y="3804271"/>
                <a:ext cx="37776" cy="32364"/>
                <a:chOff x="4901315" y="3804271"/>
                <a:chExt cx="37776" cy="32364"/>
              </a:xfrm>
            </p:grpSpPr>
            <p:sp>
              <p:nvSpPr>
                <p:cNvPr id="5287" name="Google Shape;5287;p8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81"/>
              <p:cNvGrpSpPr/>
              <p:nvPr/>
            </p:nvGrpSpPr>
            <p:grpSpPr>
              <a:xfrm>
                <a:off x="4866394" y="3715035"/>
                <a:ext cx="37846" cy="32357"/>
                <a:chOff x="4866394" y="3715035"/>
                <a:chExt cx="37846" cy="32357"/>
              </a:xfrm>
            </p:grpSpPr>
            <p:sp>
              <p:nvSpPr>
                <p:cNvPr id="5290" name="Google Shape;5290;p8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81"/>
              <p:cNvGrpSpPr/>
              <p:nvPr/>
            </p:nvGrpSpPr>
            <p:grpSpPr>
              <a:xfrm>
                <a:off x="4979233" y="3839798"/>
                <a:ext cx="37878" cy="32420"/>
                <a:chOff x="4979233" y="3839798"/>
                <a:chExt cx="37878" cy="32420"/>
              </a:xfrm>
            </p:grpSpPr>
            <p:sp>
              <p:nvSpPr>
                <p:cNvPr id="5293" name="Google Shape;5293;p8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81"/>
              <p:cNvGrpSpPr/>
              <p:nvPr/>
            </p:nvGrpSpPr>
            <p:grpSpPr>
              <a:xfrm>
                <a:off x="4790662" y="3679147"/>
                <a:ext cx="37783" cy="32380"/>
                <a:chOff x="4790662" y="3679147"/>
                <a:chExt cx="37783" cy="32380"/>
              </a:xfrm>
            </p:grpSpPr>
            <p:sp>
              <p:nvSpPr>
                <p:cNvPr id="5296" name="Google Shape;5296;p8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81"/>
              <p:cNvGrpSpPr/>
              <p:nvPr/>
            </p:nvGrpSpPr>
            <p:grpSpPr>
              <a:xfrm>
                <a:off x="4857263" y="3557861"/>
                <a:ext cx="37776" cy="32357"/>
                <a:chOff x="4857263" y="3557861"/>
                <a:chExt cx="37776" cy="32357"/>
              </a:xfrm>
            </p:grpSpPr>
            <p:sp>
              <p:nvSpPr>
                <p:cNvPr id="5299" name="Google Shape;5299;p8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81"/>
              <p:cNvGrpSpPr/>
              <p:nvPr/>
            </p:nvGrpSpPr>
            <p:grpSpPr>
              <a:xfrm>
                <a:off x="4883902" y="3648033"/>
                <a:ext cx="37783" cy="32380"/>
                <a:chOff x="4883902" y="3648033"/>
                <a:chExt cx="37783" cy="32380"/>
              </a:xfrm>
            </p:grpSpPr>
            <p:sp>
              <p:nvSpPr>
                <p:cNvPr id="5302" name="Google Shape;5302;p8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81"/>
              <p:cNvGrpSpPr/>
              <p:nvPr/>
            </p:nvGrpSpPr>
            <p:grpSpPr>
              <a:xfrm>
                <a:off x="4907780" y="3347220"/>
                <a:ext cx="37878" cy="32357"/>
                <a:chOff x="4907780" y="3347220"/>
                <a:chExt cx="37878" cy="32357"/>
              </a:xfrm>
            </p:grpSpPr>
            <p:sp>
              <p:nvSpPr>
                <p:cNvPr id="5305" name="Google Shape;5305;p8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1"/>
              <p:cNvGrpSpPr/>
              <p:nvPr/>
            </p:nvGrpSpPr>
            <p:grpSpPr>
              <a:xfrm>
                <a:off x="5065048" y="3738150"/>
                <a:ext cx="37783" cy="32364"/>
                <a:chOff x="5065048" y="3738150"/>
                <a:chExt cx="37783" cy="32364"/>
              </a:xfrm>
            </p:grpSpPr>
            <p:sp>
              <p:nvSpPr>
                <p:cNvPr id="5308" name="Google Shape;5308;p8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81"/>
              <p:cNvGrpSpPr/>
              <p:nvPr/>
            </p:nvGrpSpPr>
            <p:grpSpPr>
              <a:xfrm>
                <a:off x="5071616" y="3284615"/>
                <a:ext cx="37783" cy="32357"/>
                <a:chOff x="5071616" y="3284615"/>
                <a:chExt cx="37783" cy="32357"/>
              </a:xfrm>
            </p:grpSpPr>
            <p:sp>
              <p:nvSpPr>
                <p:cNvPr id="5311" name="Google Shape;5311;p8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81"/>
              <p:cNvGrpSpPr/>
              <p:nvPr/>
            </p:nvGrpSpPr>
            <p:grpSpPr>
              <a:xfrm>
                <a:off x="5389291" y="3759921"/>
                <a:ext cx="37783" cy="32380"/>
                <a:chOff x="5389291" y="3759921"/>
                <a:chExt cx="37783" cy="32380"/>
              </a:xfrm>
            </p:grpSpPr>
            <p:sp>
              <p:nvSpPr>
                <p:cNvPr id="5314" name="Google Shape;5314;p8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81"/>
              <p:cNvGrpSpPr/>
              <p:nvPr/>
            </p:nvGrpSpPr>
            <p:grpSpPr>
              <a:xfrm>
                <a:off x="5431534" y="3632932"/>
                <a:ext cx="37878" cy="32451"/>
                <a:chOff x="5431534" y="3632932"/>
                <a:chExt cx="37878" cy="32451"/>
              </a:xfrm>
            </p:grpSpPr>
            <p:sp>
              <p:nvSpPr>
                <p:cNvPr id="5317" name="Google Shape;5317;p8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81"/>
              <p:cNvGrpSpPr/>
              <p:nvPr/>
            </p:nvGrpSpPr>
            <p:grpSpPr>
              <a:xfrm>
                <a:off x="5540755" y="3544829"/>
                <a:ext cx="37783" cy="32357"/>
                <a:chOff x="5540755" y="3544829"/>
                <a:chExt cx="37783" cy="32357"/>
              </a:xfrm>
            </p:grpSpPr>
            <p:sp>
              <p:nvSpPr>
                <p:cNvPr id="5320" name="Google Shape;5320;p8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81"/>
              <p:cNvGrpSpPr/>
              <p:nvPr/>
            </p:nvGrpSpPr>
            <p:grpSpPr>
              <a:xfrm>
                <a:off x="5579293" y="3412107"/>
                <a:ext cx="37776" cy="32357"/>
                <a:chOff x="5579293" y="3412107"/>
                <a:chExt cx="37776" cy="32357"/>
              </a:xfrm>
            </p:grpSpPr>
            <p:sp>
              <p:nvSpPr>
                <p:cNvPr id="5323" name="Google Shape;5323;p8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81"/>
              <p:cNvGrpSpPr/>
              <p:nvPr/>
            </p:nvGrpSpPr>
            <p:grpSpPr>
              <a:xfrm>
                <a:off x="5801346" y="3284615"/>
                <a:ext cx="37783" cy="32357"/>
                <a:chOff x="5801346" y="3284615"/>
                <a:chExt cx="37783" cy="32357"/>
              </a:xfrm>
            </p:grpSpPr>
            <p:sp>
              <p:nvSpPr>
                <p:cNvPr id="5326" name="Google Shape;5326;p8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81"/>
              <p:cNvGrpSpPr/>
              <p:nvPr/>
            </p:nvGrpSpPr>
            <p:grpSpPr>
              <a:xfrm>
                <a:off x="5763578" y="3399067"/>
                <a:ext cx="37776" cy="32364"/>
                <a:chOff x="5763578" y="3399067"/>
                <a:chExt cx="37776" cy="32364"/>
              </a:xfrm>
            </p:grpSpPr>
            <p:sp>
              <p:nvSpPr>
                <p:cNvPr id="5329" name="Google Shape;5329;p8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81"/>
              <p:cNvGrpSpPr/>
              <p:nvPr/>
            </p:nvGrpSpPr>
            <p:grpSpPr>
              <a:xfrm>
                <a:off x="5395858" y="3230952"/>
                <a:ext cx="37776" cy="32364"/>
                <a:chOff x="5395858" y="3230952"/>
                <a:chExt cx="37776" cy="32364"/>
              </a:xfrm>
            </p:grpSpPr>
            <p:sp>
              <p:nvSpPr>
                <p:cNvPr id="5332" name="Google Shape;5332;p8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81"/>
              <p:cNvGrpSpPr/>
              <p:nvPr/>
            </p:nvGrpSpPr>
            <p:grpSpPr>
              <a:xfrm>
                <a:off x="5264088" y="3188237"/>
                <a:ext cx="37776" cy="32357"/>
                <a:chOff x="5264088" y="3188237"/>
                <a:chExt cx="37776" cy="32357"/>
              </a:xfrm>
            </p:grpSpPr>
            <p:sp>
              <p:nvSpPr>
                <p:cNvPr id="5335" name="Google Shape;5335;p8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81"/>
              <p:cNvGrpSpPr/>
              <p:nvPr/>
            </p:nvGrpSpPr>
            <p:grpSpPr>
              <a:xfrm>
                <a:off x="5585758" y="3237425"/>
                <a:ext cx="37878" cy="32357"/>
                <a:chOff x="5585758" y="3237425"/>
                <a:chExt cx="37878" cy="32357"/>
              </a:xfrm>
            </p:grpSpPr>
            <p:sp>
              <p:nvSpPr>
                <p:cNvPr id="5338" name="Google Shape;5338;p8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81"/>
              <p:cNvGrpSpPr/>
              <p:nvPr/>
            </p:nvGrpSpPr>
            <p:grpSpPr>
              <a:xfrm>
                <a:off x="4874196" y="3291088"/>
                <a:ext cx="37878" cy="32451"/>
                <a:chOff x="4874196" y="3291088"/>
                <a:chExt cx="37878" cy="32451"/>
              </a:xfrm>
            </p:grpSpPr>
            <p:sp>
              <p:nvSpPr>
                <p:cNvPr id="5341" name="Google Shape;5341;p8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81"/>
              <p:cNvGrpSpPr/>
              <p:nvPr/>
            </p:nvGrpSpPr>
            <p:grpSpPr>
              <a:xfrm>
                <a:off x="5197770" y="3785466"/>
                <a:ext cx="37783" cy="32427"/>
                <a:chOff x="5197770" y="3785466"/>
                <a:chExt cx="37783" cy="32427"/>
              </a:xfrm>
            </p:grpSpPr>
            <p:sp>
              <p:nvSpPr>
                <p:cNvPr id="5344" name="Google Shape;5344;p8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81"/>
              <p:cNvGrpSpPr/>
              <p:nvPr/>
            </p:nvGrpSpPr>
            <p:grpSpPr>
              <a:xfrm>
                <a:off x="5177699" y="3492117"/>
                <a:ext cx="37776" cy="32357"/>
                <a:chOff x="5177699" y="3492117"/>
                <a:chExt cx="37776" cy="32357"/>
              </a:xfrm>
            </p:grpSpPr>
            <p:sp>
              <p:nvSpPr>
                <p:cNvPr id="5347" name="Google Shape;5347;p8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81"/>
              <p:cNvGrpSpPr/>
              <p:nvPr/>
            </p:nvGrpSpPr>
            <p:grpSpPr>
              <a:xfrm>
                <a:off x="5349431" y="3622346"/>
                <a:ext cx="37870" cy="32380"/>
                <a:chOff x="5349431" y="3622346"/>
                <a:chExt cx="37870" cy="32380"/>
              </a:xfrm>
            </p:grpSpPr>
            <p:sp>
              <p:nvSpPr>
                <p:cNvPr id="5350" name="Google Shape;5350;p8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81"/>
              <p:cNvGrpSpPr/>
              <p:nvPr/>
            </p:nvGrpSpPr>
            <p:grpSpPr>
              <a:xfrm>
                <a:off x="5068855" y="3563980"/>
                <a:ext cx="53954" cy="46223"/>
                <a:chOff x="5068855" y="3563980"/>
                <a:chExt cx="53954" cy="46223"/>
              </a:xfrm>
            </p:grpSpPr>
            <p:sp>
              <p:nvSpPr>
                <p:cNvPr id="5353" name="Google Shape;5353;p8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81"/>
              <p:cNvGrpSpPr/>
              <p:nvPr/>
            </p:nvGrpSpPr>
            <p:grpSpPr>
              <a:xfrm>
                <a:off x="5037654" y="3392507"/>
                <a:ext cx="37870" cy="32451"/>
                <a:chOff x="5037654" y="3392507"/>
                <a:chExt cx="37870" cy="32451"/>
              </a:xfrm>
            </p:grpSpPr>
            <p:sp>
              <p:nvSpPr>
                <p:cNvPr id="5356" name="Google Shape;5356;p8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1"/>
              <p:cNvGrpSpPr/>
              <p:nvPr/>
            </p:nvGrpSpPr>
            <p:grpSpPr>
              <a:xfrm>
                <a:off x="5456560" y="3368629"/>
                <a:ext cx="37870" cy="32451"/>
                <a:chOff x="5456560" y="3368629"/>
                <a:chExt cx="37870" cy="32451"/>
              </a:xfrm>
            </p:grpSpPr>
            <p:sp>
              <p:nvSpPr>
                <p:cNvPr id="5359" name="Google Shape;5359;p8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1"/>
              <p:cNvGrpSpPr/>
              <p:nvPr/>
            </p:nvGrpSpPr>
            <p:grpSpPr>
              <a:xfrm>
                <a:off x="4755749" y="3501516"/>
                <a:ext cx="46246" cy="39608"/>
                <a:chOff x="4755749" y="3501516"/>
                <a:chExt cx="46246" cy="39608"/>
              </a:xfrm>
            </p:grpSpPr>
            <p:sp>
              <p:nvSpPr>
                <p:cNvPr id="5362" name="Google Shape;5362;p8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1"/>
              <p:cNvGrpSpPr/>
              <p:nvPr/>
            </p:nvGrpSpPr>
            <p:grpSpPr>
              <a:xfrm>
                <a:off x="4681346" y="3485582"/>
                <a:ext cx="37783" cy="32427"/>
                <a:chOff x="4681346" y="3485582"/>
                <a:chExt cx="37783" cy="32427"/>
              </a:xfrm>
            </p:grpSpPr>
            <p:sp>
              <p:nvSpPr>
                <p:cNvPr id="5365" name="Google Shape;5365;p8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81"/>
              <p:cNvGrpSpPr/>
              <p:nvPr/>
            </p:nvGrpSpPr>
            <p:grpSpPr>
              <a:xfrm>
                <a:off x="4767067" y="3291088"/>
                <a:ext cx="37878" cy="32451"/>
                <a:chOff x="4767067" y="3291088"/>
                <a:chExt cx="37878" cy="32451"/>
              </a:xfrm>
            </p:grpSpPr>
            <p:sp>
              <p:nvSpPr>
                <p:cNvPr id="5368" name="Google Shape;5368;p8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1"/>
              <p:cNvGrpSpPr/>
              <p:nvPr/>
            </p:nvGrpSpPr>
            <p:grpSpPr>
              <a:xfrm>
                <a:off x="4687819" y="3405539"/>
                <a:ext cx="37776" cy="32451"/>
                <a:chOff x="4687819" y="3405539"/>
                <a:chExt cx="37776" cy="32451"/>
              </a:xfrm>
            </p:grpSpPr>
            <p:sp>
              <p:nvSpPr>
                <p:cNvPr id="5371" name="Google Shape;5371;p8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81"/>
              <p:cNvGrpSpPr/>
              <p:nvPr/>
            </p:nvGrpSpPr>
            <p:grpSpPr>
              <a:xfrm>
                <a:off x="4923101" y="3444809"/>
                <a:ext cx="52813" cy="45318"/>
                <a:chOff x="4923101" y="3444809"/>
                <a:chExt cx="52813" cy="45318"/>
              </a:xfrm>
            </p:grpSpPr>
            <p:sp>
              <p:nvSpPr>
                <p:cNvPr id="5374" name="Google Shape;5374;p8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81"/>
              <p:cNvGrpSpPr/>
              <p:nvPr/>
            </p:nvGrpSpPr>
            <p:grpSpPr>
              <a:xfrm>
                <a:off x="4846040" y="3654750"/>
                <a:ext cx="31405" cy="26993"/>
                <a:chOff x="4846040" y="3654750"/>
                <a:chExt cx="31405" cy="26993"/>
              </a:xfrm>
            </p:grpSpPr>
            <p:sp>
              <p:nvSpPr>
                <p:cNvPr id="5377" name="Google Shape;5377;p8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81"/>
              <p:cNvGrpSpPr/>
              <p:nvPr/>
            </p:nvGrpSpPr>
            <p:grpSpPr>
              <a:xfrm>
                <a:off x="4925673" y="3691700"/>
                <a:ext cx="40253" cy="34472"/>
                <a:chOff x="4925673" y="3691700"/>
                <a:chExt cx="40253" cy="34472"/>
              </a:xfrm>
            </p:grpSpPr>
            <p:sp>
              <p:nvSpPr>
                <p:cNvPr id="5380" name="Google Shape;5380;p8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81"/>
              <p:cNvGrpSpPr/>
              <p:nvPr/>
            </p:nvGrpSpPr>
            <p:grpSpPr>
              <a:xfrm>
                <a:off x="4894653" y="3740848"/>
                <a:ext cx="31405" cy="26906"/>
                <a:chOff x="4894653" y="3740848"/>
                <a:chExt cx="31405" cy="26906"/>
              </a:xfrm>
            </p:grpSpPr>
            <p:sp>
              <p:nvSpPr>
                <p:cNvPr id="5383" name="Google Shape;5383;p8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81"/>
              <p:cNvGrpSpPr/>
              <p:nvPr/>
            </p:nvGrpSpPr>
            <p:grpSpPr>
              <a:xfrm>
                <a:off x="4962300" y="3696348"/>
                <a:ext cx="38255" cy="32773"/>
                <a:chOff x="4962300" y="3696348"/>
                <a:chExt cx="38255" cy="32773"/>
              </a:xfrm>
            </p:grpSpPr>
            <p:sp>
              <p:nvSpPr>
                <p:cNvPr id="5386" name="Google Shape;5386;p8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81"/>
              <p:cNvGrpSpPr/>
              <p:nvPr/>
            </p:nvGrpSpPr>
            <p:grpSpPr>
              <a:xfrm>
                <a:off x="4980185" y="3743349"/>
                <a:ext cx="31499" cy="26969"/>
                <a:chOff x="4980185" y="3743349"/>
                <a:chExt cx="31499" cy="26969"/>
              </a:xfrm>
            </p:grpSpPr>
            <p:sp>
              <p:nvSpPr>
                <p:cNvPr id="5389" name="Google Shape;5389;p8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81"/>
              <p:cNvGrpSpPr/>
              <p:nvPr/>
            </p:nvGrpSpPr>
            <p:grpSpPr>
              <a:xfrm>
                <a:off x="5013768" y="3734312"/>
                <a:ext cx="31499" cy="26969"/>
                <a:chOff x="5013768" y="3734312"/>
                <a:chExt cx="31499" cy="26969"/>
              </a:xfrm>
            </p:grpSpPr>
            <p:sp>
              <p:nvSpPr>
                <p:cNvPr id="5392" name="Google Shape;5392;p8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81"/>
              <p:cNvGrpSpPr/>
              <p:nvPr/>
            </p:nvGrpSpPr>
            <p:grpSpPr>
              <a:xfrm>
                <a:off x="5036703" y="3764545"/>
                <a:ext cx="31499" cy="26898"/>
                <a:chOff x="5036703" y="3764545"/>
                <a:chExt cx="31499" cy="26898"/>
              </a:xfrm>
            </p:grpSpPr>
            <p:sp>
              <p:nvSpPr>
                <p:cNvPr id="5395" name="Google Shape;5395;p8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81"/>
              <p:cNvGrpSpPr/>
              <p:nvPr/>
            </p:nvGrpSpPr>
            <p:grpSpPr>
              <a:xfrm>
                <a:off x="4953546" y="3768352"/>
                <a:ext cx="31405" cy="26898"/>
                <a:chOff x="4953546" y="3768352"/>
                <a:chExt cx="31405" cy="26898"/>
              </a:xfrm>
            </p:grpSpPr>
            <p:sp>
              <p:nvSpPr>
                <p:cNvPr id="5398" name="Google Shape;5398;p8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81"/>
              <p:cNvGrpSpPr/>
              <p:nvPr/>
            </p:nvGrpSpPr>
            <p:grpSpPr>
              <a:xfrm>
                <a:off x="4964770" y="3814016"/>
                <a:ext cx="31499" cy="26993"/>
                <a:chOff x="4964770" y="3814016"/>
                <a:chExt cx="31499" cy="26993"/>
              </a:xfrm>
            </p:grpSpPr>
            <p:sp>
              <p:nvSpPr>
                <p:cNvPr id="5401" name="Google Shape;5401;p8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81"/>
              <p:cNvGrpSpPr/>
              <p:nvPr/>
            </p:nvGrpSpPr>
            <p:grpSpPr>
              <a:xfrm>
                <a:off x="4923290" y="3800504"/>
                <a:ext cx="31468" cy="26898"/>
                <a:chOff x="4923290" y="3800504"/>
                <a:chExt cx="31468" cy="26898"/>
              </a:xfrm>
            </p:grpSpPr>
            <p:sp>
              <p:nvSpPr>
                <p:cNvPr id="5404" name="Google Shape;5404;p8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81"/>
              <p:cNvGrpSpPr/>
              <p:nvPr/>
            </p:nvGrpSpPr>
            <p:grpSpPr>
              <a:xfrm>
                <a:off x="5108534" y="3650943"/>
                <a:ext cx="31405" cy="26993"/>
                <a:chOff x="5108534" y="3650943"/>
                <a:chExt cx="31405" cy="26993"/>
              </a:xfrm>
            </p:grpSpPr>
            <p:sp>
              <p:nvSpPr>
                <p:cNvPr id="5407" name="Google Shape;5407;p8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81"/>
              <p:cNvGrpSpPr/>
              <p:nvPr/>
            </p:nvGrpSpPr>
            <p:grpSpPr>
              <a:xfrm>
                <a:off x="5119380" y="3760739"/>
                <a:ext cx="31499" cy="26993"/>
                <a:chOff x="5119380" y="3760739"/>
                <a:chExt cx="31499" cy="26993"/>
              </a:xfrm>
            </p:grpSpPr>
            <p:sp>
              <p:nvSpPr>
                <p:cNvPr id="5410" name="Google Shape;5410;p8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81"/>
              <p:cNvGrpSpPr/>
              <p:nvPr/>
            </p:nvGrpSpPr>
            <p:grpSpPr>
              <a:xfrm>
                <a:off x="5119380" y="3788235"/>
                <a:ext cx="31499" cy="26993"/>
                <a:chOff x="5119380" y="3788235"/>
                <a:chExt cx="31499" cy="26993"/>
              </a:xfrm>
            </p:grpSpPr>
            <p:sp>
              <p:nvSpPr>
                <p:cNvPr id="5413" name="Google Shape;5413;p8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81"/>
              <p:cNvGrpSpPr/>
              <p:nvPr/>
            </p:nvGrpSpPr>
            <p:grpSpPr>
              <a:xfrm>
                <a:off x="5158005" y="3875284"/>
                <a:ext cx="31405" cy="27001"/>
                <a:chOff x="5158005" y="3875284"/>
                <a:chExt cx="31405" cy="27001"/>
              </a:xfrm>
            </p:grpSpPr>
            <p:sp>
              <p:nvSpPr>
                <p:cNvPr id="5416" name="Google Shape;5416;p8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81"/>
              <p:cNvGrpSpPr/>
              <p:nvPr/>
            </p:nvGrpSpPr>
            <p:grpSpPr>
              <a:xfrm>
                <a:off x="5233163" y="3764545"/>
                <a:ext cx="31499" cy="26898"/>
                <a:chOff x="5233163" y="3764545"/>
                <a:chExt cx="31499" cy="26898"/>
              </a:xfrm>
            </p:grpSpPr>
            <p:sp>
              <p:nvSpPr>
                <p:cNvPr id="5419" name="Google Shape;5419;p8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81"/>
              <p:cNvGrpSpPr/>
              <p:nvPr/>
            </p:nvGrpSpPr>
            <p:grpSpPr>
              <a:xfrm>
                <a:off x="5276168" y="3805545"/>
                <a:ext cx="31499" cy="26906"/>
                <a:chOff x="5276168" y="3805545"/>
                <a:chExt cx="31499" cy="26906"/>
              </a:xfrm>
            </p:grpSpPr>
            <p:sp>
              <p:nvSpPr>
                <p:cNvPr id="5422" name="Google Shape;5422;p8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81"/>
              <p:cNvGrpSpPr/>
              <p:nvPr/>
            </p:nvGrpSpPr>
            <p:grpSpPr>
              <a:xfrm>
                <a:off x="5294053" y="3851933"/>
                <a:ext cx="31405" cy="26945"/>
                <a:chOff x="5294053" y="3851933"/>
                <a:chExt cx="31405" cy="26945"/>
              </a:xfrm>
            </p:grpSpPr>
            <p:sp>
              <p:nvSpPr>
                <p:cNvPr id="5425" name="Google Shape;5425;p8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81"/>
              <p:cNvGrpSpPr/>
              <p:nvPr/>
            </p:nvGrpSpPr>
            <p:grpSpPr>
              <a:xfrm>
                <a:off x="5341723" y="3851902"/>
                <a:ext cx="31405" cy="26977"/>
                <a:chOff x="5341723" y="3851902"/>
                <a:chExt cx="31405" cy="26977"/>
              </a:xfrm>
            </p:grpSpPr>
            <p:sp>
              <p:nvSpPr>
                <p:cNvPr id="5428" name="Google Shape;5428;p8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81"/>
              <p:cNvGrpSpPr/>
              <p:nvPr/>
            </p:nvGrpSpPr>
            <p:grpSpPr>
              <a:xfrm>
                <a:off x="5054871" y="3507855"/>
                <a:ext cx="31405" cy="26993"/>
                <a:chOff x="5054871" y="3507855"/>
                <a:chExt cx="31405" cy="26993"/>
              </a:xfrm>
            </p:grpSpPr>
            <p:sp>
              <p:nvSpPr>
                <p:cNvPr id="5431" name="Google Shape;5431;p8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81"/>
              <p:cNvGrpSpPr/>
              <p:nvPr/>
            </p:nvGrpSpPr>
            <p:grpSpPr>
              <a:xfrm>
                <a:off x="4876579" y="3675325"/>
                <a:ext cx="31405" cy="26969"/>
                <a:chOff x="4876579" y="3675325"/>
                <a:chExt cx="31405" cy="26969"/>
              </a:xfrm>
            </p:grpSpPr>
            <p:sp>
              <p:nvSpPr>
                <p:cNvPr id="5434" name="Google Shape;5434;p8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81"/>
              <p:cNvGrpSpPr/>
              <p:nvPr/>
            </p:nvGrpSpPr>
            <p:grpSpPr>
              <a:xfrm>
                <a:off x="4842233" y="3688333"/>
                <a:ext cx="31405" cy="26993"/>
                <a:chOff x="4842233" y="3688333"/>
                <a:chExt cx="31405" cy="26993"/>
              </a:xfrm>
            </p:grpSpPr>
            <p:sp>
              <p:nvSpPr>
                <p:cNvPr id="5437" name="Google Shape;5437;p8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81"/>
              <p:cNvGrpSpPr/>
              <p:nvPr/>
            </p:nvGrpSpPr>
            <p:grpSpPr>
              <a:xfrm>
                <a:off x="5187876" y="3608032"/>
                <a:ext cx="31405" cy="27001"/>
                <a:chOff x="5187876" y="3608032"/>
                <a:chExt cx="31405" cy="27001"/>
              </a:xfrm>
            </p:grpSpPr>
            <p:sp>
              <p:nvSpPr>
                <p:cNvPr id="5440" name="Google Shape;5440;p8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2" name="Google Shape;5442;p8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4" name="Google Shape;5444;p81"/>
              <p:cNvGrpSpPr/>
              <p:nvPr/>
            </p:nvGrpSpPr>
            <p:grpSpPr>
              <a:xfrm>
                <a:off x="5269224" y="3304167"/>
                <a:ext cx="40253" cy="34402"/>
                <a:chOff x="5269224" y="3304167"/>
                <a:chExt cx="40253" cy="34402"/>
              </a:xfrm>
            </p:grpSpPr>
            <p:sp>
              <p:nvSpPr>
                <p:cNvPr id="5445" name="Google Shape;5445;p8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81"/>
              <p:cNvGrpSpPr/>
              <p:nvPr/>
            </p:nvGrpSpPr>
            <p:grpSpPr>
              <a:xfrm>
                <a:off x="5327354" y="3476615"/>
                <a:ext cx="49864" cy="42723"/>
                <a:chOff x="5327354" y="3476615"/>
                <a:chExt cx="49864" cy="42723"/>
              </a:xfrm>
            </p:grpSpPr>
            <p:sp>
              <p:nvSpPr>
                <p:cNvPr id="5448" name="Google Shape;5448;p8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0" name="Google Shape;5450;p8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2" name="Google Shape;5452;p81"/>
              <p:cNvGrpSpPr/>
              <p:nvPr/>
            </p:nvGrpSpPr>
            <p:grpSpPr>
              <a:xfrm>
                <a:off x="5341723" y="3775957"/>
                <a:ext cx="31405" cy="26898"/>
                <a:chOff x="5341723" y="3775957"/>
                <a:chExt cx="31405" cy="26898"/>
              </a:xfrm>
            </p:grpSpPr>
            <p:sp>
              <p:nvSpPr>
                <p:cNvPr id="5453" name="Google Shape;5453;p8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81"/>
              <p:cNvGrpSpPr/>
              <p:nvPr/>
            </p:nvGrpSpPr>
            <p:grpSpPr>
              <a:xfrm>
                <a:off x="5439053" y="3699274"/>
                <a:ext cx="31405" cy="26898"/>
                <a:chOff x="5439053" y="3699274"/>
                <a:chExt cx="31405" cy="26898"/>
              </a:xfrm>
            </p:grpSpPr>
            <p:sp>
              <p:nvSpPr>
                <p:cNvPr id="5456" name="Google Shape;5456;p8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81"/>
              <p:cNvGrpSpPr/>
              <p:nvPr/>
            </p:nvGrpSpPr>
            <p:grpSpPr>
              <a:xfrm>
                <a:off x="5412414" y="3622307"/>
                <a:ext cx="31499" cy="26993"/>
                <a:chOff x="5412414" y="3622307"/>
                <a:chExt cx="31499" cy="26993"/>
              </a:xfrm>
            </p:grpSpPr>
            <p:sp>
              <p:nvSpPr>
                <p:cNvPr id="5459" name="Google Shape;5459;p8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81"/>
              <p:cNvGrpSpPr/>
              <p:nvPr/>
            </p:nvGrpSpPr>
            <p:grpSpPr>
              <a:xfrm>
                <a:off x="5476254" y="3473949"/>
                <a:ext cx="26835" cy="26930"/>
                <a:chOff x="5476254" y="3473949"/>
                <a:chExt cx="26835" cy="26930"/>
              </a:xfrm>
            </p:grpSpPr>
            <p:sp>
              <p:nvSpPr>
                <p:cNvPr id="5462" name="Google Shape;5462;p8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81"/>
              <p:cNvGrpSpPr/>
              <p:nvPr/>
            </p:nvGrpSpPr>
            <p:grpSpPr>
              <a:xfrm>
                <a:off x="5564547" y="3481594"/>
                <a:ext cx="31397" cy="26898"/>
                <a:chOff x="5564547" y="3481594"/>
                <a:chExt cx="31397" cy="26898"/>
              </a:xfrm>
            </p:grpSpPr>
            <p:sp>
              <p:nvSpPr>
                <p:cNvPr id="5465" name="Google Shape;5465;p8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81"/>
              <p:cNvGrpSpPr/>
              <p:nvPr/>
            </p:nvGrpSpPr>
            <p:grpSpPr>
              <a:xfrm>
                <a:off x="5534101" y="3470174"/>
                <a:ext cx="31397" cy="26906"/>
                <a:chOff x="5534101" y="3470174"/>
                <a:chExt cx="31397" cy="26906"/>
              </a:xfrm>
            </p:grpSpPr>
            <p:sp>
              <p:nvSpPr>
                <p:cNvPr id="5468" name="Google Shape;5468;p8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81"/>
              <p:cNvGrpSpPr/>
              <p:nvPr/>
            </p:nvGrpSpPr>
            <p:grpSpPr>
              <a:xfrm>
                <a:off x="5610879" y="3314486"/>
                <a:ext cx="31499" cy="26938"/>
                <a:chOff x="5610879" y="3314486"/>
                <a:chExt cx="31499" cy="26938"/>
              </a:xfrm>
            </p:grpSpPr>
            <p:sp>
              <p:nvSpPr>
                <p:cNvPr id="5471" name="Google Shape;5471;p8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81"/>
              <p:cNvGrpSpPr/>
              <p:nvPr/>
            </p:nvGrpSpPr>
            <p:grpSpPr>
              <a:xfrm>
                <a:off x="4834525" y="3501382"/>
                <a:ext cx="31499" cy="26898"/>
                <a:chOff x="4834525" y="3501382"/>
                <a:chExt cx="31499" cy="26898"/>
              </a:xfrm>
            </p:grpSpPr>
            <p:sp>
              <p:nvSpPr>
                <p:cNvPr id="5474" name="Google Shape;5474;p8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81"/>
              <p:cNvGrpSpPr/>
              <p:nvPr/>
            </p:nvGrpSpPr>
            <p:grpSpPr>
              <a:xfrm>
                <a:off x="4898460" y="3580158"/>
                <a:ext cx="31405" cy="26898"/>
                <a:chOff x="4898460" y="3580158"/>
                <a:chExt cx="31405" cy="26898"/>
              </a:xfrm>
            </p:grpSpPr>
            <p:sp>
              <p:nvSpPr>
                <p:cNvPr id="5477" name="Google Shape;5477;p8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81"/>
              <p:cNvGrpSpPr/>
              <p:nvPr/>
            </p:nvGrpSpPr>
            <p:grpSpPr>
              <a:xfrm>
                <a:off x="4882667" y="3608032"/>
                <a:ext cx="31499" cy="27001"/>
                <a:chOff x="4882667" y="3608032"/>
                <a:chExt cx="31499" cy="27001"/>
              </a:xfrm>
            </p:grpSpPr>
            <p:sp>
              <p:nvSpPr>
                <p:cNvPr id="5480" name="Google Shape;5480;p8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81"/>
              <p:cNvGrpSpPr/>
              <p:nvPr/>
            </p:nvGrpSpPr>
            <p:grpSpPr>
              <a:xfrm>
                <a:off x="4843373" y="3631407"/>
                <a:ext cx="16273" cy="16186"/>
                <a:chOff x="4843373" y="3631407"/>
                <a:chExt cx="16273" cy="16186"/>
              </a:xfrm>
            </p:grpSpPr>
            <p:sp>
              <p:nvSpPr>
                <p:cNvPr id="5483" name="Google Shape;5483;p8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81"/>
              <p:cNvGrpSpPr/>
              <p:nvPr/>
            </p:nvGrpSpPr>
            <p:grpSpPr>
              <a:xfrm>
                <a:off x="4727773" y="3591578"/>
                <a:ext cx="31499" cy="26898"/>
                <a:chOff x="4727773" y="3591578"/>
                <a:chExt cx="31499" cy="26898"/>
              </a:xfrm>
            </p:grpSpPr>
            <p:sp>
              <p:nvSpPr>
                <p:cNvPr id="5486" name="Google Shape;5486;p8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8" name="Google Shape;5488;p8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0" name="Google Shape;5490;p81"/>
              <p:cNvGrpSpPr/>
              <p:nvPr/>
            </p:nvGrpSpPr>
            <p:grpSpPr>
              <a:xfrm>
                <a:off x="4609421" y="3577398"/>
                <a:ext cx="31499" cy="27001"/>
                <a:chOff x="4609421" y="3577398"/>
                <a:chExt cx="31499" cy="27001"/>
              </a:xfrm>
            </p:grpSpPr>
            <p:sp>
              <p:nvSpPr>
                <p:cNvPr id="5491" name="Google Shape;5491;p8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1"/>
              <p:cNvGrpSpPr/>
              <p:nvPr/>
            </p:nvGrpSpPr>
            <p:grpSpPr>
              <a:xfrm>
                <a:off x="4649289" y="3577398"/>
                <a:ext cx="31499" cy="27001"/>
                <a:chOff x="4649289" y="3577398"/>
                <a:chExt cx="31499" cy="27001"/>
              </a:xfrm>
            </p:grpSpPr>
            <p:sp>
              <p:nvSpPr>
                <p:cNvPr id="5494" name="Google Shape;5494;p8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1"/>
              <p:cNvGrpSpPr/>
              <p:nvPr/>
            </p:nvGrpSpPr>
            <p:grpSpPr>
              <a:xfrm>
                <a:off x="4605614" y="3639523"/>
                <a:ext cx="31499" cy="26906"/>
                <a:chOff x="4605614" y="3639523"/>
                <a:chExt cx="31499" cy="26906"/>
              </a:xfrm>
            </p:grpSpPr>
            <p:sp>
              <p:nvSpPr>
                <p:cNvPr id="5497" name="Google Shape;5497;p8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81"/>
              <p:cNvGrpSpPr/>
              <p:nvPr/>
            </p:nvGrpSpPr>
            <p:grpSpPr>
              <a:xfrm>
                <a:off x="4785149" y="3618846"/>
                <a:ext cx="26930" cy="26843"/>
                <a:chOff x="4785149" y="3618846"/>
                <a:chExt cx="26930" cy="26843"/>
              </a:xfrm>
            </p:grpSpPr>
            <p:sp>
              <p:nvSpPr>
                <p:cNvPr id="5500" name="Google Shape;5500;p8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81"/>
              <p:cNvGrpSpPr/>
              <p:nvPr/>
            </p:nvGrpSpPr>
            <p:grpSpPr>
              <a:xfrm>
                <a:off x="4810167" y="3601567"/>
                <a:ext cx="31405" cy="26898"/>
                <a:chOff x="4810167" y="3601567"/>
                <a:chExt cx="31405" cy="26898"/>
              </a:xfrm>
            </p:grpSpPr>
            <p:sp>
              <p:nvSpPr>
                <p:cNvPr id="5503" name="Google Shape;5503;p8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81"/>
              <p:cNvGrpSpPr/>
              <p:nvPr/>
            </p:nvGrpSpPr>
            <p:grpSpPr>
              <a:xfrm>
                <a:off x="4831002" y="3373230"/>
                <a:ext cx="31405" cy="26898"/>
                <a:chOff x="4831002" y="3373230"/>
                <a:chExt cx="31405" cy="26898"/>
              </a:xfrm>
            </p:grpSpPr>
            <p:sp>
              <p:nvSpPr>
                <p:cNvPr id="5506" name="Google Shape;5506;p8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81"/>
              <p:cNvGrpSpPr/>
              <p:nvPr/>
            </p:nvGrpSpPr>
            <p:grpSpPr>
              <a:xfrm>
                <a:off x="4719311" y="3355054"/>
                <a:ext cx="31499" cy="27001"/>
                <a:chOff x="4719311" y="3355054"/>
                <a:chExt cx="31499" cy="27001"/>
              </a:xfrm>
            </p:grpSpPr>
            <p:sp>
              <p:nvSpPr>
                <p:cNvPr id="5509" name="Google Shape;5509;p8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81"/>
              <p:cNvGrpSpPr/>
              <p:nvPr/>
            </p:nvGrpSpPr>
            <p:grpSpPr>
              <a:xfrm>
                <a:off x="4798755" y="3450260"/>
                <a:ext cx="26930" cy="26930"/>
                <a:chOff x="4798755" y="3450260"/>
                <a:chExt cx="26930" cy="26930"/>
              </a:xfrm>
            </p:grpSpPr>
            <p:sp>
              <p:nvSpPr>
                <p:cNvPr id="5512" name="Google Shape;5512;p8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81"/>
              <p:cNvGrpSpPr/>
              <p:nvPr/>
            </p:nvGrpSpPr>
            <p:grpSpPr>
              <a:xfrm>
                <a:off x="4645576" y="3467555"/>
                <a:ext cx="31405" cy="26953"/>
                <a:chOff x="4645576" y="3467555"/>
                <a:chExt cx="31405" cy="26953"/>
              </a:xfrm>
            </p:grpSpPr>
            <p:sp>
              <p:nvSpPr>
                <p:cNvPr id="5515" name="Google Shape;5515;p8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81"/>
              <p:cNvGrpSpPr/>
              <p:nvPr/>
            </p:nvGrpSpPr>
            <p:grpSpPr>
              <a:xfrm>
                <a:off x="4687631" y="3583965"/>
                <a:ext cx="31499" cy="26898"/>
                <a:chOff x="4687631" y="3583965"/>
                <a:chExt cx="31499" cy="26898"/>
              </a:xfrm>
            </p:grpSpPr>
            <p:sp>
              <p:nvSpPr>
                <p:cNvPr id="5518" name="Google Shape;5518;p8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81"/>
              <p:cNvGrpSpPr/>
              <p:nvPr/>
            </p:nvGrpSpPr>
            <p:grpSpPr>
              <a:xfrm>
                <a:off x="4719311" y="3471314"/>
                <a:ext cx="31499" cy="27001"/>
                <a:chOff x="4719311" y="3471314"/>
                <a:chExt cx="31499" cy="27001"/>
              </a:xfrm>
            </p:grpSpPr>
            <p:sp>
              <p:nvSpPr>
                <p:cNvPr id="5521" name="Google Shape;5521;p8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81"/>
              <p:cNvGrpSpPr/>
              <p:nvPr/>
            </p:nvGrpSpPr>
            <p:grpSpPr>
              <a:xfrm>
                <a:off x="4719311" y="3434404"/>
                <a:ext cx="31499" cy="26898"/>
                <a:chOff x="4719311" y="3434404"/>
                <a:chExt cx="31499" cy="26898"/>
              </a:xfrm>
            </p:grpSpPr>
            <p:sp>
              <p:nvSpPr>
                <p:cNvPr id="5524" name="Google Shape;5524;p8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81"/>
              <p:cNvGrpSpPr/>
              <p:nvPr/>
            </p:nvGrpSpPr>
            <p:grpSpPr>
              <a:xfrm>
                <a:off x="4768876" y="3401772"/>
                <a:ext cx="31499" cy="26898"/>
                <a:chOff x="4768876" y="3401772"/>
                <a:chExt cx="31499" cy="26898"/>
              </a:xfrm>
            </p:grpSpPr>
            <p:sp>
              <p:nvSpPr>
                <p:cNvPr id="5527" name="Google Shape;5527;p8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81"/>
              <p:cNvGrpSpPr/>
              <p:nvPr/>
            </p:nvGrpSpPr>
            <p:grpSpPr>
              <a:xfrm>
                <a:off x="4762214" y="3471377"/>
                <a:ext cx="26938" cy="26938"/>
                <a:chOff x="4762214" y="3471377"/>
                <a:chExt cx="26938" cy="26938"/>
              </a:xfrm>
            </p:grpSpPr>
            <p:sp>
              <p:nvSpPr>
                <p:cNvPr id="5530" name="Google Shape;5530;p8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81"/>
              <p:cNvGrpSpPr/>
              <p:nvPr/>
            </p:nvGrpSpPr>
            <p:grpSpPr>
              <a:xfrm>
                <a:off x="4790473" y="3344782"/>
                <a:ext cx="31405" cy="26898"/>
                <a:chOff x="4790473" y="3344782"/>
                <a:chExt cx="31405" cy="26898"/>
              </a:xfrm>
            </p:grpSpPr>
            <p:sp>
              <p:nvSpPr>
                <p:cNvPr id="5533" name="Google Shape;5533;p8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81"/>
              <p:cNvGrpSpPr/>
              <p:nvPr/>
            </p:nvGrpSpPr>
            <p:grpSpPr>
              <a:xfrm>
                <a:off x="4823774" y="3950733"/>
                <a:ext cx="37398" cy="32034"/>
                <a:chOff x="4823774" y="3950733"/>
                <a:chExt cx="37398" cy="32034"/>
              </a:xfrm>
            </p:grpSpPr>
            <p:sp>
              <p:nvSpPr>
                <p:cNvPr id="5536" name="Google Shape;5536;p8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81"/>
              <p:cNvGrpSpPr/>
              <p:nvPr/>
            </p:nvGrpSpPr>
            <p:grpSpPr>
              <a:xfrm>
                <a:off x="4823396" y="4110566"/>
                <a:ext cx="31405" cy="26906"/>
                <a:chOff x="4823396" y="4110566"/>
                <a:chExt cx="31405" cy="26906"/>
              </a:xfrm>
            </p:grpSpPr>
            <p:sp>
              <p:nvSpPr>
                <p:cNvPr id="5539" name="Google Shape;5539;p8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81"/>
              <p:cNvGrpSpPr/>
              <p:nvPr/>
            </p:nvGrpSpPr>
            <p:grpSpPr>
              <a:xfrm>
                <a:off x="4838332" y="3821150"/>
                <a:ext cx="31499" cy="26898"/>
                <a:chOff x="4838332" y="3821150"/>
                <a:chExt cx="31499" cy="26898"/>
              </a:xfrm>
            </p:grpSpPr>
            <p:sp>
              <p:nvSpPr>
                <p:cNvPr id="5542" name="Google Shape;5542;p8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1"/>
              <p:cNvGrpSpPr/>
              <p:nvPr/>
            </p:nvGrpSpPr>
            <p:grpSpPr>
              <a:xfrm>
                <a:off x="4661275" y="3815007"/>
                <a:ext cx="36824" cy="31523"/>
                <a:chOff x="4661275" y="3815007"/>
                <a:chExt cx="36824" cy="31523"/>
              </a:xfrm>
            </p:grpSpPr>
            <p:sp>
              <p:nvSpPr>
                <p:cNvPr id="5545" name="Google Shape;5545;p8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81"/>
              <p:cNvGrpSpPr/>
              <p:nvPr/>
            </p:nvGrpSpPr>
            <p:grpSpPr>
              <a:xfrm>
                <a:off x="4558998" y="3851037"/>
                <a:ext cx="33591" cy="28699"/>
                <a:chOff x="4558998" y="3851037"/>
                <a:chExt cx="33591" cy="28699"/>
              </a:xfrm>
            </p:grpSpPr>
            <p:sp>
              <p:nvSpPr>
                <p:cNvPr id="5548" name="Google Shape;5548;p8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81"/>
              <p:cNvGrpSpPr/>
              <p:nvPr/>
            </p:nvGrpSpPr>
            <p:grpSpPr>
              <a:xfrm>
                <a:off x="4696762" y="3638587"/>
                <a:ext cx="33591" cy="28794"/>
                <a:chOff x="4696762" y="3638587"/>
                <a:chExt cx="33591" cy="28794"/>
              </a:xfrm>
            </p:grpSpPr>
            <p:sp>
              <p:nvSpPr>
                <p:cNvPr id="5551" name="Google Shape;5551;p8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81"/>
              <p:cNvGrpSpPr/>
              <p:nvPr/>
            </p:nvGrpSpPr>
            <p:grpSpPr>
              <a:xfrm>
                <a:off x="4929479" y="3939140"/>
                <a:ext cx="33497" cy="28692"/>
                <a:chOff x="4929479" y="3939140"/>
                <a:chExt cx="33497" cy="28692"/>
              </a:xfrm>
            </p:grpSpPr>
            <p:sp>
              <p:nvSpPr>
                <p:cNvPr id="5554" name="Google Shape;5554;p8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81"/>
              <p:cNvGrpSpPr/>
              <p:nvPr/>
            </p:nvGrpSpPr>
            <p:grpSpPr>
              <a:xfrm>
                <a:off x="4907119" y="3986039"/>
                <a:ext cx="33497" cy="28699"/>
                <a:chOff x="4907119" y="3986039"/>
                <a:chExt cx="33497" cy="28699"/>
              </a:xfrm>
            </p:grpSpPr>
            <p:sp>
              <p:nvSpPr>
                <p:cNvPr id="5557" name="Google Shape;5557;p8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81"/>
              <p:cNvGrpSpPr/>
              <p:nvPr/>
            </p:nvGrpSpPr>
            <p:grpSpPr>
              <a:xfrm>
                <a:off x="4911783" y="4048102"/>
                <a:ext cx="33591" cy="28762"/>
                <a:chOff x="4911783" y="4048102"/>
                <a:chExt cx="33591" cy="28762"/>
              </a:xfrm>
            </p:grpSpPr>
            <p:sp>
              <p:nvSpPr>
                <p:cNvPr id="5560" name="Google Shape;5560;p8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2" name="Google Shape;5562;p8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4" name="Google Shape;5564;p81"/>
              <p:cNvGrpSpPr/>
              <p:nvPr/>
            </p:nvGrpSpPr>
            <p:grpSpPr>
              <a:xfrm>
                <a:off x="4762623" y="3837847"/>
                <a:ext cx="42416" cy="36273"/>
                <a:chOff x="4762623" y="3837847"/>
                <a:chExt cx="42416" cy="36273"/>
              </a:xfrm>
            </p:grpSpPr>
            <p:sp>
              <p:nvSpPr>
                <p:cNvPr id="5565" name="Google Shape;5565;p8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81"/>
              <p:cNvGrpSpPr/>
              <p:nvPr/>
            </p:nvGrpSpPr>
            <p:grpSpPr>
              <a:xfrm>
                <a:off x="4746044" y="4104966"/>
                <a:ext cx="33497" cy="28699"/>
                <a:chOff x="4746044" y="4104966"/>
                <a:chExt cx="33497" cy="28699"/>
              </a:xfrm>
            </p:grpSpPr>
            <p:sp>
              <p:nvSpPr>
                <p:cNvPr id="5568" name="Google Shape;5568;p8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81"/>
              <p:cNvGrpSpPr/>
              <p:nvPr/>
            </p:nvGrpSpPr>
            <p:grpSpPr>
              <a:xfrm>
                <a:off x="4859646" y="4162554"/>
                <a:ext cx="33591" cy="28762"/>
                <a:chOff x="4859646" y="4162554"/>
                <a:chExt cx="33591" cy="28762"/>
              </a:xfrm>
            </p:grpSpPr>
            <p:sp>
              <p:nvSpPr>
                <p:cNvPr id="5571" name="Google Shape;5571;p8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3" name="Google Shape;5573;p81"/>
            <p:cNvGrpSpPr/>
            <p:nvPr/>
          </p:nvGrpSpPr>
          <p:grpSpPr>
            <a:xfrm>
              <a:off x="3597785" y="3274438"/>
              <a:ext cx="855610" cy="1122100"/>
              <a:chOff x="3597785" y="3274438"/>
              <a:chExt cx="855610" cy="1122100"/>
            </a:xfrm>
          </p:grpSpPr>
          <p:grpSp>
            <p:nvGrpSpPr>
              <p:cNvPr id="5574" name="Google Shape;5574;p81"/>
              <p:cNvGrpSpPr/>
              <p:nvPr/>
            </p:nvGrpSpPr>
            <p:grpSpPr>
              <a:xfrm>
                <a:off x="3617857" y="3284717"/>
                <a:ext cx="826785" cy="1099165"/>
                <a:chOff x="3617857" y="3284717"/>
                <a:chExt cx="826785" cy="1099165"/>
              </a:xfrm>
            </p:grpSpPr>
            <p:sp>
              <p:nvSpPr>
                <p:cNvPr id="5575" name="Google Shape;5575;p8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81"/>
              <p:cNvGrpSpPr/>
              <p:nvPr/>
            </p:nvGrpSpPr>
            <p:grpSpPr>
              <a:xfrm>
                <a:off x="4180904" y="4251758"/>
                <a:ext cx="37783" cy="32420"/>
                <a:chOff x="4180904" y="4251758"/>
                <a:chExt cx="37783" cy="32420"/>
              </a:xfrm>
            </p:grpSpPr>
            <p:sp>
              <p:nvSpPr>
                <p:cNvPr id="5632" name="Google Shape;5632;p8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81"/>
              <p:cNvGrpSpPr/>
              <p:nvPr/>
            </p:nvGrpSpPr>
            <p:grpSpPr>
              <a:xfrm>
                <a:off x="4201644" y="4081324"/>
                <a:ext cx="37783" cy="32364"/>
                <a:chOff x="4201644" y="4081324"/>
                <a:chExt cx="37783" cy="32364"/>
              </a:xfrm>
            </p:grpSpPr>
            <p:sp>
              <p:nvSpPr>
                <p:cNvPr id="5635" name="Google Shape;5635;p8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81"/>
              <p:cNvGrpSpPr/>
              <p:nvPr/>
            </p:nvGrpSpPr>
            <p:grpSpPr>
              <a:xfrm>
                <a:off x="4284416" y="3887428"/>
                <a:ext cx="37783" cy="32451"/>
                <a:chOff x="4284416" y="3887428"/>
                <a:chExt cx="37783" cy="32451"/>
              </a:xfrm>
            </p:grpSpPr>
            <p:sp>
              <p:nvSpPr>
                <p:cNvPr id="5638" name="Google Shape;5638;p8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81"/>
              <p:cNvGrpSpPr/>
              <p:nvPr/>
            </p:nvGrpSpPr>
            <p:grpSpPr>
              <a:xfrm>
                <a:off x="4223721" y="3860404"/>
                <a:ext cx="37870" cy="32364"/>
                <a:chOff x="4223721" y="3860404"/>
                <a:chExt cx="37870" cy="32364"/>
              </a:xfrm>
            </p:grpSpPr>
            <p:sp>
              <p:nvSpPr>
                <p:cNvPr id="5641" name="Google Shape;5641;p8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81"/>
              <p:cNvGrpSpPr/>
              <p:nvPr/>
            </p:nvGrpSpPr>
            <p:grpSpPr>
              <a:xfrm>
                <a:off x="4104889" y="3699242"/>
                <a:ext cx="37776" cy="32357"/>
                <a:chOff x="4104889" y="3699242"/>
                <a:chExt cx="37776" cy="32357"/>
              </a:xfrm>
            </p:grpSpPr>
            <p:sp>
              <p:nvSpPr>
                <p:cNvPr id="5644" name="Google Shape;5644;p8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81"/>
              <p:cNvGrpSpPr/>
              <p:nvPr/>
            </p:nvGrpSpPr>
            <p:grpSpPr>
              <a:xfrm>
                <a:off x="4143608" y="3475121"/>
                <a:ext cx="37878" cy="32420"/>
                <a:chOff x="4143608" y="3475121"/>
                <a:chExt cx="37878" cy="32420"/>
              </a:xfrm>
            </p:grpSpPr>
            <p:sp>
              <p:nvSpPr>
                <p:cNvPr id="5647" name="Google Shape;5647;p8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81"/>
              <p:cNvGrpSpPr/>
              <p:nvPr/>
            </p:nvGrpSpPr>
            <p:grpSpPr>
              <a:xfrm>
                <a:off x="4217248" y="3570893"/>
                <a:ext cx="37776" cy="32364"/>
                <a:chOff x="4217248" y="3570893"/>
                <a:chExt cx="37776" cy="32364"/>
              </a:xfrm>
            </p:grpSpPr>
            <p:sp>
              <p:nvSpPr>
                <p:cNvPr id="5650" name="Google Shape;5650;p8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81"/>
              <p:cNvGrpSpPr/>
              <p:nvPr/>
            </p:nvGrpSpPr>
            <p:grpSpPr>
              <a:xfrm>
                <a:off x="4255307" y="3431612"/>
                <a:ext cx="37776" cy="32451"/>
                <a:chOff x="4255307" y="3431612"/>
                <a:chExt cx="37776" cy="32451"/>
              </a:xfrm>
            </p:grpSpPr>
            <p:sp>
              <p:nvSpPr>
                <p:cNvPr id="5653" name="Google Shape;5653;p8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81"/>
              <p:cNvGrpSpPr/>
              <p:nvPr/>
            </p:nvGrpSpPr>
            <p:grpSpPr>
              <a:xfrm>
                <a:off x="3853052" y="3577398"/>
                <a:ext cx="37776" cy="32420"/>
                <a:chOff x="3853052" y="3577398"/>
                <a:chExt cx="37776" cy="32420"/>
              </a:xfrm>
            </p:grpSpPr>
            <p:sp>
              <p:nvSpPr>
                <p:cNvPr id="5656" name="Google Shape;5656;p8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81"/>
              <p:cNvGrpSpPr/>
              <p:nvPr/>
            </p:nvGrpSpPr>
            <p:grpSpPr>
              <a:xfrm>
                <a:off x="4039908" y="3412107"/>
                <a:ext cx="37776" cy="32357"/>
                <a:chOff x="4039908" y="3412107"/>
                <a:chExt cx="37776" cy="32357"/>
              </a:xfrm>
            </p:grpSpPr>
            <p:sp>
              <p:nvSpPr>
                <p:cNvPr id="5659" name="Google Shape;5659;p8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81"/>
              <p:cNvGrpSpPr/>
              <p:nvPr/>
            </p:nvGrpSpPr>
            <p:grpSpPr>
              <a:xfrm>
                <a:off x="4017360" y="3342061"/>
                <a:ext cx="37870" cy="32380"/>
                <a:chOff x="4017360" y="3342061"/>
                <a:chExt cx="37870" cy="32380"/>
              </a:xfrm>
            </p:grpSpPr>
            <p:sp>
              <p:nvSpPr>
                <p:cNvPr id="5662" name="Google Shape;5662;p8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4" name="Google Shape;5664;p8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6" name="Google Shape;5666;p81"/>
              <p:cNvGrpSpPr/>
              <p:nvPr/>
            </p:nvGrpSpPr>
            <p:grpSpPr>
              <a:xfrm>
                <a:off x="3750870" y="3418650"/>
                <a:ext cx="37776" cy="32380"/>
                <a:chOff x="3750870" y="3418650"/>
                <a:chExt cx="37776" cy="32380"/>
              </a:xfrm>
            </p:grpSpPr>
            <p:sp>
              <p:nvSpPr>
                <p:cNvPr id="5667" name="Google Shape;5667;p8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81"/>
              <p:cNvGrpSpPr/>
              <p:nvPr/>
            </p:nvGrpSpPr>
            <p:grpSpPr>
              <a:xfrm>
                <a:off x="3632509" y="3274438"/>
                <a:ext cx="37783" cy="32357"/>
                <a:chOff x="3632509" y="3274438"/>
                <a:chExt cx="37783" cy="32357"/>
              </a:xfrm>
            </p:grpSpPr>
            <p:sp>
              <p:nvSpPr>
                <p:cNvPr id="5670" name="Google Shape;5670;p8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81"/>
              <p:cNvGrpSpPr/>
              <p:nvPr/>
            </p:nvGrpSpPr>
            <p:grpSpPr>
              <a:xfrm>
                <a:off x="3906424" y="3297561"/>
                <a:ext cx="37776" cy="32451"/>
                <a:chOff x="3906424" y="3297561"/>
                <a:chExt cx="37776" cy="32451"/>
              </a:xfrm>
            </p:grpSpPr>
            <p:sp>
              <p:nvSpPr>
                <p:cNvPr id="5673" name="Google Shape;5673;p8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81"/>
              <p:cNvGrpSpPr/>
              <p:nvPr/>
            </p:nvGrpSpPr>
            <p:grpSpPr>
              <a:xfrm>
                <a:off x="3866084" y="3412107"/>
                <a:ext cx="37776" cy="32357"/>
                <a:chOff x="3866084" y="3412107"/>
                <a:chExt cx="37776" cy="32357"/>
              </a:xfrm>
            </p:grpSpPr>
            <p:sp>
              <p:nvSpPr>
                <p:cNvPr id="5676" name="Google Shape;5676;p8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81"/>
              <p:cNvGrpSpPr/>
              <p:nvPr/>
            </p:nvGrpSpPr>
            <p:grpSpPr>
              <a:xfrm>
                <a:off x="4023919" y="3766409"/>
                <a:ext cx="37783" cy="32357"/>
                <a:chOff x="4023919" y="3766409"/>
                <a:chExt cx="37783" cy="32357"/>
              </a:xfrm>
            </p:grpSpPr>
            <p:sp>
              <p:nvSpPr>
                <p:cNvPr id="5679" name="Google Shape;5679;p8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81"/>
              <p:cNvGrpSpPr/>
              <p:nvPr/>
            </p:nvGrpSpPr>
            <p:grpSpPr>
              <a:xfrm>
                <a:off x="3973882" y="3779449"/>
                <a:ext cx="37776" cy="32357"/>
                <a:chOff x="3973882" y="3779449"/>
                <a:chExt cx="37776" cy="32357"/>
              </a:xfrm>
            </p:grpSpPr>
            <p:sp>
              <p:nvSpPr>
                <p:cNvPr id="5682" name="Google Shape;5682;p8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81"/>
              <p:cNvGrpSpPr/>
              <p:nvPr/>
            </p:nvGrpSpPr>
            <p:grpSpPr>
              <a:xfrm>
                <a:off x="4073398" y="3838028"/>
                <a:ext cx="37776" cy="32380"/>
                <a:chOff x="4073398" y="3838028"/>
                <a:chExt cx="37776" cy="32380"/>
              </a:xfrm>
            </p:grpSpPr>
            <p:sp>
              <p:nvSpPr>
                <p:cNvPr id="5685" name="Google Shape;5685;p8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81"/>
              <p:cNvGrpSpPr/>
              <p:nvPr/>
            </p:nvGrpSpPr>
            <p:grpSpPr>
              <a:xfrm>
                <a:off x="4342672" y="4144496"/>
                <a:ext cx="37752" cy="32364"/>
                <a:chOff x="4342672" y="4144496"/>
                <a:chExt cx="37752" cy="32364"/>
              </a:xfrm>
            </p:grpSpPr>
            <p:sp>
              <p:nvSpPr>
                <p:cNvPr id="5688" name="Google Shape;5688;p8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81"/>
              <p:cNvGrpSpPr/>
              <p:nvPr/>
            </p:nvGrpSpPr>
            <p:grpSpPr>
              <a:xfrm>
                <a:off x="4406386" y="4056872"/>
                <a:ext cx="37783" cy="32364"/>
                <a:chOff x="4406386" y="4056872"/>
                <a:chExt cx="37783" cy="32364"/>
              </a:xfrm>
            </p:grpSpPr>
            <p:sp>
              <p:nvSpPr>
                <p:cNvPr id="5691" name="Google Shape;5691;p8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81"/>
              <p:cNvGrpSpPr/>
              <p:nvPr/>
            </p:nvGrpSpPr>
            <p:grpSpPr>
              <a:xfrm>
                <a:off x="4284416" y="4245254"/>
                <a:ext cx="37783" cy="32357"/>
                <a:chOff x="4284416" y="4245254"/>
                <a:chExt cx="37783" cy="32357"/>
              </a:xfrm>
            </p:grpSpPr>
            <p:sp>
              <p:nvSpPr>
                <p:cNvPr id="5694" name="Google Shape;5694;p8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81"/>
              <p:cNvGrpSpPr/>
              <p:nvPr/>
            </p:nvGrpSpPr>
            <p:grpSpPr>
              <a:xfrm>
                <a:off x="4219057" y="4331258"/>
                <a:ext cx="37776" cy="32364"/>
                <a:chOff x="4219057" y="4331258"/>
                <a:chExt cx="37776" cy="32364"/>
              </a:xfrm>
            </p:grpSpPr>
            <p:sp>
              <p:nvSpPr>
                <p:cNvPr id="5697" name="Google Shape;5697;p8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81"/>
              <p:cNvGrpSpPr/>
              <p:nvPr/>
            </p:nvGrpSpPr>
            <p:grpSpPr>
              <a:xfrm>
                <a:off x="4204122" y="4141688"/>
                <a:ext cx="33497" cy="28699"/>
                <a:chOff x="4204122" y="4141688"/>
                <a:chExt cx="33497" cy="28699"/>
              </a:xfrm>
            </p:grpSpPr>
            <p:sp>
              <p:nvSpPr>
                <p:cNvPr id="5700" name="Google Shape;5700;p8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81"/>
              <p:cNvGrpSpPr/>
              <p:nvPr/>
            </p:nvGrpSpPr>
            <p:grpSpPr>
              <a:xfrm>
                <a:off x="4301546" y="4003869"/>
                <a:ext cx="38916" cy="33324"/>
                <a:chOff x="4301546" y="4003869"/>
                <a:chExt cx="38916" cy="33324"/>
              </a:xfrm>
            </p:grpSpPr>
            <p:sp>
              <p:nvSpPr>
                <p:cNvPr id="5703" name="Google Shape;5703;p8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1"/>
              <p:cNvGrpSpPr/>
              <p:nvPr/>
            </p:nvGrpSpPr>
            <p:grpSpPr>
              <a:xfrm>
                <a:off x="4210681" y="3924669"/>
                <a:ext cx="36549" cy="31366"/>
                <a:chOff x="4210681" y="3924669"/>
                <a:chExt cx="36549" cy="31366"/>
              </a:xfrm>
            </p:grpSpPr>
            <p:sp>
              <p:nvSpPr>
                <p:cNvPr id="5706" name="Google Shape;5706;p8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81"/>
              <p:cNvGrpSpPr/>
              <p:nvPr/>
            </p:nvGrpSpPr>
            <p:grpSpPr>
              <a:xfrm>
                <a:off x="3987771" y="3628874"/>
                <a:ext cx="31499" cy="26993"/>
                <a:chOff x="3987771" y="3628874"/>
                <a:chExt cx="31499" cy="26993"/>
              </a:xfrm>
            </p:grpSpPr>
            <p:sp>
              <p:nvSpPr>
                <p:cNvPr id="5709" name="Google Shape;5709;p8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1"/>
              <p:cNvGrpSpPr/>
              <p:nvPr/>
            </p:nvGrpSpPr>
            <p:grpSpPr>
              <a:xfrm>
                <a:off x="4087382" y="3775674"/>
                <a:ext cx="31405" cy="26898"/>
                <a:chOff x="4087382" y="3775674"/>
                <a:chExt cx="31405" cy="26898"/>
              </a:xfrm>
            </p:grpSpPr>
            <p:sp>
              <p:nvSpPr>
                <p:cNvPr id="5712" name="Google Shape;5712;p8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81"/>
              <p:cNvGrpSpPr/>
              <p:nvPr/>
            </p:nvGrpSpPr>
            <p:grpSpPr>
              <a:xfrm>
                <a:off x="4118873" y="3856637"/>
                <a:ext cx="31405" cy="26906"/>
                <a:chOff x="4118873" y="3856637"/>
                <a:chExt cx="31405" cy="26906"/>
              </a:xfrm>
            </p:grpSpPr>
            <p:sp>
              <p:nvSpPr>
                <p:cNvPr id="5715" name="Google Shape;5715;p8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81"/>
              <p:cNvGrpSpPr/>
              <p:nvPr/>
            </p:nvGrpSpPr>
            <p:grpSpPr>
              <a:xfrm>
                <a:off x="4168541" y="3639523"/>
                <a:ext cx="31499" cy="26906"/>
                <a:chOff x="4168541" y="3639523"/>
                <a:chExt cx="31499" cy="26906"/>
              </a:xfrm>
            </p:grpSpPr>
            <p:sp>
              <p:nvSpPr>
                <p:cNvPr id="5718" name="Google Shape;5718;p8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81"/>
              <p:cNvGrpSpPr/>
              <p:nvPr/>
            </p:nvGrpSpPr>
            <p:grpSpPr>
              <a:xfrm>
                <a:off x="3965789" y="3393545"/>
                <a:ext cx="31405" cy="26945"/>
                <a:chOff x="3965789" y="3393545"/>
                <a:chExt cx="31405" cy="26945"/>
              </a:xfrm>
            </p:grpSpPr>
            <p:sp>
              <p:nvSpPr>
                <p:cNvPr id="5721" name="Google Shape;5721;p8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81"/>
              <p:cNvGrpSpPr/>
              <p:nvPr/>
            </p:nvGrpSpPr>
            <p:grpSpPr>
              <a:xfrm>
                <a:off x="3925166" y="3491008"/>
                <a:ext cx="31405" cy="27001"/>
                <a:chOff x="3925166" y="3491008"/>
                <a:chExt cx="31405" cy="27001"/>
              </a:xfrm>
            </p:grpSpPr>
            <p:sp>
              <p:nvSpPr>
                <p:cNvPr id="5724" name="Google Shape;5724;p8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81"/>
              <p:cNvGrpSpPr/>
              <p:nvPr/>
            </p:nvGrpSpPr>
            <p:grpSpPr>
              <a:xfrm>
                <a:off x="3682845" y="3340976"/>
                <a:ext cx="31397" cy="26898"/>
                <a:chOff x="3682845" y="3340976"/>
                <a:chExt cx="31397" cy="26898"/>
              </a:xfrm>
            </p:grpSpPr>
            <p:sp>
              <p:nvSpPr>
                <p:cNvPr id="5727" name="Google Shape;5727;p8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81"/>
              <p:cNvGrpSpPr/>
              <p:nvPr/>
            </p:nvGrpSpPr>
            <p:grpSpPr>
              <a:xfrm>
                <a:off x="3795393" y="3353725"/>
                <a:ext cx="31499" cy="26993"/>
                <a:chOff x="3795393" y="3353725"/>
                <a:chExt cx="31499" cy="26993"/>
              </a:xfrm>
            </p:grpSpPr>
            <p:sp>
              <p:nvSpPr>
                <p:cNvPr id="5730" name="Google Shape;5730;p8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81"/>
              <p:cNvGrpSpPr/>
              <p:nvPr/>
            </p:nvGrpSpPr>
            <p:grpSpPr>
              <a:xfrm>
                <a:off x="4176909" y="4363221"/>
                <a:ext cx="38924" cy="33316"/>
                <a:chOff x="4176909" y="4363221"/>
                <a:chExt cx="38924" cy="33316"/>
              </a:xfrm>
            </p:grpSpPr>
            <p:sp>
              <p:nvSpPr>
                <p:cNvPr id="5733" name="Google Shape;5733;p8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1"/>
              <p:cNvGrpSpPr/>
              <p:nvPr/>
            </p:nvGrpSpPr>
            <p:grpSpPr>
              <a:xfrm>
                <a:off x="4226191" y="4007660"/>
                <a:ext cx="33560" cy="28770"/>
                <a:chOff x="4226191" y="4007660"/>
                <a:chExt cx="33560" cy="28770"/>
              </a:xfrm>
            </p:grpSpPr>
            <p:sp>
              <p:nvSpPr>
                <p:cNvPr id="5736" name="Google Shape;5736;p8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81"/>
              <p:cNvGrpSpPr/>
              <p:nvPr/>
            </p:nvGrpSpPr>
            <p:grpSpPr>
              <a:xfrm>
                <a:off x="3597785" y="3377045"/>
                <a:ext cx="33591" cy="28699"/>
                <a:chOff x="3597785" y="3377045"/>
                <a:chExt cx="33591" cy="28699"/>
              </a:xfrm>
            </p:grpSpPr>
            <p:sp>
              <p:nvSpPr>
                <p:cNvPr id="5739" name="Google Shape;5739;p8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81"/>
              <p:cNvGrpSpPr/>
              <p:nvPr/>
            </p:nvGrpSpPr>
            <p:grpSpPr>
              <a:xfrm>
                <a:off x="3887870" y="3669796"/>
                <a:ext cx="33591" cy="28692"/>
                <a:chOff x="3887870" y="3669796"/>
                <a:chExt cx="33591" cy="28692"/>
              </a:xfrm>
            </p:grpSpPr>
            <p:sp>
              <p:nvSpPr>
                <p:cNvPr id="5742" name="Google Shape;5742;p8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81"/>
              <p:cNvGrpSpPr/>
              <p:nvPr/>
            </p:nvGrpSpPr>
            <p:grpSpPr>
              <a:xfrm>
                <a:off x="3818320" y="3481625"/>
                <a:ext cx="33497" cy="28770"/>
                <a:chOff x="3818320" y="3481625"/>
                <a:chExt cx="33497" cy="28770"/>
              </a:xfrm>
            </p:grpSpPr>
            <p:sp>
              <p:nvSpPr>
                <p:cNvPr id="5745" name="Google Shape;5745;p8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81"/>
              <p:cNvGrpSpPr/>
              <p:nvPr/>
            </p:nvGrpSpPr>
            <p:grpSpPr>
              <a:xfrm>
                <a:off x="4278139" y="4120948"/>
                <a:ext cx="37492" cy="32129"/>
                <a:chOff x="4278139" y="4120948"/>
                <a:chExt cx="37492" cy="32129"/>
              </a:xfrm>
            </p:grpSpPr>
            <p:sp>
              <p:nvSpPr>
                <p:cNvPr id="5748" name="Google Shape;5748;p8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1"/>
              <p:cNvGrpSpPr/>
              <p:nvPr/>
            </p:nvGrpSpPr>
            <p:grpSpPr>
              <a:xfrm>
                <a:off x="4419898" y="3977388"/>
                <a:ext cx="33497" cy="28692"/>
                <a:chOff x="4419898" y="3977388"/>
                <a:chExt cx="33497" cy="28692"/>
              </a:xfrm>
            </p:grpSpPr>
            <p:sp>
              <p:nvSpPr>
                <p:cNvPr id="5751" name="Google Shape;5751;p8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81"/>
              <p:cNvGrpSpPr/>
              <p:nvPr/>
            </p:nvGrpSpPr>
            <p:grpSpPr>
              <a:xfrm>
                <a:off x="4158930" y="4034684"/>
                <a:ext cx="33497" cy="28762"/>
                <a:chOff x="4158930" y="4034684"/>
                <a:chExt cx="33497" cy="28762"/>
              </a:xfrm>
            </p:grpSpPr>
            <p:sp>
              <p:nvSpPr>
                <p:cNvPr id="5754" name="Google Shape;5754;p8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81"/>
              <p:cNvGrpSpPr/>
              <p:nvPr/>
            </p:nvGrpSpPr>
            <p:grpSpPr>
              <a:xfrm>
                <a:off x="4134949" y="3957049"/>
                <a:ext cx="33497" cy="28770"/>
                <a:chOff x="4134949" y="3957049"/>
                <a:chExt cx="33497" cy="28770"/>
              </a:xfrm>
            </p:grpSpPr>
            <p:sp>
              <p:nvSpPr>
                <p:cNvPr id="5757" name="Google Shape;5757;p8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81"/>
              <p:cNvGrpSpPr/>
              <p:nvPr/>
            </p:nvGrpSpPr>
            <p:grpSpPr>
              <a:xfrm>
                <a:off x="4193653" y="4184403"/>
                <a:ext cx="43580" cy="37264"/>
                <a:chOff x="4193653" y="4184403"/>
                <a:chExt cx="43580" cy="37264"/>
              </a:xfrm>
            </p:grpSpPr>
            <p:sp>
              <p:nvSpPr>
                <p:cNvPr id="5760" name="Google Shape;5760;p8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81"/>
              <p:cNvGrpSpPr/>
              <p:nvPr/>
            </p:nvGrpSpPr>
            <p:grpSpPr>
              <a:xfrm>
                <a:off x="4343600" y="3943844"/>
                <a:ext cx="43580" cy="37312"/>
                <a:chOff x="4343600" y="3943844"/>
                <a:chExt cx="43580" cy="37312"/>
              </a:xfrm>
            </p:grpSpPr>
            <p:sp>
              <p:nvSpPr>
                <p:cNvPr id="5763" name="Google Shape;5763;p8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81"/>
              <p:cNvGrpSpPr/>
              <p:nvPr/>
            </p:nvGrpSpPr>
            <p:grpSpPr>
              <a:xfrm>
                <a:off x="4172339" y="3381693"/>
                <a:ext cx="31499" cy="27001"/>
                <a:chOff x="4172339" y="3381693"/>
                <a:chExt cx="31499" cy="27001"/>
              </a:xfrm>
            </p:grpSpPr>
            <p:sp>
              <p:nvSpPr>
                <p:cNvPr id="5766" name="Google Shape;5766;p8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1" name="Shape 5771"/>
        <p:cNvGrpSpPr/>
        <p:nvPr/>
      </p:nvGrpSpPr>
      <p:grpSpPr>
        <a:xfrm>
          <a:off x="0" y="0"/>
          <a:ext cx="0" cy="0"/>
          <a:chOff x="0" y="0"/>
          <a:chExt cx="0" cy="0"/>
        </a:xfrm>
      </p:grpSpPr>
      <p:grpSp>
        <p:nvGrpSpPr>
          <p:cNvPr id="5772" name="Google Shape;5772;p82"/>
          <p:cNvGrpSpPr/>
          <p:nvPr/>
        </p:nvGrpSpPr>
        <p:grpSpPr>
          <a:xfrm>
            <a:off x="729274" y="1175734"/>
            <a:ext cx="2507799" cy="206239"/>
            <a:chOff x="106648" y="895722"/>
            <a:chExt cx="4481413" cy="374300"/>
          </a:xfrm>
        </p:grpSpPr>
        <p:grpSp>
          <p:nvGrpSpPr>
            <p:cNvPr id="5773" name="Google Shape;5773;p82"/>
            <p:cNvGrpSpPr/>
            <p:nvPr/>
          </p:nvGrpSpPr>
          <p:grpSpPr>
            <a:xfrm>
              <a:off x="2233276" y="895722"/>
              <a:ext cx="1082667" cy="223591"/>
              <a:chOff x="4808316" y="2800065"/>
              <a:chExt cx="1999386" cy="412910"/>
            </a:xfrm>
          </p:grpSpPr>
          <p:sp>
            <p:nvSpPr>
              <p:cNvPr id="5774" name="Google Shape;5774;p8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5" name="Google Shape;5775;p82"/>
              <p:cNvGrpSpPr/>
              <p:nvPr/>
            </p:nvGrpSpPr>
            <p:grpSpPr>
              <a:xfrm>
                <a:off x="4808316" y="2800065"/>
                <a:ext cx="92400" cy="411825"/>
                <a:chOff x="845575" y="2563700"/>
                <a:chExt cx="92400" cy="411825"/>
              </a:xfrm>
            </p:grpSpPr>
            <p:cxnSp>
              <p:nvCxnSpPr>
                <p:cNvPr id="5776" name="Google Shape;5776;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77" name="Google Shape;5777;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8" name="Google Shape;5778;p82"/>
            <p:cNvGrpSpPr/>
            <p:nvPr/>
          </p:nvGrpSpPr>
          <p:grpSpPr>
            <a:xfrm>
              <a:off x="106648" y="895722"/>
              <a:ext cx="1088401" cy="223591"/>
              <a:chOff x="881025" y="2800065"/>
              <a:chExt cx="2009975" cy="412910"/>
            </a:xfrm>
          </p:grpSpPr>
          <p:sp>
            <p:nvSpPr>
              <p:cNvPr id="5779" name="Google Shape;5779;p8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0" name="Google Shape;5780;p82"/>
              <p:cNvGrpSpPr/>
              <p:nvPr/>
            </p:nvGrpSpPr>
            <p:grpSpPr>
              <a:xfrm>
                <a:off x="881025" y="2800065"/>
                <a:ext cx="92400" cy="411825"/>
                <a:chOff x="845575" y="2563700"/>
                <a:chExt cx="92400" cy="411825"/>
              </a:xfrm>
            </p:grpSpPr>
            <p:cxnSp>
              <p:nvCxnSpPr>
                <p:cNvPr id="5781" name="Google Shape;5781;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82" name="Google Shape;5782;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3" name="Google Shape;5783;p82"/>
            <p:cNvGrpSpPr/>
            <p:nvPr/>
          </p:nvGrpSpPr>
          <p:grpSpPr>
            <a:xfrm>
              <a:off x="1172346" y="1047018"/>
              <a:ext cx="1083151" cy="223003"/>
              <a:chOff x="2849073" y="3079467"/>
              <a:chExt cx="2000279" cy="411825"/>
            </a:xfrm>
          </p:grpSpPr>
          <p:sp>
            <p:nvSpPr>
              <p:cNvPr id="5784" name="Google Shape;5784;p8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5" name="Google Shape;5785;p82"/>
              <p:cNvGrpSpPr/>
              <p:nvPr/>
            </p:nvGrpSpPr>
            <p:grpSpPr>
              <a:xfrm rot="10800000">
                <a:off x="2849073" y="3079467"/>
                <a:ext cx="92400" cy="411825"/>
                <a:chOff x="2070100" y="2563700"/>
                <a:chExt cx="92400" cy="411825"/>
              </a:xfrm>
            </p:grpSpPr>
            <p:cxnSp>
              <p:nvCxnSpPr>
                <p:cNvPr id="5786" name="Google Shape;5786;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87" name="Google Shape;5787;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8" name="Google Shape;5788;p82"/>
            <p:cNvGrpSpPr/>
            <p:nvPr/>
          </p:nvGrpSpPr>
          <p:grpSpPr>
            <a:xfrm>
              <a:off x="3290132" y="1047018"/>
              <a:ext cx="1297929" cy="223003"/>
              <a:chOff x="6760035" y="3079467"/>
              <a:chExt cx="2396914" cy="411825"/>
            </a:xfrm>
          </p:grpSpPr>
          <p:sp>
            <p:nvSpPr>
              <p:cNvPr id="5789" name="Google Shape;5789;p8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0" name="Google Shape;5790;p82"/>
              <p:cNvGrpSpPr/>
              <p:nvPr/>
            </p:nvGrpSpPr>
            <p:grpSpPr>
              <a:xfrm rot="10800000">
                <a:off x="6760035" y="3079467"/>
                <a:ext cx="92400" cy="411825"/>
                <a:chOff x="2070100" y="2563700"/>
                <a:chExt cx="92400" cy="411825"/>
              </a:xfrm>
            </p:grpSpPr>
            <p:cxnSp>
              <p:nvCxnSpPr>
                <p:cNvPr id="5791" name="Google Shape;5791;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792" name="Google Shape;5792;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93" name="Google Shape;5793;p82"/>
          <p:cNvGrpSpPr/>
          <p:nvPr/>
        </p:nvGrpSpPr>
        <p:grpSpPr>
          <a:xfrm>
            <a:off x="2147036" y="3575105"/>
            <a:ext cx="1086701" cy="799429"/>
            <a:chOff x="2183288" y="3555572"/>
            <a:chExt cx="1136241" cy="835873"/>
          </a:xfrm>
        </p:grpSpPr>
        <p:sp>
          <p:nvSpPr>
            <p:cNvPr id="5794" name="Google Shape;5794;p8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5" name="Google Shape;5795;p82"/>
            <p:cNvGrpSpPr/>
            <p:nvPr/>
          </p:nvGrpSpPr>
          <p:grpSpPr>
            <a:xfrm>
              <a:off x="2205895" y="3637269"/>
              <a:ext cx="1089848" cy="724993"/>
              <a:chOff x="2205895" y="3637269"/>
              <a:chExt cx="1089848" cy="724993"/>
            </a:xfrm>
          </p:grpSpPr>
          <p:sp>
            <p:nvSpPr>
              <p:cNvPr id="5796" name="Google Shape;5796;p8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2" name="Google Shape;5802;p8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3" name="Google Shape;5803;p8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804" name="Google Shape;5804;p82"/>
            <p:cNvGrpSpPr/>
            <p:nvPr/>
          </p:nvGrpSpPr>
          <p:grpSpPr>
            <a:xfrm>
              <a:off x="3173850" y="3779426"/>
              <a:ext cx="145679" cy="70048"/>
              <a:chOff x="3173850" y="3779426"/>
              <a:chExt cx="145679" cy="70048"/>
            </a:xfrm>
          </p:grpSpPr>
          <p:cxnSp>
            <p:nvCxnSpPr>
              <p:cNvPr id="5805" name="Google Shape;5805;p8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806" name="Google Shape;5806;p8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82"/>
            <p:cNvGrpSpPr/>
            <p:nvPr/>
          </p:nvGrpSpPr>
          <p:grpSpPr>
            <a:xfrm>
              <a:off x="2183288" y="4139483"/>
              <a:ext cx="145133" cy="70048"/>
              <a:chOff x="2183288" y="4139483"/>
              <a:chExt cx="145133" cy="70048"/>
            </a:xfrm>
          </p:grpSpPr>
          <p:cxnSp>
            <p:nvCxnSpPr>
              <p:cNvPr id="5808" name="Google Shape;5808;p8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809" name="Google Shape;5809;p8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0" name="Google Shape;5810;p8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1" name="Google Shape;5811;p8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812" name="Google Shape;5812;p82"/>
            <p:cNvGrpSpPr/>
            <p:nvPr/>
          </p:nvGrpSpPr>
          <p:grpSpPr>
            <a:xfrm>
              <a:off x="2943836" y="4268886"/>
              <a:ext cx="60717" cy="122559"/>
              <a:chOff x="2943836" y="4268886"/>
              <a:chExt cx="60717" cy="122559"/>
            </a:xfrm>
          </p:grpSpPr>
          <p:sp>
            <p:nvSpPr>
              <p:cNvPr id="5813" name="Google Shape;5813;p8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4" name="Google Shape;5814;p8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815" name="Google Shape;5815;p82"/>
          <p:cNvGrpSpPr/>
          <p:nvPr/>
        </p:nvGrpSpPr>
        <p:grpSpPr>
          <a:xfrm>
            <a:off x="3409981" y="1496104"/>
            <a:ext cx="1675870" cy="758251"/>
            <a:chOff x="3530532" y="1496185"/>
            <a:chExt cx="1562000" cy="706730"/>
          </a:xfrm>
        </p:grpSpPr>
        <p:cxnSp>
          <p:nvCxnSpPr>
            <p:cNvPr id="5816" name="Google Shape;5816;p8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817" name="Google Shape;5817;p82"/>
            <p:cNvGrpSpPr/>
            <p:nvPr/>
          </p:nvGrpSpPr>
          <p:grpSpPr>
            <a:xfrm>
              <a:off x="3530532" y="1496185"/>
              <a:ext cx="323430" cy="463587"/>
              <a:chOff x="3530532" y="1496185"/>
              <a:chExt cx="323430" cy="463587"/>
            </a:xfrm>
          </p:grpSpPr>
          <p:grpSp>
            <p:nvGrpSpPr>
              <p:cNvPr id="5818" name="Google Shape;5818;p82"/>
              <p:cNvGrpSpPr/>
              <p:nvPr/>
            </p:nvGrpSpPr>
            <p:grpSpPr>
              <a:xfrm>
                <a:off x="3567462" y="1496185"/>
                <a:ext cx="286500" cy="361376"/>
                <a:chOff x="3567462" y="1496185"/>
                <a:chExt cx="286500" cy="361376"/>
              </a:xfrm>
            </p:grpSpPr>
            <p:cxnSp>
              <p:nvCxnSpPr>
                <p:cNvPr id="5819" name="Google Shape;5819;p8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820" name="Google Shape;5820;p8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1" name="Google Shape;5821;p8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82"/>
            <p:cNvGrpSpPr/>
            <p:nvPr/>
          </p:nvGrpSpPr>
          <p:grpSpPr>
            <a:xfrm>
              <a:off x="3891569" y="1779209"/>
              <a:ext cx="323945" cy="423706"/>
              <a:chOff x="3891569" y="1779209"/>
              <a:chExt cx="323945" cy="423706"/>
            </a:xfrm>
          </p:grpSpPr>
          <p:grpSp>
            <p:nvGrpSpPr>
              <p:cNvPr id="5823" name="Google Shape;5823;p82"/>
              <p:cNvGrpSpPr/>
              <p:nvPr/>
            </p:nvGrpSpPr>
            <p:grpSpPr>
              <a:xfrm>
                <a:off x="3929014" y="1881638"/>
                <a:ext cx="286500" cy="321278"/>
                <a:chOff x="3929014" y="1881638"/>
                <a:chExt cx="286500" cy="321278"/>
              </a:xfrm>
            </p:grpSpPr>
            <p:cxnSp>
              <p:nvCxnSpPr>
                <p:cNvPr id="5824" name="Google Shape;5824;p8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825" name="Google Shape;5825;p8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6" name="Google Shape;5826;p8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2"/>
            <p:cNvGrpSpPr/>
            <p:nvPr/>
          </p:nvGrpSpPr>
          <p:grpSpPr>
            <a:xfrm>
              <a:off x="4252606" y="1496185"/>
              <a:ext cx="324721" cy="463587"/>
              <a:chOff x="4252606" y="1496185"/>
              <a:chExt cx="324721" cy="463587"/>
            </a:xfrm>
          </p:grpSpPr>
          <p:grpSp>
            <p:nvGrpSpPr>
              <p:cNvPr id="5828" name="Google Shape;5828;p82"/>
              <p:cNvGrpSpPr/>
              <p:nvPr/>
            </p:nvGrpSpPr>
            <p:grpSpPr>
              <a:xfrm>
                <a:off x="4290828" y="1496185"/>
                <a:ext cx="286500" cy="361376"/>
                <a:chOff x="4290828" y="1496185"/>
                <a:chExt cx="286500" cy="361376"/>
              </a:xfrm>
            </p:grpSpPr>
            <p:cxnSp>
              <p:nvCxnSpPr>
                <p:cNvPr id="5829" name="Google Shape;5829;p8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830" name="Google Shape;5830;p8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1" name="Google Shape;5831;p8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82"/>
            <p:cNvGrpSpPr/>
            <p:nvPr/>
          </p:nvGrpSpPr>
          <p:grpSpPr>
            <a:xfrm>
              <a:off x="4613643" y="1763716"/>
              <a:ext cx="325308" cy="439200"/>
              <a:chOff x="4613643" y="1763716"/>
              <a:chExt cx="325308" cy="439200"/>
            </a:xfrm>
          </p:grpSpPr>
          <p:grpSp>
            <p:nvGrpSpPr>
              <p:cNvPr id="5833" name="Google Shape;5833;p82"/>
              <p:cNvGrpSpPr/>
              <p:nvPr/>
            </p:nvGrpSpPr>
            <p:grpSpPr>
              <a:xfrm>
                <a:off x="4652451" y="1879538"/>
                <a:ext cx="286500" cy="323378"/>
                <a:chOff x="4652451" y="1879538"/>
                <a:chExt cx="286500" cy="323378"/>
              </a:xfrm>
            </p:grpSpPr>
            <p:cxnSp>
              <p:nvCxnSpPr>
                <p:cNvPr id="5834" name="Google Shape;5834;p8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835" name="Google Shape;5835;p8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6" name="Google Shape;5836;p8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7" name="Google Shape;5837;p82"/>
          <p:cNvGrpSpPr/>
          <p:nvPr/>
        </p:nvGrpSpPr>
        <p:grpSpPr>
          <a:xfrm>
            <a:off x="3421841" y="2349730"/>
            <a:ext cx="1652173" cy="391517"/>
            <a:chOff x="3512551" y="2358270"/>
            <a:chExt cx="1597383" cy="378533"/>
          </a:xfrm>
        </p:grpSpPr>
        <p:cxnSp>
          <p:nvCxnSpPr>
            <p:cNvPr id="5838" name="Google Shape;5838;p82"/>
            <p:cNvCxnSpPr>
              <a:stCxn id="5839" idx="6"/>
              <a:endCxn id="584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841" name="Google Shape;5841;p82"/>
            <p:cNvGrpSpPr/>
            <p:nvPr/>
          </p:nvGrpSpPr>
          <p:grpSpPr>
            <a:xfrm>
              <a:off x="3512551" y="2358270"/>
              <a:ext cx="225647" cy="307714"/>
              <a:chOff x="2182679" y="2004714"/>
              <a:chExt cx="792300" cy="1080458"/>
            </a:xfrm>
          </p:grpSpPr>
          <p:cxnSp>
            <p:nvCxnSpPr>
              <p:cNvPr id="5842" name="Google Shape;5842;p82"/>
              <p:cNvCxnSpPr>
                <a:stCxn id="584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39" name="Google Shape;5839;p8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82"/>
            <p:cNvGrpSpPr/>
            <p:nvPr/>
          </p:nvGrpSpPr>
          <p:grpSpPr>
            <a:xfrm>
              <a:off x="3969644" y="2440153"/>
              <a:ext cx="225853" cy="296651"/>
              <a:chOff x="3775710" y="1729289"/>
              <a:chExt cx="136500" cy="179289"/>
            </a:xfrm>
          </p:grpSpPr>
          <p:cxnSp>
            <p:nvCxnSpPr>
              <p:cNvPr id="5845" name="Google Shape;5845;p8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846" name="Google Shape;5846;p8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82"/>
            <p:cNvGrpSpPr/>
            <p:nvPr/>
          </p:nvGrpSpPr>
          <p:grpSpPr>
            <a:xfrm>
              <a:off x="4427051" y="2358270"/>
              <a:ext cx="225647" cy="307714"/>
              <a:chOff x="5393704" y="2004714"/>
              <a:chExt cx="792300" cy="1080458"/>
            </a:xfrm>
          </p:grpSpPr>
          <p:cxnSp>
            <p:nvCxnSpPr>
              <p:cNvPr id="5849" name="Google Shape;5849;p82"/>
              <p:cNvCxnSpPr>
                <a:stCxn id="585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851" name="Google Shape;5851;p8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82"/>
            <p:cNvGrpSpPr/>
            <p:nvPr/>
          </p:nvGrpSpPr>
          <p:grpSpPr>
            <a:xfrm>
              <a:off x="4884287" y="2440252"/>
              <a:ext cx="225647" cy="296532"/>
              <a:chOff x="6999166" y="2292572"/>
              <a:chExt cx="792300" cy="1041192"/>
            </a:xfrm>
          </p:grpSpPr>
          <p:cxnSp>
            <p:nvCxnSpPr>
              <p:cNvPr id="5853" name="Google Shape;5853;p8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840" name="Google Shape;5840;p8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5" name="Google Shape;5855;p82"/>
          <p:cNvGrpSpPr/>
          <p:nvPr/>
        </p:nvGrpSpPr>
        <p:grpSpPr>
          <a:xfrm>
            <a:off x="6842649" y="1185930"/>
            <a:ext cx="1581844" cy="732818"/>
            <a:chOff x="634175" y="2986275"/>
            <a:chExt cx="3147949" cy="1458344"/>
          </a:xfrm>
        </p:grpSpPr>
        <p:cxnSp>
          <p:nvCxnSpPr>
            <p:cNvPr id="5856" name="Google Shape;5856;p82"/>
            <p:cNvCxnSpPr>
              <a:stCxn id="5857" idx="4"/>
              <a:endCxn id="585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859" name="Google Shape;5859;p82"/>
            <p:cNvCxnSpPr>
              <a:stCxn id="5858" idx="0"/>
              <a:endCxn id="586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61" name="Google Shape;5861;p82"/>
            <p:cNvCxnSpPr>
              <a:stCxn id="5860" idx="4"/>
              <a:endCxn id="586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863" name="Google Shape;5863;p82"/>
            <p:cNvCxnSpPr>
              <a:stCxn id="5862" idx="0"/>
              <a:endCxn id="586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864" name="Google Shape;5864;p8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60" name="Google Shape;5860;p8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57" name="Google Shape;5857;p8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62" name="Google Shape;5862;p8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858" name="Google Shape;5858;p8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865" name="Google Shape;5865;p82"/>
          <p:cNvGrpSpPr/>
          <p:nvPr/>
        </p:nvGrpSpPr>
        <p:grpSpPr>
          <a:xfrm>
            <a:off x="3410364" y="2880240"/>
            <a:ext cx="1675128" cy="313674"/>
            <a:chOff x="998425" y="1182125"/>
            <a:chExt cx="1065400" cy="199500"/>
          </a:xfrm>
        </p:grpSpPr>
        <p:sp>
          <p:nvSpPr>
            <p:cNvPr id="5866" name="Google Shape;5866;p8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82"/>
          <p:cNvGrpSpPr/>
          <p:nvPr/>
        </p:nvGrpSpPr>
        <p:grpSpPr>
          <a:xfrm>
            <a:off x="3410363" y="3836206"/>
            <a:ext cx="1675129" cy="525345"/>
            <a:chOff x="5194708" y="3484366"/>
            <a:chExt cx="3148148" cy="987304"/>
          </a:xfrm>
        </p:grpSpPr>
        <p:grpSp>
          <p:nvGrpSpPr>
            <p:cNvPr id="5872" name="Google Shape;5872;p82"/>
            <p:cNvGrpSpPr/>
            <p:nvPr/>
          </p:nvGrpSpPr>
          <p:grpSpPr>
            <a:xfrm>
              <a:off x="7531521" y="3484366"/>
              <a:ext cx="811335" cy="987304"/>
              <a:chOff x="3379425" y="1617275"/>
              <a:chExt cx="1090650" cy="1327200"/>
            </a:xfrm>
          </p:grpSpPr>
          <p:sp>
            <p:nvSpPr>
              <p:cNvPr id="5873" name="Google Shape;5873;p8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82"/>
            <p:cNvGrpSpPr/>
            <p:nvPr/>
          </p:nvGrpSpPr>
          <p:grpSpPr>
            <a:xfrm>
              <a:off x="6752546" y="3484366"/>
              <a:ext cx="811428" cy="987304"/>
              <a:chOff x="2332275" y="1617275"/>
              <a:chExt cx="1090775" cy="1327200"/>
            </a:xfrm>
          </p:grpSpPr>
          <p:sp>
            <p:nvSpPr>
              <p:cNvPr id="5877" name="Google Shape;5877;p8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82"/>
            <p:cNvGrpSpPr/>
            <p:nvPr/>
          </p:nvGrpSpPr>
          <p:grpSpPr>
            <a:xfrm>
              <a:off x="5973664" y="3484366"/>
              <a:ext cx="811335" cy="987304"/>
              <a:chOff x="1285250" y="1617275"/>
              <a:chExt cx="1090650" cy="1327200"/>
            </a:xfrm>
          </p:grpSpPr>
          <p:sp>
            <p:nvSpPr>
              <p:cNvPr id="5881" name="Google Shape;5881;p8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82"/>
            <p:cNvGrpSpPr/>
            <p:nvPr/>
          </p:nvGrpSpPr>
          <p:grpSpPr>
            <a:xfrm>
              <a:off x="5194708" y="3484366"/>
              <a:ext cx="811409" cy="987304"/>
              <a:chOff x="238125" y="1617275"/>
              <a:chExt cx="1090750" cy="1327200"/>
            </a:xfrm>
          </p:grpSpPr>
          <p:sp>
            <p:nvSpPr>
              <p:cNvPr id="5885" name="Google Shape;5885;p8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8" name="Google Shape;5888;p82"/>
          <p:cNvGrpSpPr/>
          <p:nvPr/>
        </p:nvGrpSpPr>
        <p:grpSpPr>
          <a:xfrm>
            <a:off x="6844048" y="2482095"/>
            <a:ext cx="1579046" cy="522230"/>
            <a:chOff x="6853641" y="2534077"/>
            <a:chExt cx="1515545" cy="501229"/>
          </a:xfrm>
        </p:grpSpPr>
        <p:grpSp>
          <p:nvGrpSpPr>
            <p:cNvPr id="5889" name="Google Shape;5889;p82"/>
            <p:cNvGrpSpPr/>
            <p:nvPr/>
          </p:nvGrpSpPr>
          <p:grpSpPr>
            <a:xfrm>
              <a:off x="6853641" y="2618923"/>
              <a:ext cx="1515545" cy="324556"/>
              <a:chOff x="6853641" y="2618923"/>
              <a:chExt cx="1515545" cy="324556"/>
            </a:xfrm>
          </p:grpSpPr>
          <p:sp>
            <p:nvSpPr>
              <p:cNvPr id="5890" name="Google Shape;5890;p8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5" name="Google Shape;5895;p8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82"/>
          <p:cNvGrpSpPr/>
          <p:nvPr/>
        </p:nvGrpSpPr>
        <p:grpSpPr>
          <a:xfrm>
            <a:off x="3438940" y="3357136"/>
            <a:ext cx="1617976" cy="346616"/>
            <a:chOff x="1808063" y="4294338"/>
            <a:chExt cx="3370782" cy="721817"/>
          </a:xfrm>
        </p:grpSpPr>
        <p:sp>
          <p:nvSpPr>
            <p:cNvPr id="5901" name="Google Shape;5901;p8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82"/>
          <p:cNvGrpSpPr/>
          <p:nvPr/>
        </p:nvGrpSpPr>
        <p:grpSpPr>
          <a:xfrm>
            <a:off x="5264936" y="4023886"/>
            <a:ext cx="1417067" cy="350605"/>
            <a:chOff x="4234950" y="2101012"/>
            <a:chExt cx="4219974" cy="1044090"/>
          </a:xfrm>
        </p:grpSpPr>
        <p:sp>
          <p:nvSpPr>
            <p:cNvPr id="5912" name="Google Shape;5912;p8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2"/>
          <p:cNvGrpSpPr/>
          <p:nvPr/>
        </p:nvGrpSpPr>
        <p:grpSpPr>
          <a:xfrm>
            <a:off x="6840408" y="2014643"/>
            <a:ext cx="1586327" cy="371557"/>
            <a:chOff x="1247650" y="2075423"/>
            <a:chExt cx="6648477" cy="1557238"/>
          </a:xfrm>
        </p:grpSpPr>
        <p:sp>
          <p:nvSpPr>
            <p:cNvPr id="5929" name="Google Shape;5929;p8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82"/>
          <p:cNvGrpSpPr/>
          <p:nvPr/>
        </p:nvGrpSpPr>
        <p:grpSpPr>
          <a:xfrm>
            <a:off x="5271678" y="1167833"/>
            <a:ext cx="1415601" cy="1648533"/>
            <a:chOff x="1839112" y="2209163"/>
            <a:chExt cx="1918159" cy="2233784"/>
          </a:xfrm>
        </p:grpSpPr>
        <p:sp>
          <p:nvSpPr>
            <p:cNvPr id="5936" name="Google Shape;5936;p8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9" name="Google Shape;5939;p82"/>
            <p:cNvCxnSpPr>
              <a:stCxn id="5936" idx="6"/>
              <a:endCxn id="593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40" name="Google Shape;5940;p82"/>
            <p:cNvCxnSpPr>
              <a:stCxn id="5937" idx="4"/>
              <a:endCxn id="594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942" name="Google Shape;5942;p82"/>
            <p:cNvCxnSpPr>
              <a:stCxn id="5941" idx="6"/>
              <a:endCxn id="593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943" name="Google Shape;5943;p82"/>
            <p:cNvCxnSpPr>
              <a:stCxn id="5938" idx="4"/>
              <a:endCxn id="594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941" name="Google Shape;5941;p8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6" name="Google Shape;5946;p82"/>
            <p:cNvCxnSpPr>
              <a:endCxn id="594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947" name="Google Shape;5947;p82"/>
          <p:cNvGrpSpPr/>
          <p:nvPr/>
        </p:nvGrpSpPr>
        <p:grpSpPr>
          <a:xfrm>
            <a:off x="3428944" y="1185917"/>
            <a:ext cx="1637968" cy="154942"/>
            <a:chOff x="238125" y="2506075"/>
            <a:chExt cx="7115411" cy="673075"/>
          </a:xfrm>
        </p:grpSpPr>
        <p:sp>
          <p:nvSpPr>
            <p:cNvPr id="5948" name="Google Shape;5948;p8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82"/>
          <p:cNvGrpSpPr/>
          <p:nvPr/>
        </p:nvGrpSpPr>
        <p:grpSpPr>
          <a:xfrm>
            <a:off x="1969680" y="1500635"/>
            <a:ext cx="1262932" cy="785408"/>
            <a:chOff x="548861" y="389676"/>
            <a:chExt cx="3843371" cy="2390163"/>
          </a:xfrm>
        </p:grpSpPr>
        <p:cxnSp>
          <p:nvCxnSpPr>
            <p:cNvPr id="5954" name="Google Shape;5954;p8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55" name="Google Shape;5955;p8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56" name="Google Shape;5956;p8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957" name="Google Shape;5957;p8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958" name="Google Shape;5958;p8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959" name="Google Shape;5959;p8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0" name="Google Shape;5960;p8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961" name="Google Shape;5961;p8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82"/>
          <p:cNvGrpSpPr/>
          <p:nvPr/>
        </p:nvGrpSpPr>
        <p:grpSpPr>
          <a:xfrm>
            <a:off x="757812" y="2607512"/>
            <a:ext cx="1412054" cy="633562"/>
            <a:chOff x="1187400" y="2529299"/>
            <a:chExt cx="6769193" cy="2241903"/>
          </a:xfrm>
        </p:grpSpPr>
        <p:sp>
          <p:nvSpPr>
            <p:cNvPr id="5968" name="Google Shape;5968;p8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69" name="Google Shape;5969;p8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70" name="Google Shape;5970;p8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71" name="Google Shape;5971;p8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72" name="Google Shape;5972;p8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73" name="Google Shape;5973;p8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974" name="Google Shape;5974;p8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975" name="Google Shape;5975;p82"/>
            <p:cNvCxnSpPr>
              <a:stCxn id="5968" idx="2"/>
              <a:endCxn id="596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76" name="Google Shape;5976;p82"/>
            <p:cNvCxnSpPr>
              <a:stCxn id="5970" idx="0"/>
              <a:endCxn id="596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77" name="Google Shape;5977;p82"/>
            <p:cNvCxnSpPr>
              <a:stCxn id="5970" idx="2"/>
              <a:endCxn id="597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78" name="Google Shape;5978;p82"/>
            <p:cNvCxnSpPr>
              <a:stCxn id="5971" idx="0"/>
              <a:endCxn id="597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79" name="Google Shape;5979;p82"/>
            <p:cNvCxnSpPr>
              <a:stCxn id="5969" idx="2"/>
              <a:endCxn id="597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980" name="Google Shape;5980;p82"/>
            <p:cNvCxnSpPr>
              <a:stCxn id="5973" idx="0"/>
              <a:endCxn id="596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981" name="Google Shape;5981;p82"/>
          <p:cNvGrpSpPr/>
          <p:nvPr/>
        </p:nvGrpSpPr>
        <p:grpSpPr>
          <a:xfrm>
            <a:off x="6844058" y="3100221"/>
            <a:ext cx="1579035" cy="540873"/>
            <a:chOff x="6895650" y="3126697"/>
            <a:chExt cx="1436662" cy="492105"/>
          </a:xfrm>
        </p:grpSpPr>
        <p:sp>
          <p:nvSpPr>
            <p:cNvPr id="5982" name="Google Shape;5982;p8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7" name="Google Shape;5987;p82"/>
            <p:cNvGrpSpPr/>
            <p:nvPr/>
          </p:nvGrpSpPr>
          <p:grpSpPr>
            <a:xfrm>
              <a:off x="6995957" y="3335810"/>
              <a:ext cx="1230393" cy="71754"/>
              <a:chOff x="6995957" y="3287964"/>
              <a:chExt cx="1230393" cy="71754"/>
            </a:xfrm>
          </p:grpSpPr>
          <p:sp>
            <p:nvSpPr>
              <p:cNvPr id="5988" name="Google Shape;5988;p8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3" name="Google Shape;5993;p82"/>
          <p:cNvGrpSpPr/>
          <p:nvPr/>
        </p:nvGrpSpPr>
        <p:grpSpPr>
          <a:xfrm>
            <a:off x="6842640" y="3736984"/>
            <a:ext cx="1581862" cy="650625"/>
            <a:chOff x="6777990" y="3710194"/>
            <a:chExt cx="1646915" cy="677382"/>
          </a:xfrm>
        </p:grpSpPr>
        <p:grpSp>
          <p:nvGrpSpPr>
            <p:cNvPr id="5994" name="Google Shape;5994;p82"/>
            <p:cNvGrpSpPr/>
            <p:nvPr/>
          </p:nvGrpSpPr>
          <p:grpSpPr>
            <a:xfrm>
              <a:off x="6777990" y="3874492"/>
              <a:ext cx="411129" cy="513083"/>
              <a:chOff x="6777990" y="3874492"/>
              <a:chExt cx="411129" cy="513083"/>
            </a:xfrm>
          </p:grpSpPr>
          <p:cxnSp>
            <p:nvCxnSpPr>
              <p:cNvPr id="5995" name="Google Shape;5995;p8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96" name="Google Shape;5996;p8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82"/>
            <p:cNvGrpSpPr/>
            <p:nvPr/>
          </p:nvGrpSpPr>
          <p:grpSpPr>
            <a:xfrm>
              <a:off x="7188425" y="3710194"/>
              <a:ext cx="411123" cy="520535"/>
              <a:chOff x="7188425" y="3710194"/>
              <a:chExt cx="411123" cy="520535"/>
            </a:xfrm>
          </p:grpSpPr>
          <p:cxnSp>
            <p:nvCxnSpPr>
              <p:cNvPr id="5998" name="Google Shape;5998;p8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999" name="Google Shape;5999;p8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82"/>
            <p:cNvGrpSpPr/>
            <p:nvPr/>
          </p:nvGrpSpPr>
          <p:grpSpPr>
            <a:xfrm>
              <a:off x="7603341" y="3874492"/>
              <a:ext cx="411474" cy="513083"/>
              <a:chOff x="7603341" y="3874492"/>
              <a:chExt cx="411474" cy="513083"/>
            </a:xfrm>
          </p:grpSpPr>
          <p:cxnSp>
            <p:nvCxnSpPr>
              <p:cNvPr id="6001" name="Google Shape;6001;p8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002" name="Google Shape;6002;p8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2"/>
            <p:cNvGrpSpPr/>
            <p:nvPr/>
          </p:nvGrpSpPr>
          <p:grpSpPr>
            <a:xfrm>
              <a:off x="8013776" y="3722847"/>
              <a:ext cx="411129" cy="507881"/>
              <a:chOff x="8013776" y="3722847"/>
              <a:chExt cx="411129" cy="507881"/>
            </a:xfrm>
          </p:grpSpPr>
          <p:cxnSp>
            <p:nvCxnSpPr>
              <p:cNvPr id="6004" name="Google Shape;6004;p8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005" name="Google Shape;6005;p8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6" name="Google Shape;6006;p82"/>
          <p:cNvGrpSpPr/>
          <p:nvPr/>
        </p:nvGrpSpPr>
        <p:grpSpPr>
          <a:xfrm>
            <a:off x="5262155" y="2909824"/>
            <a:ext cx="1421889" cy="1020603"/>
            <a:chOff x="5190863" y="2824811"/>
            <a:chExt cx="1544860" cy="1108869"/>
          </a:xfrm>
        </p:grpSpPr>
        <p:grpSp>
          <p:nvGrpSpPr>
            <p:cNvPr id="6007" name="Google Shape;6007;p82"/>
            <p:cNvGrpSpPr/>
            <p:nvPr/>
          </p:nvGrpSpPr>
          <p:grpSpPr>
            <a:xfrm>
              <a:off x="5938695" y="3176919"/>
              <a:ext cx="685761" cy="404739"/>
              <a:chOff x="5938695" y="3176919"/>
              <a:chExt cx="685761" cy="404739"/>
            </a:xfrm>
          </p:grpSpPr>
          <p:grpSp>
            <p:nvGrpSpPr>
              <p:cNvPr id="6008" name="Google Shape;6008;p82"/>
              <p:cNvGrpSpPr/>
              <p:nvPr/>
            </p:nvGrpSpPr>
            <p:grpSpPr>
              <a:xfrm>
                <a:off x="5938695" y="3176919"/>
                <a:ext cx="685761" cy="404739"/>
                <a:chOff x="5938695" y="3176919"/>
                <a:chExt cx="685761" cy="404739"/>
              </a:xfrm>
            </p:grpSpPr>
            <p:sp>
              <p:nvSpPr>
                <p:cNvPr id="6009" name="Google Shape;6009;p8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1" name="Google Shape;6011;p8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2"/>
            <p:cNvGrpSpPr/>
            <p:nvPr/>
          </p:nvGrpSpPr>
          <p:grpSpPr>
            <a:xfrm>
              <a:off x="5305233" y="3176835"/>
              <a:ext cx="685971" cy="404655"/>
              <a:chOff x="5305233" y="3176835"/>
              <a:chExt cx="685971" cy="404655"/>
            </a:xfrm>
          </p:grpSpPr>
          <p:grpSp>
            <p:nvGrpSpPr>
              <p:cNvPr id="6013" name="Google Shape;6013;p82"/>
              <p:cNvGrpSpPr/>
              <p:nvPr/>
            </p:nvGrpSpPr>
            <p:grpSpPr>
              <a:xfrm>
                <a:off x="5305233" y="3176835"/>
                <a:ext cx="685971" cy="404655"/>
                <a:chOff x="5305233" y="3176835"/>
                <a:chExt cx="685971" cy="404655"/>
              </a:xfrm>
            </p:grpSpPr>
            <p:sp>
              <p:nvSpPr>
                <p:cNvPr id="6014" name="Google Shape;6014;p8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6" name="Google Shape;6016;p8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7" name="Google Shape;6017;p8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82"/>
            <p:cNvGrpSpPr/>
            <p:nvPr/>
          </p:nvGrpSpPr>
          <p:grpSpPr>
            <a:xfrm>
              <a:off x="5657361" y="2824811"/>
              <a:ext cx="1078361" cy="404655"/>
              <a:chOff x="5657361" y="2824811"/>
              <a:chExt cx="1078361" cy="404655"/>
            </a:xfrm>
          </p:grpSpPr>
          <p:grpSp>
            <p:nvGrpSpPr>
              <p:cNvPr id="6019" name="Google Shape;6019;p82"/>
              <p:cNvGrpSpPr/>
              <p:nvPr/>
            </p:nvGrpSpPr>
            <p:grpSpPr>
              <a:xfrm>
                <a:off x="5657361" y="2824811"/>
                <a:ext cx="1078361" cy="404655"/>
                <a:chOff x="5657361" y="2824811"/>
                <a:chExt cx="1078361" cy="404655"/>
              </a:xfrm>
            </p:grpSpPr>
            <p:grpSp>
              <p:nvGrpSpPr>
                <p:cNvPr id="6020" name="Google Shape;6020;p82"/>
                <p:cNvGrpSpPr/>
                <p:nvPr/>
              </p:nvGrpSpPr>
              <p:grpSpPr>
                <a:xfrm>
                  <a:off x="5938485" y="2824811"/>
                  <a:ext cx="797237" cy="404655"/>
                  <a:chOff x="5938485" y="2824811"/>
                  <a:chExt cx="797237" cy="404655"/>
                </a:xfrm>
              </p:grpSpPr>
              <p:sp>
                <p:nvSpPr>
                  <p:cNvPr id="6021" name="Google Shape;6021;p8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3" name="Google Shape;6023;p8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4" name="Google Shape;6024;p8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82"/>
            <p:cNvGrpSpPr/>
            <p:nvPr/>
          </p:nvGrpSpPr>
          <p:grpSpPr>
            <a:xfrm>
              <a:off x="5190863" y="3528942"/>
              <a:ext cx="1078026" cy="404739"/>
              <a:chOff x="5190863" y="3528942"/>
              <a:chExt cx="1078026" cy="404739"/>
            </a:xfrm>
          </p:grpSpPr>
          <p:sp>
            <p:nvSpPr>
              <p:cNvPr id="6026" name="Google Shape;6026;p8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7" name="Google Shape;6027;p82"/>
              <p:cNvGrpSpPr/>
              <p:nvPr/>
            </p:nvGrpSpPr>
            <p:grpSpPr>
              <a:xfrm>
                <a:off x="5190863" y="3528942"/>
                <a:ext cx="1078026" cy="404739"/>
                <a:chOff x="5190863" y="3528942"/>
                <a:chExt cx="1078026" cy="404739"/>
              </a:xfrm>
            </p:grpSpPr>
            <p:sp>
              <p:nvSpPr>
                <p:cNvPr id="6028" name="Google Shape;6028;p8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30" name="Google Shape;6030;p82"/>
          <p:cNvGrpSpPr/>
          <p:nvPr/>
        </p:nvGrpSpPr>
        <p:grpSpPr>
          <a:xfrm>
            <a:off x="728162" y="1474292"/>
            <a:ext cx="1086719" cy="879487"/>
            <a:chOff x="803162" y="1474292"/>
            <a:chExt cx="1086719" cy="879487"/>
          </a:xfrm>
        </p:grpSpPr>
        <p:grpSp>
          <p:nvGrpSpPr>
            <p:cNvPr id="6031" name="Google Shape;6031;p82"/>
            <p:cNvGrpSpPr/>
            <p:nvPr/>
          </p:nvGrpSpPr>
          <p:grpSpPr>
            <a:xfrm>
              <a:off x="803162" y="1625948"/>
              <a:ext cx="445856" cy="576579"/>
              <a:chOff x="803162" y="1625948"/>
              <a:chExt cx="445856" cy="576579"/>
            </a:xfrm>
          </p:grpSpPr>
          <p:sp>
            <p:nvSpPr>
              <p:cNvPr id="6032" name="Google Shape;6032;p8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3" name="Google Shape;6033;p82"/>
              <p:cNvGrpSpPr/>
              <p:nvPr/>
            </p:nvGrpSpPr>
            <p:grpSpPr>
              <a:xfrm>
                <a:off x="1056023" y="1625948"/>
                <a:ext cx="192995" cy="576579"/>
                <a:chOff x="1056023" y="1625948"/>
                <a:chExt cx="192995" cy="576579"/>
              </a:xfrm>
            </p:grpSpPr>
            <p:sp>
              <p:nvSpPr>
                <p:cNvPr id="6034" name="Google Shape;6034;p8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9" name="Google Shape;6039;p82"/>
            <p:cNvGrpSpPr/>
            <p:nvPr/>
          </p:nvGrpSpPr>
          <p:grpSpPr>
            <a:xfrm>
              <a:off x="1371406" y="1474292"/>
              <a:ext cx="518475" cy="879487"/>
              <a:chOff x="1398231" y="1474292"/>
              <a:chExt cx="518475" cy="879487"/>
            </a:xfrm>
          </p:grpSpPr>
          <p:grpSp>
            <p:nvGrpSpPr>
              <p:cNvPr id="6040" name="Google Shape;6040;p82"/>
              <p:cNvGrpSpPr/>
              <p:nvPr/>
            </p:nvGrpSpPr>
            <p:grpSpPr>
              <a:xfrm>
                <a:off x="1398231" y="1474292"/>
                <a:ext cx="518475" cy="341643"/>
                <a:chOff x="1398231" y="1474292"/>
                <a:chExt cx="518475" cy="341643"/>
              </a:xfrm>
            </p:grpSpPr>
            <p:sp>
              <p:nvSpPr>
                <p:cNvPr id="6041" name="Google Shape;6041;p8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2" name="Google Shape;6042;p82"/>
                <p:cNvGrpSpPr/>
                <p:nvPr/>
              </p:nvGrpSpPr>
              <p:grpSpPr>
                <a:xfrm>
                  <a:off x="1616453" y="1474292"/>
                  <a:ext cx="300253" cy="341643"/>
                  <a:chOff x="1616453" y="1475379"/>
                  <a:chExt cx="300253" cy="341643"/>
                </a:xfrm>
              </p:grpSpPr>
              <p:sp>
                <p:nvSpPr>
                  <p:cNvPr id="6043" name="Google Shape;6043;p8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0" name="Google Shape;6050;p82"/>
                  <p:cNvGrpSpPr/>
                  <p:nvPr/>
                </p:nvGrpSpPr>
                <p:grpSpPr>
                  <a:xfrm>
                    <a:off x="1839639" y="1475379"/>
                    <a:ext cx="77067" cy="341643"/>
                    <a:chOff x="1839639" y="1475379"/>
                    <a:chExt cx="77067" cy="341643"/>
                  </a:xfrm>
                </p:grpSpPr>
                <p:sp>
                  <p:nvSpPr>
                    <p:cNvPr id="6051" name="Google Shape;6051;p8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53" name="Google Shape;6053;p82"/>
              <p:cNvGrpSpPr/>
              <p:nvPr/>
            </p:nvGrpSpPr>
            <p:grpSpPr>
              <a:xfrm>
                <a:off x="1398451" y="2012951"/>
                <a:ext cx="518255" cy="340828"/>
                <a:chOff x="1398451" y="2012951"/>
                <a:chExt cx="518255" cy="340828"/>
              </a:xfrm>
            </p:grpSpPr>
            <p:sp>
              <p:nvSpPr>
                <p:cNvPr id="6054" name="Google Shape;6054;p8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5" name="Google Shape;6055;p82"/>
                <p:cNvGrpSpPr/>
                <p:nvPr/>
              </p:nvGrpSpPr>
              <p:grpSpPr>
                <a:xfrm>
                  <a:off x="1616453" y="2012951"/>
                  <a:ext cx="300253" cy="340828"/>
                  <a:chOff x="1616453" y="2013538"/>
                  <a:chExt cx="300253" cy="340828"/>
                </a:xfrm>
              </p:grpSpPr>
              <p:sp>
                <p:nvSpPr>
                  <p:cNvPr id="6056" name="Google Shape;6056;p8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3" name="Google Shape;6063;p82"/>
                  <p:cNvGrpSpPr/>
                  <p:nvPr/>
                </p:nvGrpSpPr>
                <p:grpSpPr>
                  <a:xfrm>
                    <a:off x="1839639" y="2013538"/>
                    <a:ext cx="77067" cy="340828"/>
                    <a:chOff x="1839639" y="2013538"/>
                    <a:chExt cx="77067" cy="340828"/>
                  </a:xfrm>
                </p:grpSpPr>
                <p:sp>
                  <p:nvSpPr>
                    <p:cNvPr id="6064" name="Google Shape;6064;p8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066" name="Google Shape;6066;p82"/>
          <p:cNvGrpSpPr/>
          <p:nvPr/>
        </p:nvGrpSpPr>
        <p:grpSpPr>
          <a:xfrm>
            <a:off x="724986" y="3605478"/>
            <a:ext cx="1368681" cy="682918"/>
            <a:chOff x="724986" y="3605478"/>
            <a:chExt cx="1368681" cy="682918"/>
          </a:xfrm>
        </p:grpSpPr>
        <p:grpSp>
          <p:nvGrpSpPr>
            <p:cNvPr id="6067" name="Google Shape;6067;p82"/>
            <p:cNvGrpSpPr/>
            <p:nvPr/>
          </p:nvGrpSpPr>
          <p:grpSpPr>
            <a:xfrm>
              <a:off x="1289102" y="3823629"/>
              <a:ext cx="240442" cy="250435"/>
              <a:chOff x="-165066" y="3843615"/>
              <a:chExt cx="221259" cy="230455"/>
            </a:xfrm>
          </p:grpSpPr>
          <p:sp>
            <p:nvSpPr>
              <p:cNvPr id="6068" name="Google Shape;6068;p8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82"/>
            <p:cNvGrpSpPr/>
            <p:nvPr/>
          </p:nvGrpSpPr>
          <p:grpSpPr>
            <a:xfrm>
              <a:off x="724986" y="3605478"/>
              <a:ext cx="1368681" cy="682918"/>
              <a:chOff x="724986" y="3605478"/>
              <a:chExt cx="1368681" cy="682918"/>
            </a:xfrm>
          </p:grpSpPr>
          <p:grpSp>
            <p:nvGrpSpPr>
              <p:cNvPr id="6089" name="Google Shape;6089;p82"/>
              <p:cNvGrpSpPr/>
              <p:nvPr/>
            </p:nvGrpSpPr>
            <p:grpSpPr>
              <a:xfrm>
                <a:off x="1498221" y="4047614"/>
                <a:ext cx="529172" cy="240783"/>
                <a:chOff x="1498221" y="4047614"/>
                <a:chExt cx="529172" cy="240783"/>
              </a:xfrm>
            </p:grpSpPr>
            <p:grpSp>
              <p:nvGrpSpPr>
                <p:cNvPr id="6090" name="Google Shape;6090;p82"/>
                <p:cNvGrpSpPr/>
                <p:nvPr/>
              </p:nvGrpSpPr>
              <p:grpSpPr>
                <a:xfrm>
                  <a:off x="1826655" y="4224370"/>
                  <a:ext cx="200738" cy="25631"/>
                  <a:chOff x="1826655" y="4224370"/>
                  <a:chExt cx="200738" cy="25631"/>
                </a:xfrm>
              </p:grpSpPr>
              <p:sp>
                <p:nvSpPr>
                  <p:cNvPr id="6091" name="Google Shape;6091;p8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82"/>
                <p:cNvGrpSpPr/>
                <p:nvPr/>
              </p:nvGrpSpPr>
              <p:grpSpPr>
                <a:xfrm>
                  <a:off x="1498221" y="4047614"/>
                  <a:ext cx="328444" cy="240783"/>
                  <a:chOff x="1498221" y="4047614"/>
                  <a:chExt cx="328444" cy="240783"/>
                </a:xfrm>
              </p:grpSpPr>
              <p:sp>
                <p:nvSpPr>
                  <p:cNvPr id="6094" name="Google Shape;6094;p8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5" name="Google Shape;6095;p82"/>
                  <p:cNvGrpSpPr/>
                  <p:nvPr/>
                </p:nvGrpSpPr>
                <p:grpSpPr>
                  <a:xfrm>
                    <a:off x="1498221" y="4047614"/>
                    <a:ext cx="150566" cy="190416"/>
                    <a:chOff x="1498221" y="4047614"/>
                    <a:chExt cx="150566" cy="190416"/>
                  </a:xfrm>
                </p:grpSpPr>
                <p:sp>
                  <p:nvSpPr>
                    <p:cNvPr id="6096" name="Google Shape;6096;p8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98" name="Google Shape;6098;p82"/>
              <p:cNvGrpSpPr/>
              <p:nvPr/>
            </p:nvGrpSpPr>
            <p:grpSpPr>
              <a:xfrm>
                <a:off x="1560718" y="3800594"/>
                <a:ext cx="532948" cy="302090"/>
                <a:chOff x="1560718" y="3800594"/>
                <a:chExt cx="532948" cy="302090"/>
              </a:xfrm>
            </p:grpSpPr>
            <p:grpSp>
              <p:nvGrpSpPr>
                <p:cNvPr id="6099" name="Google Shape;6099;p82"/>
                <p:cNvGrpSpPr/>
                <p:nvPr/>
              </p:nvGrpSpPr>
              <p:grpSpPr>
                <a:xfrm>
                  <a:off x="1912179" y="3827344"/>
                  <a:ext cx="181487" cy="25631"/>
                  <a:chOff x="1912179" y="3827344"/>
                  <a:chExt cx="181487" cy="25631"/>
                </a:xfrm>
              </p:grpSpPr>
              <p:sp>
                <p:nvSpPr>
                  <p:cNvPr id="6100" name="Google Shape;6100;p8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2"/>
                <p:cNvGrpSpPr/>
                <p:nvPr/>
              </p:nvGrpSpPr>
              <p:grpSpPr>
                <a:xfrm>
                  <a:off x="1912179" y="4044505"/>
                  <a:ext cx="181487" cy="25622"/>
                  <a:chOff x="1912179" y="4044506"/>
                  <a:chExt cx="181487" cy="25622"/>
                </a:xfrm>
              </p:grpSpPr>
              <p:sp>
                <p:nvSpPr>
                  <p:cNvPr id="6103" name="Google Shape;6103;p8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2"/>
                <p:cNvGrpSpPr/>
                <p:nvPr/>
              </p:nvGrpSpPr>
              <p:grpSpPr>
                <a:xfrm>
                  <a:off x="1560718" y="3800594"/>
                  <a:ext cx="351472" cy="302090"/>
                  <a:chOff x="1560718" y="3800594"/>
                  <a:chExt cx="351472" cy="302090"/>
                </a:xfrm>
              </p:grpSpPr>
              <p:grpSp>
                <p:nvGrpSpPr>
                  <p:cNvPr id="6106" name="Google Shape;6106;p82"/>
                  <p:cNvGrpSpPr/>
                  <p:nvPr/>
                </p:nvGrpSpPr>
                <p:grpSpPr>
                  <a:xfrm>
                    <a:off x="1560718" y="3842857"/>
                    <a:ext cx="173586" cy="217131"/>
                    <a:chOff x="1560718" y="3842857"/>
                    <a:chExt cx="173586" cy="217131"/>
                  </a:xfrm>
                </p:grpSpPr>
                <p:sp>
                  <p:nvSpPr>
                    <p:cNvPr id="6107" name="Google Shape;6107;p8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0" name="Google Shape;6110;p8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12" name="Google Shape;6112;p8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3" name="Google Shape;6113;p82"/>
              <p:cNvGrpSpPr/>
              <p:nvPr/>
            </p:nvGrpSpPr>
            <p:grpSpPr>
              <a:xfrm>
                <a:off x="785350" y="3605478"/>
                <a:ext cx="535311" cy="249245"/>
                <a:chOff x="785350" y="3605478"/>
                <a:chExt cx="535311" cy="249245"/>
              </a:xfrm>
            </p:grpSpPr>
            <p:grpSp>
              <p:nvGrpSpPr>
                <p:cNvPr id="6114" name="Google Shape;6114;p82"/>
                <p:cNvGrpSpPr/>
                <p:nvPr/>
              </p:nvGrpSpPr>
              <p:grpSpPr>
                <a:xfrm>
                  <a:off x="785350" y="3605478"/>
                  <a:ext cx="376191" cy="102736"/>
                  <a:chOff x="785350" y="3605478"/>
                  <a:chExt cx="376191" cy="102736"/>
                </a:xfrm>
              </p:grpSpPr>
              <p:sp>
                <p:nvSpPr>
                  <p:cNvPr id="6115" name="Google Shape;6115;p8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2"/>
                <p:cNvGrpSpPr/>
                <p:nvPr/>
              </p:nvGrpSpPr>
              <p:grpSpPr>
                <a:xfrm>
                  <a:off x="1161530" y="3655851"/>
                  <a:ext cx="159131" cy="198872"/>
                  <a:chOff x="1161530" y="3655851"/>
                  <a:chExt cx="159131" cy="198872"/>
                </a:xfrm>
              </p:grpSpPr>
              <p:sp>
                <p:nvSpPr>
                  <p:cNvPr id="6119" name="Google Shape;6119;p8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1" name="Google Shape;6121;p82"/>
              <p:cNvGrpSpPr/>
              <p:nvPr/>
            </p:nvGrpSpPr>
            <p:grpSpPr>
              <a:xfrm>
                <a:off x="785350" y="4047614"/>
                <a:ext cx="535311" cy="240783"/>
                <a:chOff x="785350" y="4047614"/>
                <a:chExt cx="535311" cy="240783"/>
              </a:xfrm>
            </p:grpSpPr>
            <p:grpSp>
              <p:nvGrpSpPr>
                <p:cNvPr id="6122" name="Google Shape;6122;p82"/>
                <p:cNvGrpSpPr/>
                <p:nvPr/>
              </p:nvGrpSpPr>
              <p:grpSpPr>
                <a:xfrm>
                  <a:off x="1161636" y="4047614"/>
                  <a:ext cx="159025" cy="190415"/>
                  <a:chOff x="1161636" y="4047614"/>
                  <a:chExt cx="159025" cy="190415"/>
                </a:xfrm>
              </p:grpSpPr>
              <p:sp>
                <p:nvSpPr>
                  <p:cNvPr id="6123" name="Google Shape;6123;p8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82"/>
                <p:cNvGrpSpPr/>
                <p:nvPr/>
              </p:nvGrpSpPr>
              <p:grpSpPr>
                <a:xfrm>
                  <a:off x="785350" y="4185661"/>
                  <a:ext cx="376191" cy="102736"/>
                  <a:chOff x="785350" y="4185661"/>
                  <a:chExt cx="376191" cy="102736"/>
                </a:xfrm>
              </p:grpSpPr>
              <p:sp>
                <p:nvSpPr>
                  <p:cNvPr id="6126" name="Google Shape;6126;p8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9" name="Google Shape;6129;p82"/>
              <p:cNvGrpSpPr/>
              <p:nvPr/>
            </p:nvGrpSpPr>
            <p:grpSpPr>
              <a:xfrm>
                <a:off x="1501054" y="3605478"/>
                <a:ext cx="526340" cy="249240"/>
                <a:chOff x="1501054" y="3605478"/>
                <a:chExt cx="526340" cy="249240"/>
              </a:xfrm>
            </p:grpSpPr>
            <p:grpSp>
              <p:nvGrpSpPr>
                <p:cNvPr id="6130" name="Google Shape;6130;p82"/>
                <p:cNvGrpSpPr/>
                <p:nvPr/>
              </p:nvGrpSpPr>
              <p:grpSpPr>
                <a:xfrm>
                  <a:off x="1834208" y="3643867"/>
                  <a:ext cx="193185" cy="25622"/>
                  <a:chOff x="1834208" y="3643867"/>
                  <a:chExt cx="193185" cy="25622"/>
                </a:xfrm>
              </p:grpSpPr>
              <p:sp>
                <p:nvSpPr>
                  <p:cNvPr id="6131" name="Google Shape;6131;p8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82"/>
                <p:cNvGrpSpPr/>
                <p:nvPr/>
              </p:nvGrpSpPr>
              <p:grpSpPr>
                <a:xfrm>
                  <a:off x="1501054" y="3605478"/>
                  <a:ext cx="333165" cy="249240"/>
                  <a:chOff x="1501054" y="3605478"/>
                  <a:chExt cx="333165" cy="249240"/>
                </a:xfrm>
              </p:grpSpPr>
              <p:sp>
                <p:nvSpPr>
                  <p:cNvPr id="6134" name="Google Shape;6134;p8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5" name="Google Shape;6135;p82"/>
                  <p:cNvGrpSpPr/>
                  <p:nvPr/>
                </p:nvGrpSpPr>
                <p:grpSpPr>
                  <a:xfrm>
                    <a:off x="1501054" y="3655851"/>
                    <a:ext cx="155286" cy="198867"/>
                    <a:chOff x="1501054" y="3655851"/>
                    <a:chExt cx="155286" cy="198867"/>
                  </a:xfrm>
                </p:grpSpPr>
                <p:sp>
                  <p:nvSpPr>
                    <p:cNvPr id="6136" name="Google Shape;6136;p8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38" name="Google Shape;6138;p82"/>
              <p:cNvGrpSpPr/>
              <p:nvPr/>
            </p:nvGrpSpPr>
            <p:grpSpPr>
              <a:xfrm>
                <a:off x="724986" y="3800594"/>
                <a:ext cx="532950" cy="302090"/>
                <a:chOff x="724986" y="3800594"/>
                <a:chExt cx="532950" cy="302090"/>
              </a:xfrm>
            </p:grpSpPr>
            <p:grpSp>
              <p:nvGrpSpPr>
                <p:cNvPr id="6139" name="Google Shape;6139;p82"/>
                <p:cNvGrpSpPr/>
                <p:nvPr/>
              </p:nvGrpSpPr>
              <p:grpSpPr>
                <a:xfrm>
                  <a:off x="724986" y="4044367"/>
                  <a:ext cx="181314" cy="25626"/>
                  <a:chOff x="724986" y="4044367"/>
                  <a:chExt cx="181314" cy="25626"/>
                </a:xfrm>
              </p:grpSpPr>
              <p:sp>
                <p:nvSpPr>
                  <p:cNvPr id="6140" name="Google Shape;6140;p8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2"/>
                <p:cNvGrpSpPr/>
                <p:nvPr/>
              </p:nvGrpSpPr>
              <p:grpSpPr>
                <a:xfrm>
                  <a:off x="906290" y="3800594"/>
                  <a:ext cx="351646" cy="302090"/>
                  <a:chOff x="906290" y="3800594"/>
                  <a:chExt cx="351646" cy="302090"/>
                </a:xfrm>
              </p:grpSpPr>
              <p:grpSp>
                <p:nvGrpSpPr>
                  <p:cNvPr id="6143" name="Google Shape;6143;p82"/>
                  <p:cNvGrpSpPr/>
                  <p:nvPr/>
                </p:nvGrpSpPr>
                <p:grpSpPr>
                  <a:xfrm>
                    <a:off x="1084172" y="3842857"/>
                    <a:ext cx="173764" cy="217131"/>
                    <a:chOff x="1084172" y="3842857"/>
                    <a:chExt cx="173764" cy="217131"/>
                  </a:xfrm>
                </p:grpSpPr>
                <p:grpSp>
                  <p:nvGrpSpPr>
                    <p:cNvPr id="6144" name="Google Shape;6144;p82"/>
                    <p:cNvGrpSpPr/>
                    <p:nvPr/>
                  </p:nvGrpSpPr>
                  <p:grpSpPr>
                    <a:xfrm>
                      <a:off x="1156862" y="3936509"/>
                      <a:ext cx="101073" cy="25622"/>
                      <a:chOff x="1156862" y="3936509"/>
                      <a:chExt cx="101073" cy="25622"/>
                    </a:xfrm>
                  </p:grpSpPr>
                  <p:sp>
                    <p:nvSpPr>
                      <p:cNvPr id="6145" name="Google Shape;6145;p8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7" name="Google Shape;6147;p8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8" name="Google Shape;6148;p8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2"/>
                <p:cNvGrpSpPr/>
                <p:nvPr/>
              </p:nvGrpSpPr>
              <p:grpSpPr>
                <a:xfrm>
                  <a:off x="724986" y="3830189"/>
                  <a:ext cx="189533" cy="25626"/>
                  <a:chOff x="724986" y="3830189"/>
                  <a:chExt cx="189533" cy="25626"/>
                </a:xfrm>
              </p:grpSpPr>
              <p:sp>
                <p:nvSpPr>
                  <p:cNvPr id="6151" name="Google Shape;6151;p8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153" name="Google Shape;6153;p82"/>
          <p:cNvGrpSpPr/>
          <p:nvPr/>
        </p:nvGrpSpPr>
        <p:grpSpPr>
          <a:xfrm>
            <a:off x="2253298" y="2455640"/>
            <a:ext cx="948701" cy="935378"/>
            <a:chOff x="2253298" y="2428317"/>
            <a:chExt cx="948701" cy="935378"/>
          </a:xfrm>
        </p:grpSpPr>
        <p:sp>
          <p:nvSpPr>
            <p:cNvPr id="6154" name="Google Shape;6154;p8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0" name="Shape 6190"/>
        <p:cNvGrpSpPr/>
        <p:nvPr/>
      </p:nvGrpSpPr>
      <p:grpSpPr>
        <a:xfrm>
          <a:off x="0" y="0"/>
          <a:ext cx="0" cy="0"/>
          <a:chOff x="0" y="0"/>
          <a:chExt cx="0" cy="0"/>
        </a:xfrm>
      </p:grpSpPr>
      <p:grpSp>
        <p:nvGrpSpPr>
          <p:cNvPr id="6191" name="Google Shape;6191;p83"/>
          <p:cNvGrpSpPr/>
          <p:nvPr/>
        </p:nvGrpSpPr>
        <p:grpSpPr>
          <a:xfrm>
            <a:off x="3353582" y="1145627"/>
            <a:ext cx="2363393" cy="1017867"/>
            <a:chOff x="3292400" y="1219146"/>
            <a:chExt cx="2615240" cy="1110239"/>
          </a:xfrm>
        </p:grpSpPr>
        <p:sp>
          <p:nvSpPr>
            <p:cNvPr id="6192" name="Google Shape;6192;p8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193" name="Google Shape;6193;p8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194" name="Google Shape;6194;p8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195" name="Google Shape;6195;p8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196" name="Google Shape;6196;p8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197" name="Google Shape;6197;p8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198" name="Google Shape;6198;p8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199" name="Google Shape;6199;p8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200" name="Google Shape;6200;p8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201" name="Google Shape;6201;p8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202" name="Google Shape;6202;p8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03" name="Google Shape;6203;p8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204" name="Google Shape;6204;p8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05" name="Google Shape;6205;p8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206" name="Google Shape;6206;p83"/>
            <p:cNvGrpSpPr/>
            <p:nvPr/>
          </p:nvGrpSpPr>
          <p:grpSpPr>
            <a:xfrm>
              <a:off x="3748438" y="1378608"/>
              <a:ext cx="2159202" cy="903971"/>
              <a:chOff x="1683525" y="2179850"/>
              <a:chExt cx="4519050" cy="2134525"/>
            </a:xfrm>
          </p:grpSpPr>
          <p:sp>
            <p:nvSpPr>
              <p:cNvPr id="6207" name="Google Shape;6207;p8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08" name="Google Shape;6208;p8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09" name="Google Shape;6209;p8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10" name="Google Shape;6210;p8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11" name="Google Shape;6211;p8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12" name="Google Shape;6212;p8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13" name="Google Shape;6213;p8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14" name="Google Shape;6214;p8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15" name="Google Shape;6215;p8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16" name="Google Shape;6216;p8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17" name="Google Shape;6217;p8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18" name="Google Shape;6218;p8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219" name="Google Shape;6219;p83"/>
          <p:cNvGraphicFramePr/>
          <p:nvPr/>
        </p:nvGraphicFramePr>
        <p:xfrm>
          <a:off x="5949675" y="2323100"/>
          <a:ext cx="3000000" cy="3000000"/>
        </p:xfrm>
        <a:graphic>
          <a:graphicData uri="http://schemas.openxmlformats.org/drawingml/2006/table">
            <a:tbl>
              <a:tblPr>
                <a:noFill/>
                <a:tableStyleId>{3F07AB2D-C4C7-403E-BFDB-BBDEF99B5116}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220" name="Google Shape;6220;p83"/>
          <p:cNvGrpSpPr/>
          <p:nvPr/>
        </p:nvGrpSpPr>
        <p:grpSpPr>
          <a:xfrm>
            <a:off x="5926924" y="3381697"/>
            <a:ext cx="2519825" cy="1001454"/>
            <a:chOff x="1906114" y="789980"/>
            <a:chExt cx="1487676" cy="606868"/>
          </a:xfrm>
        </p:grpSpPr>
        <p:cxnSp>
          <p:nvCxnSpPr>
            <p:cNvPr id="6221" name="Google Shape;6221;p8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222" name="Google Shape;6222;p8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223" name="Google Shape;6223;p8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224" name="Google Shape;6224;p8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225" name="Google Shape;6225;p8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226" name="Google Shape;6226;p8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227" name="Google Shape;6227;p8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228" name="Google Shape;6228;p8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235" name="Google Shape;6235;p8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236" name="Google Shape;6236;p8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237" name="Google Shape;6237;p8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83"/>
          <p:cNvGrpSpPr/>
          <p:nvPr/>
        </p:nvGrpSpPr>
        <p:grpSpPr>
          <a:xfrm>
            <a:off x="726399" y="1190655"/>
            <a:ext cx="2394370" cy="976502"/>
            <a:chOff x="749309" y="1112739"/>
            <a:chExt cx="2371603" cy="976502"/>
          </a:xfrm>
        </p:grpSpPr>
        <p:sp>
          <p:nvSpPr>
            <p:cNvPr id="6239" name="Google Shape;6239;p8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271" name="Google Shape;6271;p83"/>
          <p:cNvGraphicFramePr/>
          <p:nvPr/>
        </p:nvGraphicFramePr>
        <p:xfrm>
          <a:off x="5949700" y="1188950"/>
          <a:ext cx="3000000" cy="3000000"/>
        </p:xfrm>
        <a:graphic>
          <a:graphicData uri="http://schemas.openxmlformats.org/drawingml/2006/table">
            <a:tbl>
              <a:tblPr>
                <a:noFill/>
                <a:tableStyleId>{3F07AB2D-C4C7-403E-BFDB-BBDEF99B5116}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272" name="Google Shape;6272;p83"/>
          <p:cNvGraphicFramePr/>
          <p:nvPr/>
        </p:nvGraphicFramePr>
        <p:xfrm>
          <a:off x="3356413" y="2323100"/>
          <a:ext cx="3000000" cy="3000000"/>
        </p:xfrm>
        <a:graphic>
          <a:graphicData uri="http://schemas.openxmlformats.org/drawingml/2006/table">
            <a:tbl>
              <a:tblPr>
                <a:noFill/>
                <a:tableStyleId>{3F07AB2D-C4C7-403E-BFDB-BBDEF99B5116}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273" name="Google Shape;6273;p83"/>
          <p:cNvGrpSpPr/>
          <p:nvPr/>
        </p:nvGrpSpPr>
        <p:grpSpPr>
          <a:xfrm>
            <a:off x="4100342" y="2709743"/>
            <a:ext cx="1517436" cy="74460"/>
            <a:chOff x="3980086" y="2804397"/>
            <a:chExt cx="1227600" cy="66900"/>
          </a:xfrm>
        </p:grpSpPr>
        <p:sp>
          <p:nvSpPr>
            <p:cNvPr id="6274" name="Google Shape;6274;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83"/>
          <p:cNvGrpSpPr/>
          <p:nvPr/>
        </p:nvGrpSpPr>
        <p:grpSpPr>
          <a:xfrm>
            <a:off x="4725406" y="3002330"/>
            <a:ext cx="892956" cy="74460"/>
            <a:chOff x="3980086" y="2804397"/>
            <a:chExt cx="1227600" cy="66900"/>
          </a:xfrm>
        </p:grpSpPr>
        <p:sp>
          <p:nvSpPr>
            <p:cNvPr id="6277" name="Google Shape;6277;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83"/>
          <p:cNvGrpSpPr/>
          <p:nvPr/>
        </p:nvGrpSpPr>
        <p:grpSpPr>
          <a:xfrm>
            <a:off x="3358498" y="3361213"/>
            <a:ext cx="2363244" cy="1005943"/>
            <a:chOff x="3358415" y="3361302"/>
            <a:chExt cx="2363244" cy="1024695"/>
          </a:xfrm>
        </p:grpSpPr>
        <p:grpSp>
          <p:nvGrpSpPr>
            <p:cNvPr id="6280" name="Google Shape;6280;p83"/>
            <p:cNvGrpSpPr/>
            <p:nvPr/>
          </p:nvGrpSpPr>
          <p:grpSpPr>
            <a:xfrm>
              <a:off x="3358415" y="3361302"/>
              <a:ext cx="441300" cy="1024695"/>
              <a:chOff x="3358415" y="3361302"/>
              <a:chExt cx="441300" cy="1024695"/>
            </a:xfrm>
          </p:grpSpPr>
          <p:sp>
            <p:nvSpPr>
              <p:cNvPr id="6281" name="Google Shape;6281;p8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3"/>
            <p:cNvGrpSpPr/>
            <p:nvPr/>
          </p:nvGrpSpPr>
          <p:grpSpPr>
            <a:xfrm>
              <a:off x="3838901" y="3361302"/>
              <a:ext cx="441300" cy="1024695"/>
              <a:chOff x="3838901" y="3361302"/>
              <a:chExt cx="441300" cy="1024695"/>
            </a:xfrm>
          </p:grpSpPr>
          <p:sp>
            <p:nvSpPr>
              <p:cNvPr id="6288" name="Google Shape;6288;p8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3"/>
            <p:cNvGrpSpPr/>
            <p:nvPr/>
          </p:nvGrpSpPr>
          <p:grpSpPr>
            <a:xfrm>
              <a:off x="4319387" y="3361302"/>
              <a:ext cx="441300" cy="1024695"/>
              <a:chOff x="4319387" y="3361302"/>
              <a:chExt cx="441300" cy="1024695"/>
            </a:xfrm>
          </p:grpSpPr>
          <p:sp>
            <p:nvSpPr>
              <p:cNvPr id="6295" name="Google Shape;6295;p8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83"/>
            <p:cNvGrpSpPr/>
            <p:nvPr/>
          </p:nvGrpSpPr>
          <p:grpSpPr>
            <a:xfrm>
              <a:off x="4799873" y="3361302"/>
              <a:ext cx="441300" cy="1024695"/>
              <a:chOff x="4799873" y="3361302"/>
              <a:chExt cx="441300" cy="1024695"/>
            </a:xfrm>
          </p:grpSpPr>
          <p:sp>
            <p:nvSpPr>
              <p:cNvPr id="6302" name="Google Shape;6302;p8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83"/>
            <p:cNvGrpSpPr/>
            <p:nvPr/>
          </p:nvGrpSpPr>
          <p:grpSpPr>
            <a:xfrm>
              <a:off x="5280360" y="3361302"/>
              <a:ext cx="441300" cy="1024695"/>
              <a:chOff x="5280360" y="3361302"/>
              <a:chExt cx="441300" cy="1024695"/>
            </a:xfrm>
          </p:grpSpPr>
          <p:sp>
            <p:nvSpPr>
              <p:cNvPr id="6309" name="Google Shape;6309;p8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315" name="Google Shape;6315;p83"/>
          <p:cNvGraphicFramePr/>
          <p:nvPr/>
        </p:nvGraphicFramePr>
        <p:xfrm>
          <a:off x="724925" y="2323100"/>
          <a:ext cx="3000000" cy="3000000"/>
        </p:xfrm>
        <a:graphic>
          <a:graphicData uri="http://schemas.openxmlformats.org/drawingml/2006/table">
            <a:tbl>
              <a:tblPr>
                <a:noFill/>
                <a:tableStyleId>{3F07AB2D-C4C7-403E-BFDB-BBDEF99B5116}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316" name="Google Shape;6316;p83"/>
          <p:cNvGrpSpPr/>
          <p:nvPr/>
        </p:nvGrpSpPr>
        <p:grpSpPr>
          <a:xfrm>
            <a:off x="726450" y="3372825"/>
            <a:ext cx="2403614" cy="1005900"/>
            <a:chOff x="726450" y="3372825"/>
            <a:chExt cx="2403614" cy="1005900"/>
          </a:xfrm>
        </p:grpSpPr>
        <p:grpSp>
          <p:nvGrpSpPr>
            <p:cNvPr id="6317" name="Google Shape;6317;p83"/>
            <p:cNvGrpSpPr/>
            <p:nvPr/>
          </p:nvGrpSpPr>
          <p:grpSpPr>
            <a:xfrm>
              <a:off x="726450" y="3696000"/>
              <a:ext cx="2403614" cy="500898"/>
              <a:chOff x="726450" y="3696000"/>
              <a:chExt cx="2403614" cy="500898"/>
            </a:xfrm>
          </p:grpSpPr>
          <p:sp>
            <p:nvSpPr>
              <p:cNvPr id="6318" name="Google Shape;6318;p8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19" name="Google Shape;6319;p8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320" name="Google Shape;6320;p83"/>
            <p:cNvGrpSpPr/>
            <p:nvPr/>
          </p:nvGrpSpPr>
          <p:grpSpPr>
            <a:xfrm>
              <a:off x="1348050" y="3372825"/>
              <a:ext cx="1720425" cy="1005900"/>
              <a:chOff x="1348050" y="3372825"/>
              <a:chExt cx="1720425" cy="1005900"/>
            </a:xfrm>
          </p:grpSpPr>
          <p:sp>
            <p:nvSpPr>
              <p:cNvPr id="6321" name="Google Shape;6321;p8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22" name="Google Shape;6322;p8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23" name="Google Shape;6323;p8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24" name="Google Shape;6324;p8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325" name="Google Shape;6325;p8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326" name="Google Shape;6326;p83"/>
            <p:cNvGrpSpPr/>
            <p:nvPr/>
          </p:nvGrpSpPr>
          <p:grpSpPr>
            <a:xfrm>
              <a:off x="1455707" y="3731058"/>
              <a:ext cx="1491150" cy="417657"/>
              <a:chOff x="1455707" y="3731058"/>
              <a:chExt cx="1491150" cy="417657"/>
            </a:xfrm>
          </p:grpSpPr>
          <p:grpSp>
            <p:nvGrpSpPr>
              <p:cNvPr id="6327" name="Google Shape;6327;p83"/>
              <p:cNvGrpSpPr/>
              <p:nvPr/>
            </p:nvGrpSpPr>
            <p:grpSpPr>
              <a:xfrm>
                <a:off x="1472938" y="3745828"/>
                <a:ext cx="72126" cy="53788"/>
                <a:chOff x="1472938" y="3745828"/>
                <a:chExt cx="72126" cy="53788"/>
              </a:xfrm>
            </p:grpSpPr>
            <p:sp>
              <p:nvSpPr>
                <p:cNvPr id="6328" name="Google Shape;6328;p8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3"/>
              <p:cNvGrpSpPr/>
              <p:nvPr/>
            </p:nvGrpSpPr>
            <p:grpSpPr>
              <a:xfrm>
                <a:off x="1819181" y="4089633"/>
                <a:ext cx="72126" cy="53788"/>
                <a:chOff x="1819181" y="4089633"/>
                <a:chExt cx="72126" cy="53788"/>
              </a:xfrm>
            </p:grpSpPr>
            <p:sp>
              <p:nvSpPr>
                <p:cNvPr id="6331" name="Google Shape;6331;p8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3"/>
              <p:cNvGrpSpPr/>
              <p:nvPr/>
            </p:nvGrpSpPr>
            <p:grpSpPr>
              <a:xfrm>
                <a:off x="1455707" y="4084171"/>
                <a:ext cx="64321" cy="64544"/>
                <a:chOff x="1455707" y="4084171"/>
                <a:chExt cx="64321" cy="64544"/>
              </a:xfrm>
            </p:grpSpPr>
            <p:sp>
              <p:nvSpPr>
                <p:cNvPr id="6334" name="Google Shape;6334;p8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83"/>
              <p:cNvGrpSpPr/>
              <p:nvPr/>
            </p:nvGrpSpPr>
            <p:grpSpPr>
              <a:xfrm>
                <a:off x="1818610" y="3731058"/>
                <a:ext cx="64321" cy="64544"/>
                <a:chOff x="1818610" y="3731058"/>
                <a:chExt cx="64321" cy="64544"/>
              </a:xfrm>
            </p:grpSpPr>
            <p:sp>
              <p:nvSpPr>
                <p:cNvPr id="6337" name="Google Shape;6337;p8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3"/>
              <p:cNvGrpSpPr/>
              <p:nvPr/>
            </p:nvGrpSpPr>
            <p:grpSpPr>
              <a:xfrm>
                <a:off x="2172491" y="4089633"/>
                <a:ext cx="72126" cy="53788"/>
                <a:chOff x="2172491" y="4089633"/>
                <a:chExt cx="72126" cy="53788"/>
              </a:xfrm>
            </p:grpSpPr>
            <p:sp>
              <p:nvSpPr>
                <p:cNvPr id="6340" name="Google Shape;6340;p8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3"/>
              <p:cNvGrpSpPr/>
              <p:nvPr/>
            </p:nvGrpSpPr>
            <p:grpSpPr>
              <a:xfrm>
                <a:off x="2171920" y="3731058"/>
                <a:ext cx="64321" cy="64544"/>
                <a:chOff x="2171920" y="3731058"/>
                <a:chExt cx="64321" cy="64544"/>
              </a:xfrm>
            </p:grpSpPr>
            <p:sp>
              <p:nvSpPr>
                <p:cNvPr id="6343" name="Google Shape;6343;p8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83"/>
              <p:cNvGrpSpPr/>
              <p:nvPr/>
            </p:nvGrpSpPr>
            <p:grpSpPr>
              <a:xfrm>
                <a:off x="2874730" y="3745828"/>
                <a:ext cx="72126" cy="53788"/>
                <a:chOff x="2874730" y="3745828"/>
                <a:chExt cx="72126" cy="53788"/>
              </a:xfrm>
            </p:grpSpPr>
            <p:sp>
              <p:nvSpPr>
                <p:cNvPr id="6346" name="Google Shape;6346;p8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3"/>
              <p:cNvGrpSpPr/>
              <p:nvPr/>
            </p:nvGrpSpPr>
            <p:grpSpPr>
              <a:xfrm>
                <a:off x="2878589" y="4081481"/>
                <a:ext cx="64321" cy="64544"/>
                <a:chOff x="2878589" y="4081481"/>
                <a:chExt cx="64321" cy="64544"/>
              </a:xfrm>
            </p:grpSpPr>
            <p:sp>
              <p:nvSpPr>
                <p:cNvPr id="6349" name="Google Shape;6349;p8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83"/>
              <p:cNvGrpSpPr/>
              <p:nvPr/>
            </p:nvGrpSpPr>
            <p:grpSpPr>
              <a:xfrm>
                <a:off x="2525796" y="4089633"/>
                <a:ext cx="72126" cy="53788"/>
                <a:chOff x="2525796" y="4089633"/>
                <a:chExt cx="72126" cy="53788"/>
              </a:xfrm>
            </p:grpSpPr>
            <p:sp>
              <p:nvSpPr>
                <p:cNvPr id="6352" name="Google Shape;6352;p8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3"/>
              <p:cNvGrpSpPr/>
              <p:nvPr/>
            </p:nvGrpSpPr>
            <p:grpSpPr>
              <a:xfrm>
                <a:off x="2525225" y="3731058"/>
                <a:ext cx="64321" cy="64544"/>
                <a:chOff x="2525225" y="3731058"/>
                <a:chExt cx="64321" cy="64544"/>
              </a:xfrm>
            </p:grpSpPr>
            <p:sp>
              <p:nvSpPr>
                <p:cNvPr id="6355" name="Google Shape;6355;p8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39"/>
          <p:cNvSpPr txBox="1"/>
          <p:nvPr>
            <p:ph type="title"/>
          </p:nvPr>
        </p:nvSpPr>
        <p:spPr>
          <a:xfrm>
            <a:off x="707325" y="948125"/>
            <a:ext cx="3441000" cy="117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STILL DO NOT UNDERSTAND?</a:t>
            </a:r>
            <a:endParaRPr/>
          </a:p>
        </p:txBody>
      </p:sp>
      <p:sp>
        <p:nvSpPr>
          <p:cNvPr id="1254" name="Google Shape;1254;p39"/>
          <p:cNvSpPr txBox="1"/>
          <p:nvPr>
            <p:ph idx="1" type="subTitle"/>
          </p:nvPr>
        </p:nvSpPr>
        <p:spPr>
          <a:xfrm>
            <a:off x="707325" y="2158025"/>
            <a:ext cx="3441000" cy="101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Right-click on it and then choose "Replace image" (in Google Slides) or "Change Picture"</a:t>
            </a:r>
            <a:endParaRPr/>
          </a:p>
        </p:txBody>
      </p:sp>
      <p:pic>
        <p:nvPicPr>
          <p:cNvPr id="1255" name="Google Shape;1255;p39"/>
          <p:cNvPicPr preferRelativeResize="0"/>
          <p:nvPr/>
        </p:nvPicPr>
        <p:blipFill rotWithShape="1">
          <a:blip r:embed="rId3">
            <a:alphaModFix/>
          </a:blip>
          <a:srcRect b="0" l="426" r="436" t="0"/>
          <a:stretch/>
        </p:blipFill>
        <p:spPr>
          <a:xfrm>
            <a:off x="4817575" y="799450"/>
            <a:ext cx="3618300" cy="2607000"/>
          </a:xfrm>
          <a:prstGeom prst="roundRect">
            <a:avLst>
              <a:gd fmla="val 0" name="adj"/>
            </a:avLst>
          </a:prstGeom>
          <a:noFill/>
          <a:ln>
            <a:noFill/>
          </a:ln>
        </p:spPr>
      </p:pic>
      <p:sp>
        <p:nvSpPr>
          <p:cNvPr id="1256" name="Google Shape;1256;p39"/>
          <p:cNvSpPr/>
          <p:nvPr/>
        </p:nvSpPr>
        <p:spPr>
          <a:xfrm>
            <a:off x="4817575" y="3030375"/>
            <a:ext cx="3618300" cy="37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39"/>
          <p:cNvGrpSpPr/>
          <p:nvPr/>
        </p:nvGrpSpPr>
        <p:grpSpPr>
          <a:xfrm>
            <a:off x="4927639" y="1651638"/>
            <a:ext cx="3398172" cy="1688625"/>
            <a:chOff x="4927639" y="1651638"/>
            <a:chExt cx="3398172" cy="1688625"/>
          </a:xfrm>
        </p:grpSpPr>
        <p:sp>
          <p:nvSpPr>
            <p:cNvPr id="1258" name="Google Shape;1258;p39"/>
            <p:cNvSpPr/>
            <p:nvPr/>
          </p:nvSpPr>
          <p:spPr>
            <a:xfrm>
              <a:off x="6163459" y="1651638"/>
              <a:ext cx="919382" cy="834601"/>
            </a:xfrm>
            <a:custGeom>
              <a:rect b="b" l="l" r="r" t="t"/>
              <a:pathLst>
                <a:path extrusionOk="0" h="67846" w="74738">
                  <a:moveTo>
                    <a:pt x="37315" y="1"/>
                  </a:moveTo>
                  <a:cubicBezTo>
                    <a:pt x="22013" y="1"/>
                    <a:pt x="8155" y="10468"/>
                    <a:pt x="4400" y="26010"/>
                  </a:cubicBezTo>
                  <a:cubicBezTo>
                    <a:pt x="0" y="44220"/>
                    <a:pt x="11184" y="62492"/>
                    <a:pt x="29394" y="66892"/>
                  </a:cubicBezTo>
                  <a:cubicBezTo>
                    <a:pt x="32064" y="67537"/>
                    <a:pt x="34736" y="67846"/>
                    <a:pt x="37366" y="67846"/>
                  </a:cubicBezTo>
                  <a:cubicBezTo>
                    <a:pt x="52680" y="67846"/>
                    <a:pt x="66583" y="57378"/>
                    <a:pt x="70338" y="41837"/>
                  </a:cubicBezTo>
                  <a:cubicBezTo>
                    <a:pt x="74738" y="23626"/>
                    <a:pt x="63494" y="5354"/>
                    <a:pt x="45283" y="955"/>
                  </a:cubicBezTo>
                  <a:cubicBezTo>
                    <a:pt x="42613" y="310"/>
                    <a:pt x="39943" y="1"/>
                    <a:pt x="37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9"/>
            <p:cNvSpPr/>
            <p:nvPr/>
          </p:nvSpPr>
          <p:spPr>
            <a:xfrm>
              <a:off x="6512993" y="1847537"/>
              <a:ext cx="333786" cy="442789"/>
            </a:xfrm>
            <a:custGeom>
              <a:rect b="b" l="l" r="r" t="t"/>
              <a:pathLst>
                <a:path extrusionOk="0" h="35995" w="27134">
                  <a:moveTo>
                    <a:pt x="1" y="0"/>
                  </a:moveTo>
                  <a:lnTo>
                    <a:pt x="1" y="35994"/>
                  </a:lnTo>
                  <a:lnTo>
                    <a:pt x="27133" y="1802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0" name="Google Shape;1260;p39"/>
            <p:cNvGrpSpPr/>
            <p:nvPr/>
          </p:nvGrpSpPr>
          <p:grpSpPr>
            <a:xfrm>
              <a:off x="4927639" y="3096687"/>
              <a:ext cx="3398172" cy="243576"/>
              <a:chOff x="4927681" y="3126468"/>
              <a:chExt cx="3398172" cy="243576"/>
            </a:xfrm>
          </p:grpSpPr>
          <p:sp>
            <p:nvSpPr>
              <p:cNvPr id="1261" name="Google Shape;1261;p39"/>
              <p:cNvSpPr/>
              <p:nvPr/>
            </p:nvSpPr>
            <p:spPr>
              <a:xfrm>
                <a:off x="4927681" y="3126468"/>
                <a:ext cx="3398172" cy="18811"/>
              </a:xfrm>
              <a:custGeom>
                <a:rect b="b" l="l" r="r" t="t"/>
                <a:pathLst>
                  <a:path extrusionOk="0" h="1529" w="276218">
                    <a:moveTo>
                      <a:pt x="1" y="0"/>
                    </a:moveTo>
                    <a:lnTo>
                      <a:pt x="1" y="1528"/>
                    </a:lnTo>
                    <a:lnTo>
                      <a:pt x="276218" y="1528"/>
                    </a:lnTo>
                    <a:lnTo>
                      <a:pt x="276218" y="0"/>
                    </a:lnTo>
                    <a:close/>
                  </a:path>
                </a:pathLst>
              </a:custGeom>
              <a:solidFill>
                <a:srgbClr val="FFF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9"/>
              <p:cNvSpPr/>
              <p:nvPr/>
            </p:nvSpPr>
            <p:spPr>
              <a:xfrm>
                <a:off x="5609289" y="3231699"/>
                <a:ext cx="95648" cy="127073"/>
              </a:xfrm>
              <a:custGeom>
                <a:rect b="b" l="l" r="r" t="t"/>
                <a:pathLst>
                  <a:path extrusionOk="0" h="10329" w="7335">
                    <a:moveTo>
                      <a:pt x="1" y="1"/>
                    </a:moveTo>
                    <a:lnTo>
                      <a:pt x="1" y="10328"/>
                    </a:lnTo>
                    <a:lnTo>
                      <a:pt x="7334" y="5195"/>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9"/>
              <p:cNvSpPr/>
              <p:nvPr/>
            </p:nvSpPr>
            <p:spPr>
              <a:xfrm>
                <a:off x="5683884" y="3231699"/>
                <a:ext cx="21062" cy="127073"/>
              </a:xfrm>
              <a:custGeom>
                <a:rect b="b" l="l" r="r" t="t"/>
                <a:pathLst>
                  <a:path extrusionOk="0" h="10329" w="1712">
                    <a:moveTo>
                      <a:pt x="0" y="1"/>
                    </a:moveTo>
                    <a:lnTo>
                      <a:pt x="0" y="10328"/>
                    </a:lnTo>
                    <a:lnTo>
                      <a:pt x="1711" y="10328"/>
                    </a:lnTo>
                    <a:lnTo>
                      <a:pt x="17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9"/>
              <p:cNvSpPr/>
              <p:nvPr/>
            </p:nvSpPr>
            <p:spPr>
              <a:xfrm>
                <a:off x="5338371" y="3231699"/>
                <a:ext cx="95635" cy="127073"/>
              </a:xfrm>
              <a:custGeom>
                <a:rect b="b" l="l" r="r" t="t"/>
                <a:pathLst>
                  <a:path extrusionOk="0" h="10329" w="7334">
                    <a:moveTo>
                      <a:pt x="1" y="1"/>
                    </a:moveTo>
                    <a:lnTo>
                      <a:pt x="1" y="10328"/>
                    </a:lnTo>
                    <a:lnTo>
                      <a:pt x="7334" y="5195"/>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9"/>
              <p:cNvSpPr/>
              <p:nvPr/>
            </p:nvSpPr>
            <p:spPr>
              <a:xfrm>
                <a:off x="5068248" y="3231699"/>
                <a:ext cx="94840" cy="127073"/>
              </a:xfrm>
              <a:custGeom>
                <a:rect b="b" l="l" r="r" t="t"/>
                <a:pathLst>
                  <a:path extrusionOk="0" h="10329" w="7273">
                    <a:moveTo>
                      <a:pt x="7272" y="1"/>
                    </a:moveTo>
                    <a:lnTo>
                      <a:pt x="0" y="5195"/>
                    </a:lnTo>
                    <a:lnTo>
                      <a:pt x="7272" y="10328"/>
                    </a:lnTo>
                    <a:lnTo>
                      <a:pt x="72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9"/>
              <p:cNvSpPr/>
              <p:nvPr/>
            </p:nvSpPr>
            <p:spPr>
              <a:xfrm>
                <a:off x="7543560" y="3210653"/>
                <a:ext cx="164657" cy="159391"/>
              </a:xfrm>
              <a:custGeom>
                <a:rect b="b" l="l" r="r" t="t"/>
                <a:pathLst>
                  <a:path extrusionOk="0" h="12956" w="13384">
                    <a:moveTo>
                      <a:pt x="6661" y="4401"/>
                    </a:moveTo>
                    <a:cubicBezTo>
                      <a:pt x="7822" y="4401"/>
                      <a:pt x="8800" y="5317"/>
                      <a:pt x="8800" y="6478"/>
                    </a:cubicBezTo>
                    <a:lnTo>
                      <a:pt x="8800" y="6539"/>
                    </a:lnTo>
                    <a:cubicBezTo>
                      <a:pt x="8842" y="7827"/>
                      <a:pt x="7783" y="8690"/>
                      <a:pt x="6678" y="8690"/>
                    </a:cubicBezTo>
                    <a:cubicBezTo>
                      <a:pt x="6157" y="8690"/>
                      <a:pt x="5626" y="8498"/>
                      <a:pt x="5195" y="8067"/>
                    </a:cubicBezTo>
                    <a:cubicBezTo>
                      <a:pt x="3789" y="6723"/>
                      <a:pt x="4767" y="4401"/>
                      <a:pt x="6661" y="4401"/>
                    </a:cubicBezTo>
                    <a:close/>
                    <a:moveTo>
                      <a:pt x="5928" y="1"/>
                    </a:moveTo>
                    <a:cubicBezTo>
                      <a:pt x="5622" y="551"/>
                      <a:pt x="5378" y="1162"/>
                      <a:pt x="5133" y="1773"/>
                    </a:cubicBezTo>
                    <a:lnTo>
                      <a:pt x="4339" y="2078"/>
                    </a:lnTo>
                    <a:cubicBezTo>
                      <a:pt x="3728" y="1834"/>
                      <a:pt x="3117" y="1590"/>
                      <a:pt x="2445" y="1406"/>
                    </a:cubicBezTo>
                    <a:lnTo>
                      <a:pt x="1406" y="2445"/>
                    </a:lnTo>
                    <a:cubicBezTo>
                      <a:pt x="1650" y="3056"/>
                      <a:pt x="1895" y="3667"/>
                      <a:pt x="2200" y="4217"/>
                    </a:cubicBezTo>
                    <a:lnTo>
                      <a:pt x="1834" y="5012"/>
                    </a:lnTo>
                    <a:cubicBezTo>
                      <a:pt x="1222" y="5195"/>
                      <a:pt x="611" y="5501"/>
                      <a:pt x="0" y="5806"/>
                    </a:cubicBezTo>
                    <a:lnTo>
                      <a:pt x="0" y="7212"/>
                    </a:lnTo>
                    <a:cubicBezTo>
                      <a:pt x="611" y="7517"/>
                      <a:pt x="1222" y="7762"/>
                      <a:pt x="1834" y="8006"/>
                    </a:cubicBezTo>
                    <a:lnTo>
                      <a:pt x="2200" y="8739"/>
                    </a:lnTo>
                    <a:cubicBezTo>
                      <a:pt x="1895" y="9350"/>
                      <a:pt x="1650" y="9962"/>
                      <a:pt x="1467" y="10573"/>
                    </a:cubicBezTo>
                    <a:lnTo>
                      <a:pt x="2506" y="11612"/>
                    </a:lnTo>
                    <a:cubicBezTo>
                      <a:pt x="3117" y="11428"/>
                      <a:pt x="3728" y="11123"/>
                      <a:pt x="4339" y="10878"/>
                    </a:cubicBezTo>
                    <a:lnTo>
                      <a:pt x="5195" y="11184"/>
                    </a:lnTo>
                    <a:cubicBezTo>
                      <a:pt x="5378" y="11795"/>
                      <a:pt x="5683" y="12406"/>
                      <a:pt x="5989" y="12956"/>
                    </a:cubicBezTo>
                    <a:lnTo>
                      <a:pt x="7456" y="12956"/>
                    </a:lnTo>
                    <a:cubicBezTo>
                      <a:pt x="7761" y="12406"/>
                      <a:pt x="8006" y="11795"/>
                      <a:pt x="8250" y="11184"/>
                    </a:cubicBezTo>
                    <a:lnTo>
                      <a:pt x="9044" y="10878"/>
                    </a:lnTo>
                    <a:cubicBezTo>
                      <a:pt x="9656" y="11123"/>
                      <a:pt x="10267" y="11367"/>
                      <a:pt x="10939" y="11612"/>
                    </a:cubicBezTo>
                    <a:lnTo>
                      <a:pt x="11978" y="10573"/>
                    </a:lnTo>
                    <a:cubicBezTo>
                      <a:pt x="11733" y="9962"/>
                      <a:pt x="11489" y="9350"/>
                      <a:pt x="11183" y="8739"/>
                    </a:cubicBezTo>
                    <a:lnTo>
                      <a:pt x="11550" y="7945"/>
                    </a:lnTo>
                    <a:cubicBezTo>
                      <a:pt x="12161" y="7762"/>
                      <a:pt x="12772" y="7456"/>
                      <a:pt x="13383" y="7151"/>
                    </a:cubicBezTo>
                    <a:lnTo>
                      <a:pt x="13383" y="5745"/>
                    </a:lnTo>
                    <a:cubicBezTo>
                      <a:pt x="12772" y="5439"/>
                      <a:pt x="12161" y="5195"/>
                      <a:pt x="11550" y="5012"/>
                    </a:cubicBezTo>
                    <a:lnTo>
                      <a:pt x="11183" y="4156"/>
                    </a:lnTo>
                    <a:cubicBezTo>
                      <a:pt x="11489" y="3606"/>
                      <a:pt x="11733" y="2995"/>
                      <a:pt x="11917" y="2323"/>
                    </a:cubicBezTo>
                    <a:lnTo>
                      <a:pt x="10878" y="1345"/>
                    </a:lnTo>
                    <a:cubicBezTo>
                      <a:pt x="10206" y="1528"/>
                      <a:pt x="9594" y="1773"/>
                      <a:pt x="9044" y="2078"/>
                    </a:cubicBezTo>
                    <a:lnTo>
                      <a:pt x="8189" y="1773"/>
                    </a:lnTo>
                    <a:cubicBezTo>
                      <a:pt x="7945" y="1162"/>
                      <a:pt x="7700" y="551"/>
                      <a:pt x="73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9"/>
              <p:cNvSpPr/>
              <p:nvPr/>
            </p:nvSpPr>
            <p:spPr>
              <a:xfrm>
                <a:off x="7807329" y="3227947"/>
                <a:ext cx="187958" cy="123308"/>
              </a:xfrm>
              <a:custGeom>
                <a:rect b="b" l="l" r="r" t="t"/>
                <a:pathLst>
                  <a:path extrusionOk="0" h="10023" w="15278">
                    <a:moveTo>
                      <a:pt x="14178" y="1100"/>
                    </a:moveTo>
                    <a:lnTo>
                      <a:pt x="14178" y="8861"/>
                    </a:lnTo>
                    <a:lnTo>
                      <a:pt x="1161" y="8861"/>
                    </a:lnTo>
                    <a:lnTo>
                      <a:pt x="1161" y="1100"/>
                    </a:lnTo>
                    <a:close/>
                    <a:moveTo>
                      <a:pt x="0" y="0"/>
                    </a:moveTo>
                    <a:lnTo>
                      <a:pt x="0" y="10022"/>
                    </a:lnTo>
                    <a:lnTo>
                      <a:pt x="15278" y="10022"/>
                    </a:lnTo>
                    <a:lnTo>
                      <a:pt x="152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9"/>
              <p:cNvSpPr/>
              <p:nvPr/>
            </p:nvSpPr>
            <p:spPr>
              <a:xfrm>
                <a:off x="8196704" y="3214417"/>
                <a:ext cx="61660" cy="61660"/>
              </a:xfrm>
              <a:custGeom>
                <a:rect b="b" l="l" r="r" t="t"/>
                <a:pathLst>
                  <a:path extrusionOk="0" h="5012" w="5012">
                    <a:moveTo>
                      <a:pt x="0" y="0"/>
                    </a:moveTo>
                    <a:lnTo>
                      <a:pt x="0" y="1161"/>
                    </a:lnTo>
                    <a:lnTo>
                      <a:pt x="3911" y="1161"/>
                    </a:lnTo>
                    <a:lnTo>
                      <a:pt x="3911" y="5011"/>
                    </a:lnTo>
                    <a:lnTo>
                      <a:pt x="5011" y="5011"/>
                    </a:lnTo>
                    <a:lnTo>
                      <a:pt x="50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9"/>
              <p:cNvSpPr/>
              <p:nvPr/>
            </p:nvSpPr>
            <p:spPr>
              <a:xfrm>
                <a:off x="8108754" y="3214417"/>
                <a:ext cx="61660" cy="61660"/>
              </a:xfrm>
              <a:custGeom>
                <a:rect b="b" l="l" r="r" t="t"/>
                <a:pathLst>
                  <a:path extrusionOk="0" h="5012" w="5012">
                    <a:moveTo>
                      <a:pt x="0" y="0"/>
                    </a:moveTo>
                    <a:lnTo>
                      <a:pt x="0" y="5011"/>
                    </a:lnTo>
                    <a:lnTo>
                      <a:pt x="1100" y="5011"/>
                    </a:lnTo>
                    <a:lnTo>
                      <a:pt x="1100" y="1161"/>
                    </a:lnTo>
                    <a:lnTo>
                      <a:pt x="5011" y="1161"/>
                    </a:lnTo>
                    <a:lnTo>
                      <a:pt x="50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9"/>
              <p:cNvSpPr/>
              <p:nvPr/>
            </p:nvSpPr>
            <p:spPr>
              <a:xfrm>
                <a:off x="8196704" y="3303116"/>
                <a:ext cx="61660" cy="60910"/>
              </a:xfrm>
              <a:custGeom>
                <a:rect b="b" l="l" r="r" t="t"/>
                <a:pathLst>
                  <a:path extrusionOk="0" h="4951" w="5012">
                    <a:moveTo>
                      <a:pt x="3911" y="0"/>
                    </a:moveTo>
                    <a:lnTo>
                      <a:pt x="3911" y="3850"/>
                    </a:lnTo>
                    <a:lnTo>
                      <a:pt x="0" y="3850"/>
                    </a:lnTo>
                    <a:lnTo>
                      <a:pt x="0" y="4950"/>
                    </a:lnTo>
                    <a:lnTo>
                      <a:pt x="5011" y="4950"/>
                    </a:lnTo>
                    <a:lnTo>
                      <a:pt x="50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9"/>
              <p:cNvSpPr/>
              <p:nvPr/>
            </p:nvSpPr>
            <p:spPr>
              <a:xfrm>
                <a:off x="8108754" y="3303116"/>
                <a:ext cx="61660" cy="60910"/>
              </a:xfrm>
              <a:custGeom>
                <a:rect b="b" l="l" r="r" t="t"/>
                <a:pathLst>
                  <a:path extrusionOk="0" h="4951" w="5012">
                    <a:moveTo>
                      <a:pt x="0" y="0"/>
                    </a:moveTo>
                    <a:lnTo>
                      <a:pt x="0" y="4950"/>
                    </a:lnTo>
                    <a:lnTo>
                      <a:pt x="5011" y="4950"/>
                    </a:lnTo>
                    <a:lnTo>
                      <a:pt x="5011" y="3850"/>
                    </a:lnTo>
                    <a:lnTo>
                      <a:pt x="1100" y="3850"/>
                    </a:lnTo>
                    <a:lnTo>
                      <a:pt x="11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9"/>
              <p:cNvSpPr/>
              <p:nvPr/>
            </p:nvSpPr>
            <p:spPr>
              <a:xfrm>
                <a:off x="4927681" y="3126468"/>
                <a:ext cx="592439" cy="18811"/>
              </a:xfrm>
              <a:custGeom>
                <a:rect b="b" l="l" r="r" t="t"/>
                <a:pathLst>
                  <a:path extrusionOk="0" h="1529" w="48156">
                    <a:moveTo>
                      <a:pt x="1" y="0"/>
                    </a:moveTo>
                    <a:lnTo>
                      <a:pt x="1" y="1528"/>
                    </a:lnTo>
                    <a:lnTo>
                      <a:pt x="48155" y="1528"/>
                    </a:lnTo>
                    <a:lnTo>
                      <a:pt x="481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3" name="Google Shape;1273;p39"/>
          <p:cNvGrpSpPr/>
          <p:nvPr/>
        </p:nvGrpSpPr>
        <p:grpSpPr>
          <a:xfrm>
            <a:off x="8085825" y="4607850"/>
            <a:ext cx="350700" cy="350700"/>
            <a:chOff x="8085825" y="4607850"/>
            <a:chExt cx="350700" cy="350700"/>
          </a:xfrm>
        </p:grpSpPr>
        <p:sp>
          <p:nvSpPr>
            <p:cNvPr id="1274" name="Google Shape;1274;p39">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9">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39"/>
          <p:cNvGrpSpPr/>
          <p:nvPr/>
        </p:nvGrpSpPr>
        <p:grpSpPr>
          <a:xfrm>
            <a:off x="707250" y="4607850"/>
            <a:ext cx="350700" cy="350700"/>
            <a:chOff x="707250" y="4607850"/>
            <a:chExt cx="350700" cy="350700"/>
          </a:xfrm>
        </p:grpSpPr>
        <p:sp>
          <p:nvSpPr>
            <p:cNvPr id="1277" name="Google Shape;1277;p39">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9">
              <a:hlinkClick action="ppaction://hlinkshowjump?jump=previousslide"/>
            </p:cNvPr>
            <p:cNvSpPr/>
            <p:nvPr/>
          </p:nvSpPr>
          <p:spPr>
            <a:xfrm flipH="1">
              <a:off x="790229"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39">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9">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0" name="Shape 6360"/>
        <p:cNvGrpSpPr/>
        <p:nvPr/>
      </p:nvGrpSpPr>
      <p:grpSpPr>
        <a:xfrm>
          <a:off x="0" y="0"/>
          <a:ext cx="0" cy="0"/>
          <a:chOff x="0" y="0"/>
          <a:chExt cx="0" cy="0"/>
        </a:xfrm>
      </p:grpSpPr>
      <p:grpSp>
        <p:nvGrpSpPr>
          <p:cNvPr id="6361" name="Google Shape;6361;p84"/>
          <p:cNvGrpSpPr/>
          <p:nvPr/>
        </p:nvGrpSpPr>
        <p:grpSpPr>
          <a:xfrm>
            <a:off x="732428" y="1171356"/>
            <a:ext cx="845921" cy="690752"/>
            <a:chOff x="732428" y="1198513"/>
            <a:chExt cx="845921" cy="690752"/>
          </a:xfrm>
        </p:grpSpPr>
        <p:grpSp>
          <p:nvGrpSpPr>
            <p:cNvPr id="6362" name="Google Shape;6362;p84"/>
            <p:cNvGrpSpPr/>
            <p:nvPr/>
          </p:nvGrpSpPr>
          <p:grpSpPr>
            <a:xfrm>
              <a:off x="823030" y="1198513"/>
              <a:ext cx="755319" cy="690752"/>
              <a:chOff x="823030" y="1198513"/>
              <a:chExt cx="755319" cy="690752"/>
            </a:xfrm>
          </p:grpSpPr>
          <p:sp>
            <p:nvSpPr>
              <p:cNvPr id="6363" name="Google Shape;6363;p8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84"/>
            <p:cNvGrpSpPr/>
            <p:nvPr/>
          </p:nvGrpSpPr>
          <p:grpSpPr>
            <a:xfrm>
              <a:off x="732428" y="1239937"/>
              <a:ext cx="739912" cy="607886"/>
              <a:chOff x="732428" y="1239937"/>
              <a:chExt cx="739912" cy="607886"/>
            </a:xfrm>
          </p:grpSpPr>
          <p:sp>
            <p:nvSpPr>
              <p:cNvPr id="6366" name="Google Shape;6366;p8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4"/>
            <p:cNvGrpSpPr/>
            <p:nvPr/>
          </p:nvGrpSpPr>
          <p:grpSpPr>
            <a:xfrm>
              <a:off x="732428" y="1277018"/>
              <a:ext cx="702832" cy="533758"/>
              <a:chOff x="732428" y="1277018"/>
              <a:chExt cx="702832" cy="533758"/>
            </a:xfrm>
          </p:grpSpPr>
          <p:sp>
            <p:nvSpPr>
              <p:cNvPr id="6369" name="Google Shape;6369;p8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84"/>
            <p:cNvGrpSpPr/>
            <p:nvPr/>
          </p:nvGrpSpPr>
          <p:grpSpPr>
            <a:xfrm>
              <a:off x="931170" y="1306653"/>
              <a:ext cx="647179" cy="474455"/>
              <a:chOff x="931170" y="1306653"/>
              <a:chExt cx="647179" cy="474455"/>
            </a:xfrm>
          </p:grpSpPr>
          <p:sp>
            <p:nvSpPr>
              <p:cNvPr id="6372" name="Google Shape;6372;p8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4" name="Google Shape;6374;p8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84"/>
          <p:cNvGrpSpPr/>
          <p:nvPr/>
        </p:nvGrpSpPr>
        <p:grpSpPr>
          <a:xfrm>
            <a:off x="3964037" y="1171363"/>
            <a:ext cx="634656" cy="699982"/>
            <a:chOff x="5985650" y="2860025"/>
            <a:chExt cx="1396075" cy="1539775"/>
          </a:xfrm>
        </p:grpSpPr>
        <p:sp>
          <p:nvSpPr>
            <p:cNvPr id="6376" name="Google Shape;6376;p8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84"/>
          <p:cNvGrpSpPr/>
          <p:nvPr/>
        </p:nvGrpSpPr>
        <p:grpSpPr>
          <a:xfrm>
            <a:off x="4719687" y="1171356"/>
            <a:ext cx="725845" cy="699975"/>
            <a:chOff x="4249973" y="1201875"/>
            <a:chExt cx="1958568" cy="1888762"/>
          </a:xfrm>
        </p:grpSpPr>
        <p:sp>
          <p:nvSpPr>
            <p:cNvPr id="6409" name="Google Shape;6409;p8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0" name="Google Shape;6410;p84"/>
            <p:cNvGrpSpPr/>
            <p:nvPr/>
          </p:nvGrpSpPr>
          <p:grpSpPr>
            <a:xfrm>
              <a:off x="5853086" y="1789142"/>
              <a:ext cx="355454" cy="1048099"/>
              <a:chOff x="5576108" y="2016725"/>
              <a:chExt cx="565200" cy="1666560"/>
            </a:xfrm>
          </p:grpSpPr>
          <p:sp>
            <p:nvSpPr>
              <p:cNvPr id="6411" name="Google Shape;6411;p8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12" name="Google Shape;6412;p8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4"/>
            <p:cNvGrpSpPr/>
            <p:nvPr/>
          </p:nvGrpSpPr>
          <p:grpSpPr>
            <a:xfrm>
              <a:off x="4869455" y="2691676"/>
              <a:ext cx="1013897" cy="398961"/>
              <a:chOff x="4012057" y="3451825"/>
              <a:chExt cx="1612175" cy="634379"/>
            </a:xfrm>
          </p:grpSpPr>
          <p:sp>
            <p:nvSpPr>
              <p:cNvPr id="6414" name="Google Shape;6414;p8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15" name="Google Shape;6415;p8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4"/>
            <p:cNvGrpSpPr/>
            <p:nvPr/>
          </p:nvGrpSpPr>
          <p:grpSpPr>
            <a:xfrm>
              <a:off x="4276937" y="2155961"/>
              <a:ext cx="651965" cy="891358"/>
              <a:chOff x="3069908" y="2599997"/>
              <a:chExt cx="1036675" cy="1417328"/>
            </a:xfrm>
          </p:grpSpPr>
          <p:sp>
            <p:nvSpPr>
              <p:cNvPr id="6417" name="Google Shape;6417;p8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18" name="Google Shape;6418;p8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4"/>
            <p:cNvGrpSpPr/>
            <p:nvPr/>
          </p:nvGrpSpPr>
          <p:grpSpPr>
            <a:xfrm>
              <a:off x="5054918" y="1201875"/>
              <a:ext cx="999548" cy="602711"/>
              <a:chOff x="4306958" y="1082925"/>
              <a:chExt cx="1589359" cy="958358"/>
            </a:xfrm>
          </p:grpSpPr>
          <p:sp>
            <p:nvSpPr>
              <p:cNvPr id="6420" name="Google Shape;6420;p8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21" name="Google Shape;6421;p8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4"/>
            <p:cNvGrpSpPr/>
            <p:nvPr/>
          </p:nvGrpSpPr>
          <p:grpSpPr>
            <a:xfrm>
              <a:off x="4249973" y="1303451"/>
              <a:ext cx="799317" cy="841334"/>
              <a:chOff x="3027033" y="1244439"/>
              <a:chExt cx="1270977" cy="1337786"/>
            </a:xfrm>
          </p:grpSpPr>
          <p:sp>
            <p:nvSpPr>
              <p:cNvPr id="6423" name="Google Shape;6423;p8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424" name="Google Shape;6424;p8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5" name="Google Shape;6425;p84"/>
          <p:cNvGrpSpPr/>
          <p:nvPr/>
        </p:nvGrpSpPr>
        <p:grpSpPr>
          <a:xfrm>
            <a:off x="4072551" y="2058137"/>
            <a:ext cx="750769" cy="683784"/>
            <a:chOff x="4204684" y="2104422"/>
            <a:chExt cx="699822" cy="637382"/>
          </a:xfrm>
        </p:grpSpPr>
        <p:grpSp>
          <p:nvGrpSpPr>
            <p:cNvPr id="6426" name="Google Shape;6426;p84"/>
            <p:cNvGrpSpPr/>
            <p:nvPr/>
          </p:nvGrpSpPr>
          <p:grpSpPr>
            <a:xfrm>
              <a:off x="4204684" y="2430067"/>
              <a:ext cx="342957" cy="311738"/>
              <a:chOff x="4204684" y="2430067"/>
              <a:chExt cx="342957" cy="311738"/>
            </a:xfrm>
          </p:grpSpPr>
          <p:sp>
            <p:nvSpPr>
              <p:cNvPr id="6427" name="Google Shape;6427;p8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84"/>
            <p:cNvGrpSpPr/>
            <p:nvPr/>
          </p:nvGrpSpPr>
          <p:grpSpPr>
            <a:xfrm>
              <a:off x="4561586" y="2430067"/>
              <a:ext cx="342920" cy="311738"/>
              <a:chOff x="4561586" y="2430067"/>
              <a:chExt cx="342920" cy="311738"/>
            </a:xfrm>
          </p:grpSpPr>
          <p:sp>
            <p:nvSpPr>
              <p:cNvPr id="6430" name="Google Shape;6430;p8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84"/>
            <p:cNvGrpSpPr/>
            <p:nvPr/>
          </p:nvGrpSpPr>
          <p:grpSpPr>
            <a:xfrm>
              <a:off x="4561586" y="2104422"/>
              <a:ext cx="342920" cy="311738"/>
              <a:chOff x="4561586" y="2104422"/>
              <a:chExt cx="342920" cy="311738"/>
            </a:xfrm>
          </p:grpSpPr>
          <p:sp>
            <p:nvSpPr>
              <p:cNvPr id="6433" name="Google Shape;6433;p8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84"/>
            <p:cNvGrpSpPr/>
            <p:nvPr/>
          </p:nvGrpSpPr>
          <p:grpSpPr>
            <a:xfrm>
              <a:off x="4204684" y="2104422"/>
              <a:ext cx="342957" cy="311664"/>
              <a:chOff x="4204684" y="2104422"/>
              <a:chExt cx="342957" cy="311664"/>
            </a:xfrm>
          </p:grpSpPr>
          <p:sp>
            <p:nvSpPr>
              <p:cNvPr id="6436" name="Google Shape;6436;p8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8" name="Google Shape;6438;p84"/>
          <p:cNvGrpSpPr/>
          <p:nvPr/>
        </p:nvGrpSpPr>
        <p:grpSpPr>
          <a:xfrm>
            <a:off x="5536984" y="1171351"/>
            <a:ext cx="660591" cy="688867"/>
            <a:chOff x="5830645" y="1267368"/>
            <a:chExt cx="530340" cy="553040"/>
          </a:xfrm>
        </p:grpSpPr>
        <p:sp>
          <p:nvSpPr>
            <p:cNvPr id="6439" name="Google Shape;6439;p8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0" name="Google Shape;6440;p84"/>
            <p:cNvGrpSpPr/>
            <p:nvPr/>
          </p:nvGrpSpPr>
          <p:grpSpPr>
            <a:xfrm>
              <a:off x="5830645" y="1267368"/>
              <a:ext cx="259743" cy="269909"/>
              <a:chOff x="5830645" y="1267368"/>
              <a:chExt cx="259743" cy="269909"/>
            </a:xfrm>
          </p:grpSpPr>
          <p:sp>
            <p:nvSpPr>
              <p:cNvPr id="6441" name="Google Shape;6441;p8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4"/>
            <p:cNvGrpSpPr/>
            <p:nvPr/>
          </p:nvGrpSpPr>
          <p:grpSpPr>
            <a:xfrm>
              <a:off x="6101293" y="1267368"/>
              <a:ext cx="259692" cy="269909"/>
              <a:chOff x="6101293" y="1267368"/>
              <a:chExt cx="259692" cy="269909"/>
            </a:xfrm>
          </p:grpSpPr>
          <p:sp>
            <p:nvSpPr>
              <p:cNvPr id="6444" name="Google Shape;6444;p8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4"/>
            <p:cNvGrpSpPr/>
            <p:nvPr/>
          </p:nvGrpSpPr>
          <p:grpSpPr>
            <a:xfrm>
              <a:off x="5830645" y="1550500"/>
              <a:ext cx="259692" cy="269909"/>
              <a:chOff x="5830645" y="1550500"/>
              <a:chExt cx="259692" cy="269909"/>
            </a:xfrm>
          </p:grpSpPr>
          <p:sp>
            <p:nvSpPr>
              <p:cNvPr id="6447" name="Google Shape;6447;p8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84"/>
            <p:cNvGrpSpPr/>
            <p:nvPr/>
          </p:nvGrpSpPr>
          <p:grpSpPr>
            <a:xfrm>
              <a:off x="6101293" y="1550500"/>
              <a:ext cx="259692" cy="269909"/>
              <a:chOff x="6101293" y="1550500"/>
              <a:chExt cx="259692" cy="269909"/>
            </a:xfrm>
          </p:grpSpPr>
          <p:sp>
            <p:nvSpPr>
              <p:cNvPr id="6450" name="Google Shape;6450;p8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52" name="Google Shape;6452;p84"/>
          <p:cNvGrpSpPr/>
          <p:nvPr/>
        </p:nvGrpSpPr>
        <p:grpSpPr>
          <a:xfrm>
            <a:off x="739138" y="2061810"/>
            <a:ext cx="697154" cy="679574"/>
            <a:chOff x="2679875" y="2361475"/>
            <a:chExt cx="780425" cy="760575"/>
          </a:xfrm>
        </p:grpSpPr>
        <p:sp>
          <p:nvSpPr>
            <p:cNvPr id="6453" name="Google Shape;6453;p8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84"/>
          <p:cNvGrpSpPr/>
          <p:nvPr/>
        </p:nvGrpSpPr>
        <p:grpSpPr>
          <a:xfrm>
            <a:off x="3138297" y="1171402"/>
            <a:ext cx="735829" cy="684547"/>
            <a:chOff x="3351965" y="1148808"/>
            <a:chExt cx="750770" cy="698375"/>
          </a:xfrm>
        </p:grpSpPr>
        <p:grpSp>
          <p:nvGrpSpPr>
            <p:cNvPr id="6460" name="Google Shape;6460;p84"/>
            <p:cNvGrpSpPr/>
            <p:nvPr/>
          </p:nvGrpSpPr>
          <p:grpSpPr>
            <a:xfrm>
              <a:off x="3586796" y="1148808"/>
              <a:ext cx="294857" cy="286830"/>
              <a:chOff x="3750225" y="1774000"/>
              <a:chExt cx="149575" cy="145525"/>
            </a:xfrm>
          </p:grpSpPr>
          <p:sp>
            <p:nvSpPr>
              <p:cNvPr id="6461" name="Google Shape;6461;p8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84"/>
            <p:cNvGrpSpPr/>
            <p:nvPr/>
          </p:nvGrpSpPr>
          <p:grpSpPr>
            <a:xfrm>
              <a:off x="3779245" y="1375768"/>
              <a:ext cx="323490" cy="286978"/>
              <a:chOff x="3847850" y="1889150"/>
              <a:chExt cx="164100" cy="145600"/>
            </a:xfrm>
          </p:grpSpPr>
          <p:sp>
            <p:nvSpPr>
              <p:cNvPr id="6464" name="Google Shape;6464;p8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84"/>
            <p:cNvGrpSpPr/>
            <p:nvPr/>
          </p:nvGrpSpPr>
          <p:grpSpPr>
            <a:xfrm>
              <a:off x="3351965" y="1330435"/>
              <a:ext cx="295449" cy="285401"/>
              <a:chOff x="3631100" y="1866150"/>
              <a:chExt cx="149875" cy="144800"/>
            </a:xfrm>
          </p:grpSpPr>
          <p:sp>
            <p:nvSpPr>
              <p:cNvPr id="6467" name="Google Shape;6467;p8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84"/>
            <p:cNvGrpSpPr/>
            <p:nvPr/>
          </p:nvGrpSpPr>
          <p:grpSpPr>
            <a:xfrm>
              <a:off x="3548208" y="1560352"/>
              <a:ext cx="294808" cy="286830"/>
              <a:chOff x="3730650" y="1982800"/>
              <a:chExt cx="149550" cy="145525"/>
            </a:xfrm>
          </p:grpSpPr>
          <p:sp>
            <p:nvSpPr>
              <p:cNvPr id="6470" name="Google Shape;6470;p8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2" name="Google Shape;6472;p84"/>
          <p:cNvGrpSpPr/>
          <p:nvPr/>
        </p:nvGrpSpPr>
        <p:grpSpPr>
          <a:xfrm>
            <a:off x="7639949" y="1171356"/>
            <a:ext cx="804565" cy="677795"/>
            <a:chOff x="7636443" y="1204988"/>
            <a:chExt cx="804565" cy="677795"/>
          </a:xfrm>
        </p:grpSpPr>
        <p:grpSp>
          <p:nvGrpSpPr>
            <p:cNvPr id="6473" name="Google Shape;6473;p84"/>
            <p:cNvGrpSpPr/>
            <p:nvPr/>
          </p:nvGrpSpPr>
          <p:grpSpPr>
            <a:xfrm>
              <a:off x="7636443" y="1509705"/>
              <a:ext cx="804565" cy="373078"/>
              <a:chOff x="7636443" y="1509705"/>
              <a:chExt cx="804565" cy="373078"/>
            </a:xfrm>
          </p:grpSpPr>
          <p:sp>
            <p:nvSpPr>
              <p:cNvPr id="6474" name="Google Shape;6474;p8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84"/>
            <p:cNvGrpSpPr/>
            <p:nvPr/>
          </p:nvGrpSpPr>
          <p:grpSpPr>
            <a:xfrm>
              <a:off x="7636443" y="1408133"/>
              <a:ext cx="804565" cy="373078"/>
              <a:chOff x="7636443" y="1408133"/>
              <a:chExt cx="804565" cy="373078"/>
            </a:xfrm>
          </p:grpSpPr>
          <p:sp>
            <p:nvSpPr>
              <p:cNvPr id="6477" name="Google Shape;6477;p8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84"/>
            <p:cNvGrpSpPr/>
            <p:nvPr/>
          </p:nvGrpSpPr>
          <p:grpSpPr>
            <a:xfrm>
              <a:off x="7636443" y="1306560"/>
              <a:ext cx="804565" cy="373078"/>
              <a:chOff x="7636443" y="1306560"/>
              <a:chExt cx="804565" cy="373078"/>
            </a:xfrm>
          </p:grpSpPr>
          <p:sp>
            <p:nvSpPr>
              <p:cNvPr id="6480" name="Google Shape;6480;p8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84"/>
            <p:cNvGrpSpPr/>
            <p:nvPr/>
          </p:nvGrpSpPr>
          <p:grpSpPr>
            <a:xfrm>
              <a:off x="7636443" y="1204988"/>
              <a:ext cx="804565" cy="373078"/>
              <a:chOff x="7636443" y="1204988"/>
              <a:chExt cx="804565" cy="373078"/>
            </a:xfrm>
          </p:grpSpPr>
          <p:sp>
            <p:nvSpPr>
              <p:cNvPr id="6483" name="Google Shape;6483;p8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5" name="Google Shape;6485;p84"/>
          <p:cNvGrpSpPr/>
          <p:nvPr/>
        </p:nvGrpSpPr>
        <p:grpSpPr>
          <a:xfrm>
            <a:off x="4978796" y="2078771"/>
            <a:ext cx="661339" cy="661188"/>
            <a:chOff x="3990000" y="975400"/>
            <a:chExt cx="3934200" cy="3933300"/>
          </a:xfrm>
        </p:grpSpPr>
        <p:sp>
          <p:nvSpPr>
            <p:cNvPr id="6486" name="Google Shape;6486;p8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84"/>
          <p:cNvGrpSpPr/>
          <p:nvPr/>
        </p:nvGrpSpPr>
        <p:grpSpPr>
          <a:xfrm>
            <a:off x="6622444" y="2057409"/>
            <a:ext cx="868881" cy="684241"/>
            <a:chOff x="6598259" y="2078634"/>
            <a:chExt cx="868881" cy="684241"/>
          </a:xfrm>
        </p:grpSpPr>
        <p:sp>
          <p:nvSpPr>
            <p:cNvPr id="6491" name="Google Shape;6491;p8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7" name="Google Shape;6497;p84"/>
            <p:cNvGrpSpPr/>
            <p:nvPr/>
          </p:nvGrpSpPr>
          <p:grpSpPr>
            <a:xfrm>
              <a:off x="6808175" y="2078634"/>
              <a:ext cx="452229" cy="684241"/>
              <a:chOff x="6808175" y="2078634"/>
              <a:chExt cx="452229" cy="684241"/>
            </a:xfrm>
          </p:grpSpPr>
          <p:sp>
            <p:nvSpPr>
              <p:cNvPr id="6498" name="Google Shape;6498;p8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4" name="Google Shape;6504;p84"/>
              <p:cNvGrpSpPr/>
              <p:nvPr/>
            </p:nvGrpSpPr>
            <p:grpSpPr>
              <a:xfrm>
                <a:off x="6821586" y="2078634"/>
                <a:ext cx="426871" cy="684241"/>
                <a:chOff x="6821586" y="2078634"/>
                <a:chExt cx="426871" cy="684241"/>
              </a:xfrm>
            </p:grpSpPr>
            <p:grpSp>
              <p:nvGrpSpPr>
                <p:cNvPr id="6505" name="Google Shape;6505;p84"/>
                <p:cNvGrpSpPr/>
                <p:nvPr/>
              </p:nvGrpSpPr>
              <p:grpSpPr>
                <a:xfrm>
                  <a:off x="6821586" y="2078634"/>
                  <a:ext cx="426871" cy="684241"/>
                  <a:chOff x="6821586" y="2078634"/>
                  <a:chExt cx="426871" cy="684241"/>
                </a:xfrm>
              </p:grpSpPr>
              <p:sp>
                <p:nvSpPr>
                  <p:cNvPr id="6506" name="Google Shape;6506;p8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5" name="Google Shape;6525;p8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31" name="Google Shape;6531;p84"/>
          <p:cNvGrpSpPr/>
          <p:nvPr/>
        </p:nvGrpSpPr>
        <p:grpSpPr>
          <a:xfrm>
            <a:off x="5795610" y="2063018"/>
            <a:ext cx="671358" cy="671358"/>
            <a:chOff x="6535625" y="760425"/>
            <a:chExt cx="1665900" cy="1665900"/>
          </a:xfrm>
        </p:grpSpPr>
        <p:sp>
          <p:nvSpPr>
            <p:cNvPr id="6532" name="Google Shape;6532;p8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84"/>
          <p:cNvGrpSpPr/>
          <p:nvPr/>
        </p:nvGrpSpPr>
        <p:grpSpPr>
          <a:xfrm>
            <a:off x="732427" y="3731418"/>
            <a:ext cx="1340789" cy="640830"/>
            <a:chOff x="238125" y="1151100"/>
            <a:chExt cx="7139450" cy="3412300"/>
          </a:xfrm>
        </p:grpSpPr>
        <p:sp>
          <p:nvSpPr>
            <p:cNvPr id="6537" name="Google Shape;6537;p8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84"/>
          <p:cNvGrpSpPr/>
          <p:nvPr/>
        </p:nvGrpSpPr>
        <p:grpSpPr>
          <a:xfrm>
            <a:off x="5599650" y="2934699"/>
            <a:ext cx="985357" cy="585764"/>
            <a:chOff x="5145061" y="2881789"/>
            <a:chExt cx="1107641" cy="658458"/>
          </a:xfrm>
        </p:grpSpPr>
        <p:grpSp>
          <p:nvGrpSpPr>
            <p:cNvPr id="6550" name="Google Shape;6550;p84"/>
            <p:cNvGrpSpPr/>
            <p:nvPr/>
          </p:nvGrpSpPr>
          <p:grpSpPr>
            <a:xfrm>
              <a:off x="5722989" y="3244587"/>
              <a:ext cx="529713" cy="295659"/>
              <a:chOff x="5722989" y="3244587"/>
              <a:chExt cx="529713" cy="295659"/>
            </a:xfrm>
          </p:grpSpPr>
          <p:sp>
            <p:nvSpPr>
              <p:cNvPr id="6551" name="Google Shape;6551;p8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52" name="Google Shape;6552;p8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53" name="Google Shape;6553;p84"/>
            <p:cNvGrpSpPr/>
            <p:nvPr/>
          </p:nvGrpSpPr>
          <p:grpSpPr>
            <a:xfrm>
              <a:off x="5145061" y="3244587"/>
              <a:ext cx="536807" cy="295659"/>
              <a:chOff x="5145061" y="3244587"/>
              <a:chExt cx="536807" cy="295659"/>
            </a:xfrm>
          </p:grpSpPr>
          <p:sp>
            <p:nvSpPr>
              <p:cNvPr id="6554" name="Google Shape;6554;p8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55" name="Google Shape;6555;p8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56" name="Google Shape;6556;p84"/>
            <p:cNvGrpSpPr/>
            <p:nvPr/>
          </p:nvGrpSpPr>
          <p:grpSpPr>
            <a:xfrm>
              <a:off x="5341327" y="2898245"/>
              <a:ext cx="532309" cy="614891"/>
              <a:chOff x="5341327" y="2898245"/>
              <a:chExt cx="532309" cy="614891"/>
            </a:xfrm>
          </p:grpSpPr>
          <p:sp>
            <p:nvSpPr>
              <p:cNvPr id="6557" name="Google Shape;6557;p8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58" name="Google Shape;6558;p8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559" name="Google Shape;6559;p84"/>
            <p:cNvGrpSpPr/>
            <p:nvPr/>
          </p:nvGrpSpPr>
          <p:grpSpPr>
            <a:xfrm>
              <a:off x="5532290" y="2881789"/>
              <a:ext cx="620516" cy="305456"/>
              <a:chOff x="5532290" y="2881789"/>
              <a:chExt cx="620516" cy="305456"/>
            </a:xfrm>
          </p:grpSpPr>
          <p:sp>
            <p:nvSpPr>
              <p:cNvPr id="6560" name="Google Shape;6560;p8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561" name="Google Shape;6561;p8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562" name="Google Shape;6562;p84"/>
          <p:cNvGrpSpPr/>
          <p:nvPr/>
        </p:nvGrpSpPr>
        <p:grpSpPr>
          <a:xfrm>
            <a:off x="8178573" y="3726757"/>
            <a:ext cx="269068" cy="645491"/>
            <a:chOff x="7026852" y="3311869"/>
            <a:chExt cx="434331" cy="1041954"/>
          </a:xfrm>
        </p:grpSpPr>
        <p:sp>
          <p:nvSpPr>
            <p:cNvPr id="6563" name="Google Shape;6563;p8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84"/>
          <p:cNvGrpSpPr/>
          <p:nvPr/>
        </p:nvGrpSpPr>
        <p:grpSpPr>
          <a:xfrm>
            <a:off x="6195154" y="3765995"/>
            <a:ext cx="293882" cy="293836"/>
            <a:chOff x="4873519" y="3311869"/>
            <a:chExt cx="499374" cy="499296"/>
          </a:xfrm>
        </p:grpSpPr>
        <p:sp>
          <p:nvSpPr>
            <p:cNvPr id="6567" name="Google Shape;6567;p8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84"/>
          <p:cNvGrpSpPr/>
          <p:nvPr/>
        </p:nvGrpSpPr>
        <p:grpSpPr>
          <a:xfrm>
            <a:off x="6195154" y="4078366"/>
            <a:ext cx="293882" cy="293882"/>
            <a:chOff x="4873519" y="3875839"/>
            <a:chExt cx="499374" cy="499374"/>
          </a:xfrm>
        </p:grpSpPr>
        <p:sp>
          <p:nvSpPr>
            <p:cNvPr id="6570" name="Google Shape;6570;p8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84"/>
          <p:cNvGrpSpPr/>
          <p:nvPr/>
        </p:nvGrpSpPr>
        <p:grpSpPr>
          <a:xfrm>
            <a:off x="2425681" y="2050319"/>
            <a:ext cx="698104" cy="698208"/>
            <a:chOff x="2565073" y="2075876"/>
            <a:chExt cx="672482" cy="672518"/>
          </a:xfrm>
        </p:grpSpPr>
        <p:sp>
          <p:nvSpPr>
            <p:cNvPr id="6573" name="Google Shape;6573;p8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4"/>
          <p:cNvGrpSpPr/>
          <p:nvPr/>
        </p:nvGrpSpPr>
        <p:grpSpPr>
          <a:xfrm>
            <a:off x="5649092" y="3734919"/>
            <a:ext cx="438354" cy="637329"/>
            <a:chOff x="1697726" y="3244179"/>
            <a:chExt cx="788124" cy="1146069"/>
          </a:xfrm>
        </p:grpSpPr>
        <p:sp>
          <p:nvSpPr>
            <p:cNvPr id="6580" name="Google Shape;6580;p8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2" name="Google Shape;6582;p84"/>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3" name="Google Shape;6583;p84"/>
          <p:cNvGrpSpPr/>
          <p:nvPr/>
        </p:nvGrpSpPr>
        <p:grpSpPr>
          <a:xfrm>
            <a:off x="7650306" y="2063282"/>
            <a:ext cx="799565" cy="670282"/>
            <a:chOff x="7617850" y="2063282"/>
            <a:chExt cx="799565" cy="670282"/>
          </a:xfrm>
        </p:grpSpPr>
        <p:cxnSp>
          <p:nvCxnSpPr>
            <p:cNvPr id="6584" name="Google Shape;6584;p8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85" name="Google Shape;6585;p8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86" name="Google Shape;6586;p8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87" name="Google Shape;6587;p8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588" name="Google Shape;6588;p8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589" name="Google Shape;6589;p8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590" name="Google Shape;6590;p84"/>
            <p:cNvGrpSpPr/>
            <p:nvPr/>
          </p:nvGrpSpPr>
          <p:grpSpPr>
            <a:xfrm>
              <a:off x="7734309" y="2063282"/>
              <a:ext cx="570957" cy="620095"/>
              <a:chOff x="7734309" y="2063282"/>
              <a:chExt cx="570957" cy="620095"/>
            </a:xfrm>
          </p:grpSpPr>
          <p:grpSp>
            <p:nvGrpSpPr>
              <p:cNvPr id="6591" name="Google Shape;6591;p84"/>
              <p:cNvGrpSpPr/>
              <p:nvPr/>
            </p:nvGrpSpPr>
            <p:grpSpPr>
              <a:xfrm>
                <a:off x="8031573" y="2063282"/>
                <a:ext cx="273693" cy="620095"/>
                <a:chOff x="8031573" y="2063282"/>
                <a:chExt cx="273693" cy="620095"/>
              </a:xfrm>
            </p:grpSpPr>
            <p:sp>
              <p:nvSpPr>
                <p:cNvPr id="6592" name="Google Shape;6592;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4"/>
              <p:cNvGrpSpPr/>
              <p:nvPr/>
            </p:nvGrpSpPr>
            <p:grpSpPr>
              <a:xfrm flipH="1">
                <a:off x="7734309" y="2063282"/>
                <a:ext cx="273693" cy="620095"/>
                <a:chOff x="8031573" y="2063282"/>
                <a:chExt cx="273693" cy="620095"/>
              </a:xfrm>
            </p:grpSpPr>
            <p:sp>
              <p:nvSpPr>
                <p:cNvPr id="6597" name="Google Shape;6597;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01" name="Google Shape;6601;p84"/>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4"/>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3" name="Google Shape;6603;p84"/>
          <p:cNvGrpSpPr/>
          <p:nvPr/>
        </p:nvGrpSpPr>
        <p:grpSpPr>
          <a:xfrm>
            <a:off x="7836913" y="2916765"/>
            <a:ext cx="602567" cy="601884"/>
            <a:chOff x="1186975" y="238125"/>
            <a:chExt cx="5244275" cy="5238325"/>
          </a:xfrm>
        </p:grpSpPr>
        <p:sp>
          <p:nvSpPr>
            <p:cNvPr id="6604" name="Google Shape;6604;p8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4"/>
          <p:cNvGrpSpPr/>
          <p:nvPr/>
        </p:nvGrpSpPr>
        <p:grpSpPr>
          <a:xfrm>
            <a:off x="3279650" y="2056249"/>
            <a:ext cx="651848" cy="687338"/>
            <a:chOff x="3400515" y="2056248"/>
            <a:chExt cx="698134" cy="735987"/>
          </a:xfrm>
        </p:grpSpPr>
        <p:grpSp>
          <p:nvGrpSpPr>
            <p:cNvPr id="6609" name="Google Shape;6609;p84"/>
            <p:cNvGrpSpPr/>
            <p:nvPr/>
          </p:nvGrpSpPr>
          <p:grpSpPr>
            <a:xfrm>
              <a:off x="3400515" y="2283913"/>
              <a:ext cx="312919" cy="219900"/>
              <a:chOff x="3400515" y="2283913"/>
              <a:chExt cx="312919" cy="219900"/>
            </a:xfrm>
          </p:grpSpPr>
          <p:sp>
            <p:nvSpPr>
              <p:cNvPr id="6610" name="Google Shape;6610;p8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11" name="Google Shape;6611;p8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612" name="Google Shape;6612;p84"/>
            <p:cNvGrpSpPr/>
            <p:nvPr/>
          </p:nvGrpSpPr>
          <p:grpSpPr>
            <a:xfrm>
              <a:off x="3547823" y="2461089"/>
              <a:ext cx="219900" cy="331146"/>
              <a:chOff x="3547823" y="2461089"/>
              <a:chExt cx="219900" cy="331146"/>
            </a:xfrm>
          </p:grpSpPr>
          <p:sp>
            <p:nvSpPr>
              <p:cNvPr id="6613" name="Google Shape;6613;p8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14" name="Google Shape;6614;p8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615" name="Google Shape;6615;p84"/>
            <p:cNvGrpSpPr/>
            <p:nvPr/>
          </p:nvGrpSpPr>
          <p:grpSpPr>
            <a:xfrm>
              <a:off x="3734138" y="2461089"/>
              <a:ext cx="219900" cy="331146"/>
              <a:chOff x="3734138" y="2461089"/>
              <a:chExt cx="219900" cy="331146"/>
            </a:xfrm>
          </p:grpSpPr>
          <p:sp>
            <p:nvSpPr>
              <p:cNvPr id="6616" name="Google Shape;6616;p8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17" name="Google Shape;6617;p8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618" name="Google Shape;6618;p84"/>
            <p:cNvGrpSpPr/>
            <p:nvPr/>
          </p:nvGrpSpPr>
          <p:grpSpPr>
            <a:xfrm>
              <a:off x="3787560" y="2281742"/>
              <a:ext cx="311089" cy="219900"/>
              <a:chOff x="3787560" y="2281742"/>
              <a:chExt cx="311089" cy="219900"/>
            </a:xfrm>
          </p:grpSpPr>
          <p:sp>
            <p:nvSpPr>
              <p:cNvPr id="6619" name="Google Shape;6619;p8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620" name="Google Shape;6620;p8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621" name="Google Shape;6621;p84"/>
            <p:cNvGrpSpPr/>
            <p:nvPr/>
          </p:nvGrpSpPr>
          <p:grpSpPr>
            <a:xfrm>
              <a:off x="3637290" y="2056248"/>
              <a:ext cx="219900" cy="330736"/>
              <a:chOff x="3637290" y="2056248"/>
              <a:chExt cx="219900" cy="330736"/>
            </a:xfrm>
          </p:grpSpPr>
          <p:sp>
            <p:nvSpPr>
              <p:cNvPr id="6622" name="Google Shape;6622;p8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623" name="Google Shape;6623;p8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624" name="Google Shape;6624;p84"/>
          <p:cNvGrpSpPr/>
          <p:nvPr/>
        </p:nvGrpSpPr>
        <p:grpSpPr>
          <a:xfrm>
            <a:off x="2571356" y="2926255"/>
            <a:ext cx="1268144" cy="592394"/>
            <a:chOff x="238125" y="1188750"/>
            <a:chExt cx="7140450" cy="3335550"/>
          </a:xfrm>
        </p:grpSpPr>
        <p:sp>
          <p:nvSpPr>
            <p:cNvPr id="6625" name="Google Shape;6625;p8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84"/>
          <p:cNvGrpSpPr/>
          <p:nvPr/>
        </p:nvGrpSpPr>
        <p:grpSpPr>
          <a:xfrm>
            <a:off x="6679257" y="2928410"/>
            <a:ext cx="1053944" cy="590147"/>
            <a:chOff x="238125" y="1335475"/>
            <a:chExt cx="5418735" cy="3034175"/>
          </a:xfrm>
        </p:grpSpPr>
        <p:sp>
          <p:nvSpPr>
            <p:cNvPr id="6631" name="Google Shape;6631;p8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84"/>
          <p:cNvGrpSpPr/>
          <p:nvPr/>
        </p:nvGrpSpPr>
        <p:grpSpPr>
          <a:xfrm>
            <a:off x="4110066" y="3733309"/>
            <a:ext cx="1268207" cy="638939"/>
            <a:chOff x="3967651" y="3645904"/>
            <a:chExt cx="1479304" cy="745292"/>
          </a:xfrm>
        </p:grpSpPr>
        <p:grpSp>
          <p:nvGrpSpPr>
            <p:cNvPr id="6635" name="Google Shape;6635;p84"/>
            <p:cNvGrpSpPr/>
            <p:nvPr/>
          </p:nvGrpSpPr>
          <p:grpSpPr>
            <a:xfrm>
              <a:off x="3967651" y="4009026"/>
              <a:ext cx="1479304" cy="382170"/>
              <a:chOff x="3967651" y="4009026"/>
              <a:chExt cx="1479304" cy="382170"/>
            </a:xfrm>
          </p:grpSpPr>
          <p:grpSp>
            <p:nvGrpSpPr>
              <p:cNvPr id="6636" name="Google Shape;6636;p84"/>
              <p:cNvGrpSpPr/>
              <p:nvPr/>
            </p:nvGrpSpPr>
            <p:grpSpPr>
              <a:xfrm>
                <a:off x="4892216" y="4195630"/>
                <a:ext cx="554739" cy="195566"/>
                <a:chOff x="3604375" y="4892160"/>
                <a:chExt cx="1651500" cy="582215"/>
              </a:xfrm>
            </p:grpSpPr>
            <p:sp>
              <p:nvSpPr>
                <p:cNvPr id="6637" name="Google Shape;6637;p8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84"/>
              <p:cNvGrpSpPr/>
              <p:nvPr/>
            </p:nvGrpSpPr>
            <p:grpSpPr>
              <a:xfrm>
                <a:off x="3967651" y="4146303"/>
                <a:ext cx="579402" cy="244893"/>
                <a:chOff x="851875" y="4745310"/>
                <a:chExt cx="1724925" cy="729065"/>
              </a:xfrm>
            </p:grpSpPr>
            <p:sp>
              <p:nvSpPr>
                <p:cNvPr id="6640" name="Google Shape;6640;p8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84"/>
              <p:cNvGrpSpPr/>
              <p:nvPr/>
            </p:nvGrpSpPr>
            <p:grpSpPr>
              <a:xfrm>
                <a:off x="4460753" y="4009026"/>
                <a:ext cx="493110" cy="382170"/>
                <a:chOff x="2319875" y="4336625"/>
                <a:chExt cx="1468025" cy="1137750"/>
              </a:xfrm>
            </p:grpSpPr>
            <p:sp>
              <p:nvSpPr>
                <p:cNvPr id="6643" name="Google Shape;6643;p8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5" name="Google Shape;6645;p84"/>
            <p:cNvGrpSpPr/>
            <p:nvPr/>
          </p:nvGrpSpPr>
          <p:grpSpPr>
            <a:xfrm>
              <a:off x="4479443" y="3645904"/>
              <a:ext cx="455965" cy="388789"/>
              <a:chOff x="2957425" y="238100"/>
              <a:chExt cx="1910200" cy="1628775"/>
            </a:xfrm>
          </p:grpSpPr>
          <p:sp>
            <p:nvSpPr>
              <p:cNvPr id="6646" name="Google Shape;6646;p8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6" name="Google Shape;6656;p84"/>
          <p:cNvGrpSpPr/>
          <p:nvPr/>
        </p:nvGrpSpPr>
        <p:grpSpPr>
          <a:xfrm>
            <a:off x="2496179" y="3734510"/>
            <a:ext cx="1243128" cy="637739"/>
            <a:chOff x="2496310" y="3693351"/>
            <a:chExt cx="1342906" cy="688926"/>
          </a:xfrm>
        </p:grpSpPr>
        <p:grpSp>
          <p:nvGrpSpPr>
            <p:cNvPr id="6657" name="Google Shape;6657;p84"/>
            <p:cNvGrpSpPr/>
            <p:nvPr/>
          </p:nvGrpSpPr>
          <p:grpSpPr>
            <a:xfrm>
              <a:off x="2496310" y="3693351"/>
              <a:ext cx="1342906" cy="688875"/>
              <a:chOff x="2496310" y="3693351"/>
              <a:chExt cx="1342906" cy="688875"/>
            </a:xfrm>
          </p:grpSpPr>
          <p:sp>
            <p:nvSpPr>
              <p:cNvPr id="6658" name="Google Shape;6658;p8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4" name="Google Shape;6664;p84"/>
              <p:cNvCxnSpPr>
                <a:stCxn id="666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665" name="Google Shape;6665;p84"/>
              <p:cNvCxnSpPr>
                <a:stCxn id="665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666" name="Google Shape;6666;p84"/>
              <p:cNvCxnSpPr>
                <a:stCxn id="666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667" name="Google Shape;6667;p84"/>
              <p:cNvCxnSpPr>
                <a:stCxn id="666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668" name="Google Shape;6668;p84"/>
              <p:cNvCxnSpPr>
                <a:stCxn id="666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669" name="Google Shape;6669;p84"/>
            <p:cNvGrpSpPr/>
            <p:nvPr/>
          </p:nvGrpSpPr>
          <p:grpSpPr>
            <a:xfrm>
              <a:off x="2675275" y="3930557"/>
              <a:ext cx="1003306" cy="451719"/>
              <a:chOff x="2675275" y="4174282"/>
              <a:chExt cx="1003306" cy="451719"/>
            </a:xfrm>
          </p:grpSpPr>
          <p:sp>
            <p:nvSpPr>
              <p:cNvPr id="6670" name="Google Shape;6670;p8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3" name="Google Shape;6673;p84"/>
          <p:cNvGrpSpPr/>
          <p:nvPr/>
        </p:nvGrpSpPr>
        <p:grpSpPr>
          <a:xfrm>
            <a:off x="1669850" y="1171356"/>
            <a:ext cx="574511" cy="874709"/>
            <a:chOff x="1715404" y="1112080"/>
            <a:chExt cx="642270" cy="977984"/>
          </a:xfrm>
        </p:grpSpPr>
        <p:grpSp>
          <p:nvGrpSpPr>
            <p:cNvPr id="6674" name="Google Shape;6674;p84"/>
            <p:cNvGrpSpPr/>
            <p:nvPr/>
          </p:nvGrpSpPr>
          <p:grpSpPr>
            <a:xfrm>
              <a:off x="1715404" y="1112080"/>
              <a:ext cx="642270" cy="977984"/>
              <a:chOff x="1715404" y="1112080"/>
              <a:chExt cx="642270" cy="977984"/>
            </a:xfrm>
          </p:grpSpPr>
          <p:sp>
            <p:nvSpPr>
              <p:cNvPr id="6675" name="Google Shape;6675;p8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84"/>
            <p:cNvGrpSpPr/>
            <p:nvPr/>
          </p:nvGrpSpPr>
          <p:grpSpPr>
            <a:xfrm>
              <a:off x="1768927" y="1165603"/>
              <a:ext cx="535225" cy="851367"/>
              <a:chOff x="1768927" y="1165603"/>
              <a:chExt cx="535225" cy="851367"/>
            </a:xfrm>
          </p:grpSpPr>
          <p:sp>
            <p:nvSpPr>
              <p:cNvPr id="6678" name="Google Shape;6678;p8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84"/>
            <p:cNvGrpSpPr/>
            <p:nvPr/>
          </p:nvGrpSpPr>
          <p:grpSpPr>
            <a:xfrm>
              <a:off x="1822449" y="1219125"/>
              <a:ext cx="428180" cy="718859"/>
              <a:chOff x="1822449" y="1219125"/>
              <a:chExt cx="428180" cy="718859"/>
            </a:xfrm>
          </p:grpSpPr>
          <p:sp>
            <p:nvSpPr>
              <p:cNvPr id="6681" name="Google Shape;6681;p8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4"/>
            <p:cNvGrpSpPr/>
            <p:nvPr/>
          </p:nvGrpSpPr>
          <p:grpSpPr>
            <a:xfrm>
              <a:off x="1875972" y="1272648"/>
              <a:ext cx="321135" cy="586939"/>
              <a:chOff x="1875972" y="1272648"/>
              <a:chExt cx="321135" cy="586939"/>
            </a:xfrm>
          </p:grpSpPr>
          <p:sp>
            <p:nvSpPr>
              <p:cNvPr id="6684" name="Google Shape;6684;p8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6" name="Google Shape;6686;p84"/>
          <p:cNvGrpSpPr/>
          <p:nvPr/>
        </p:nvGrpSpPr>
        <p:grpSpPr>
          <a:xfrm>
            <a:off x="7777011" y="3728078"/>
            <a:ext cx="293855" cy="644170"/>
            <a:chOff x="241025" y="3151575"/>
            <a:chExt cx="293855" cy="644170"/>
          </a:xfrm>
        </p:grpSpPr>
        <p:sp>
          <p:nvSpPr>
            <p:cNvPr id="6687" name="Google Shape;6687;p8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4"/>
          <p:cNvGrpSpPr/>
          <p:nvPr/>
        </p:nvGrpSpPr>
        <p:grpSpPr>
          <a:xfrm>
            <a:off x="724994" y="2928078"/>
            <a:ext cx="1779649" cy="591620"/>
            <a:chOff x="246070" y="1983375"/>
            <a:chExt cx="1855347" cy="616849"/>
          </a:xfrm>
        </p:grpSpPr>
        <p:sp>
          <p:nvSpPr>
            <p:cNvPr id="6690" name="Google Shape;6690;p8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4"/>
          <p:cNvGrpSpPr/>
          <p:nvPr/>
        </p:nvGrpSpPr>
        <p:grpSpPr>
          <a:xfrm>
            <a:off x="2335861" y="1171356"/>
            <a:ext cx="711055" cy="745993"/>
            <a:chOff x="2496269" y="1171698"/>
            <a:chExt cx="761953" cy="799392"/>
          </a:xfrm>
        </p:grpSpPr>
        <p:grpSp>
          <p:nvGrpSpPr>
            <p:cNvPr id="6700" name="Google Shape;6700;p84"/>
            <p:cNvGrpSpPr/>
            <p:nvPr/>
          </p:nvGrpSpPr>
          <p:grpSpPr>
            <a:xfrm>
              <a:off x="2496269" y="1171698"/>
              <a:ext cx="761953" cy="723022"/>
              <a:chOff x="2496269" y="1171698"/>
              <a:chExt cx="761953" cy="723022"/>
            </a:xfrm>
          </p:grpSpPr>
          <p:sp>
            <p:nvSpPr>
              <p:cNvPr id="6701" name="Google Shape;6701;p8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3" name="Google Shape;6703;p84"/>
              <p:cNvGrpSpPr/>
              <p:nvPr/>
            </p:nvGrpSpPr>
            <p:grpSpPr>
              <a:xfrm>
                <a:off x="2496269" y="1171698"/>
                <a:ext cx="761953" cy="723022"/>
                <a:chOff x="2496269" y="1120652"/>
                <a:chExt cx="761953" cy="723022"/>
              </a:xfrm>
            </p:grpSpPr>
            <p:grpSp>
              <p:nvGrpSpPr>
                <p:cNvPr id="6704" name="Google Shape;6704;p84"/>
                <p:cNvGrpSpPr/>
                <p:nvPr/>
              </p:nvGrpSpPr>
              <p:grpSpPr>
                <a:xfrm>
                  <a:off x="2496269" y="1120652"/>
                  <a:ext cx="761953" cy="723022"/>
                  <a:chOff x="2496269" y="1120652"/>
                  <a:chExt cx="761953" cy="723022"/>
                </a:xfrm>
              </p:grpSpPr>
              <p:grpSp>
                <p:nvGrpSpPr>
                  <p:cNvPr id="6705" name="Google Shape;6705;p84"/>
                  <p:cNvGrpSpPr/>
                  <p:nvPr/>
                </p:nvGrpSpPr>
                <p:grpSpPr>
                  <a:xfrm>
                    <a:off x="2496269" y="1304589"/>
                    <a:ext cx="407089" cy="305057"/>
                    <a:chOff x="2496269" y="1304589"/>
                    <a:chExt cx="407089" cy="305057"/>
                  </a:xfrm>
                </p:grpSpPr>
                <p:sp>
                  <p:nvSpPr>
                    <p:cNvPr id="6706" name="Google Shape;6706;p8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84"/>
                  <p:cNvGrpSpPr/>
                  <p:nvPr/>
                </p:nvGrpSpPr>
                <p:grpSpPr>
                  <a:xfrm>
                    <a:off x="2586468" y="1493376"/>
                    <a:ext cx="358850" cy="349656"/>
                    <a:chOff x="2586468" y="1493376"/>
                    <a:chExt cx="358850" cy="349656"/>
                  </a:xfrm>
                </p:grpSpPr>
                <p:sp>
                  <p:nvSpPr>
                    <p:cNvPr id="6709" name="Google Shape;6709;p8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84"/>
                  <p:cNvGrpSpPr/>
                  <p:nvPr/>
                </p:nvGrpSpPr>
                <p:grpSpPr>
                  <a:xfrm>
                    <a:off x="2807939" y="1494024"/>
                    <a:ext cx="358857" cy="349650"/>
                    <a:chOff x="2807939" y="1494024"/>
                    <a:chExt cx="358857" cy="349650"/>
                  </a:xfrm>
                </p:grpSpPr>
                <p:sp>
                  <p:nvSpPr>
                    <p:cNvPr id="6712" name="Google Shape;6712;p8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4"/>
                  <p:cNvGrpSpPr/>
                  <p:nvPr/>
                </p:nvGrpSpPr>
                <p:grpSpPr>
                  <a:xfrm>
                    <a:off x="2851133" y="1305635"/>
                    <a:ext cx="407089" cy="305057"/>
                    <a:chOff x="2851133" y="1305635"/>
                    <a:chExt cx="407089" cy="305057"/>
                  </a:xfrm>
                </p:grpSpPr>
                <p:sp>
                  <p:nvSpPr>
                    <p:cNvPr id="6715" name="Google Shape;6715;p8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84"/>
                  <p:cNvGrpSpPr/>
                  <p:nvPr/>
                </p:nvGrpSpPr>
                <p:grpSpPr>
                  <a:xfrm>
                    <a:off x="2727495" y="1120652"/>
                    <a:ext cx="300271" cy="396358"/>
                    <a:chOff x="2727495" y="1120652"/>
                    <a:chExt cx="300271" cy="396358"/>
                  </a:xfrm>
                </p:grpSpPr>
                <p:sp>
                  <p:nvSpPr>
                    <p:cNvPr id="6718" name="Google Shape;6718;p8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20" name="Google Shape;6720;p84"/>
                <p:cNvGrpSpPr/>
                <p:nvPr/>
              </p:nvGrpSpPr>
              <p:grpSpPr>
                <a:xfrm>
                  <a:off x="2722305" y="1350460"/>
                  <a:ext cx="308357" cy="308344"/>
                  <a:chOff x="2722305" y="1350460"/>
                  <a:chExt cx="308357" cy="308344"/>
                </a:xfrm>
              </p:grpSpPr>
              <p:sp>
                <p:nvSpPr>
                  <p:cNvPr id="6721" name="Google Shape;6721;p8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2" name="Google Shape;6722;p84"/>
                  <p:cNvGrpSpPr/>
                  <p:nvPr/>
                </p:nvGrpSpPr>
                <p:grpSpPr>
                  <a:xfrm>
                    <a:off x="2725064" y="1364529"/>
                    <a:ext cx="297954" cy="280182"/>
                    <a:chOff x="2725064" y="1364529"/>
                    <a:chExt cx="297954" cy="280182"/>
                  </a:xfrm>
                </p:grpSpPr>
                <p:sp>
                  <p:nvSpPr>
                    <p:cNvPr id="6723" name="Google Shape;6723;p8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728" name="Google Shape;6728;p8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84"/>
          <p:cNvGrpSpPr/>
          <p:nvPr/>
        </p:nvGrpSpPr>
        <p:grpSpPr>
          <a:xfrm>
            <a:off x="3924561" y="2927462"/>
            <a:ext cx="1569144" cy="591015"/>
            <a:chOff x="3820100" y="3023049"/>
            <a:chExt cx="1303926" cy="491162"/>
          </a:xfrm>
        </p:grpSpPr>
        <p:grpSp>
          <p:nvGrpSpPr>
            <p:cNvPr id="6734" name="Google Shape;6734;p84"/>
            <p:cNvGrpSpPr/>
            <p:nvPr/>
          </p:nvGrpSpPr>
          <p:grpSpPr>
            <a:xfrm>
              <a:off x="3820100" y="3023072"/>
              <a:ext cx="1303926" cy="491139"/>
              <a:chOff x="3820100" y="3023072"/>
              <a:chExt cx="1303926" cy="491139"/>
            </a:xfrm>
          </p:grpSpPr>
          <p:sp>
            <p:nvSpPr>
              <p:cNvPr id="6735" name="Google Shape;6735;p8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4"/>
            <p:cNvGrpSpPr/>
            <p:nvPr/>
          </p:nvGrpSpPr>
          <p:grpSpPr>
            <a:xfrm>
              <a:off x="4132439" y="3023645"/>
              <a:ext cx="393633" cy="177096"/>
              <a:chOff x="4132439" y="3023645"/>
              <a:chExt cx="393633" cy="177096"/>
            </a:xfrm>
          </p:grpSpPr>
          <p:sp>
            <p:nvSpPr>
              <p:cNvPr id="6738" name="Google Shape;6738;p8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4"/>
            <p:cNvGrpSpPr/>
            <p:nvPr/>
          </p:nvGrpSpPr>
          <p:grpSpPr>
            <a:xfrm>
              <a:off x="3921811" y="3023049"/>
              <a:ext cx="1002397" cy="388943"/>
              <a:chOff x="3921811" y="3023049"/>
              <a:chExt cx="1002397" cy="388943"/>
            </a:xfrm>
          </p:grpSpPr>
          <p:sp>
            <p:nvSpPr>
              <p:cNvPr id="6741" name="Google Shape;6741;p8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84"/>
            <p:cNvGrpSpPr/>
            <p:nvPr/>
          </p:nvGrpSpPr>
          <p:grpSpPr>
            <a:xfrm>
              <a:off x="4023645" y="3023049"/>
              <a:ext cx="683032" cy="286722"/>
              <a:chOff x="4023645" y="3023049"/>
              <a:chExt cx="683032" cy="286722"/>
            </a:xfrm>
          </p:grpSpPr>
          <p:sp>
            <p:nvSpPr>
              <p:cNvPr id="6744" name="Google Shape;6744;p8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46" name="Google Shape;6746;p84"/>
          <p:cNvGrpSpPr/>
          <p:nvPr/>
        </p:nvGrpSpPr>
        <p:grpSpPr>
          <a:xfrm>
            <a:off x="1556683" y="2054307"/>
            <a:ext cx="713522" cy="688025"/>
            <a:chOff x="1706078" y="2092648"/>
            <a:chExt cx="660913" cy="637296"/>
          </a:xfrm>
        </p:grpSpPr>
        <p:sp>
          <p:nvSpPr>
            <p:cNvPr id="6747" name="Google Shape;6747;p8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8" name="Google Shape;6748;p84"/>
            <p:cNvGrpSpPr/>
            <p:nvPr/>
          </p:nvGrpSpPr>
          <p:grpSpPr>
            <a:xfrm>
              <a:off x="1706078" y="2092648"/>
              <a:ext cx="660913" cy="575241"/>
              <a:chOff x="1706078" y="2092648"/>
              <a:chExt cx="660913" cy="575241"/>
            </a:xfrm>
          </p:grpSpPr>
          <p:sp>
            <p:nvSpPr>
              <p:cNvPr id="6749" name="Google Shape;6749;p8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2" name="Google Shape;6752;p84"/>
          <p:cNvGrpSpPr/>
          <p:nvPr/>
        </p:nvGrpSpPr>
        <p:grpSpPr>
          <a:xfrm>
            <a:off x="6318542" y="1171856"/>
            <a:ext cx="1317459" cy="684168"/>
            <a:chOff x="238125" y="999450"/>
            <a:chExt cx="7140700" cy="3708225"/>
          </a:xfrm>
        </p:grpSpPr>
        <p:sp>
          <p:nvSpPr>
            <p:cNvPr id="6753" name="Google Shape;6753;p8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5" name="Shape 6765"/>
        <p:cNvGrpSpPr/>
        <p:nvPr/>
      </p:nvGrpSpPr>
      <p:grpSpPr>
        <a:xfrm>
          <a:off x="0" y="0"/>
          <a:ext cx="0" cy="0"/>
          <a:chOff x="0" y="0"/>
          <a:chExt cx="0" cy="0"/>
        </a:xfrm>
      </p:grpSpPr>
      <p:grpSp>
        <p:nvGrpSpPr>
          <p:cNvPr id="6766" name="Google Shape;6766;p85"/>
          <p:cNvGrpSpPr/>
          <p:nvPr/>
        </p:nvGrpSpPr>
        <p:grpSpPr>
          <a:xfrm>
            <a:off x="729238" y="1179665"/>
            <a:ext cx="1636117" cy="1526144"/>
            <a:chOff x="729238" y="1179665"/>
            <a:chExt cx="1636117" cy="1526144"/>
          </a:xfrm>
        </p:grpSpPr>
        <p:grpSp>
          <p:nvGrpSpPr>
            <p:cNvPr id="6767" name="Google Shape;6767;p85"/>
            <p:cNvGrpSpPr/>
            <p:nvPr/>
          </p:nvGrpSpPr>
          <p:grpSpPr>
            <a:xfrm>
              <a:off x="729238" y="1179665"/>
              <a:ext cx="80700" cy="1526144"/>
              <a:chOff x="729238" y="1179665"/>
              <a:chExt cx="80700" cy="1526144"/>
            </a:xfrm>
          </p:grpSpPr>
          <p:sp>
            <p:nvSpPr>
              <p:cNvPr id="6768" name="Google Shape;6768;p8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5"/>
            <p:cNvGrpSpPr/>
            <p:nvPr/>
          </p:nvGrpSpPr>
          <p:grpSpPr>
            <a:xfrm>
              <a:off x="903098" y="1179665"/>
              <a:ext cx="80700" cy="1526144"/>
              <a:chOff x="903098" y="1179665"/>
              <a:chExt cx="80700" cy="1526144"/>
            </a:xfrm>
          </p:grpSpPr>
          <p:sp>
            <p:nvSpPr>
              <p:cNvPr id="6779" name="Google Shape;6779;p8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5"/>
            <p:cNvGrpSpPr/>
            <p:nvPr/>
          </p:nvGrpSpPr>
          <p:grpSpPr>
            <a:xfrm>
              <a:off x="1076958" y="1179665"/>
              <a:ext cx="80700" cy="1526144"/>
              <a:chOff x="1076958" y="1179665"/>
              <a:chExt cx="80700" cy="1526144"/>
            </a:xfrm>
          </p:grpSpPr>
          <p:sp>
            <p:nvSpPr>
              <p:cNvPr id="6790" name="Google Shape;6790;p8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85"/>
            <p:cNvGrpSpPr/>
            <p:nvPr/>
          </p:nvGrpSpPr>
          <p:grpSpPr>
            <a:xfrm>
              <a:off x="1247707" y="1179665"/>
              <a:ext cx="80700" cy="1526144"/>
              <a:chOff x="1247707" y="1179665"/>
              <a:chExt cx="80700" cy="1526144"/>
            </a:xfrm>
          </p:grpSpPr>
          <p:sp>
            <p:nvSpPr>
              <p:cNvPr id="6801" name="Google Shape;6801;p8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85"/>
            <p:cNvGrpSpPr/>
            <p:nvPr/>
          </p:nvGrpSpPr>
          <p:grpSpPr>
            <a:xfrm>
              <a:off x="1421567" y="1179665"/>
              <a:ext cx="80700" cy="1526144"/>
              <a:chOff x="1421567" y="1179665"/>
              <a:chExt cx="80700" cy="1526144"/>
            </a:xfrm>
          </p:grpSpPr>
          <p:sp>
            <p:nvSpPr>
              <p:cNvPr id="6812" name="Google Shape;6812;p8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85"/>
            <p:cNvGrpSpPr/>
            <p:nvPr/>
          </p:nvGrpSpPr>
          <p:grpSpPr>
            <a:xfrm>
              <a:off x="1592327" y="1179665"/>
              <a:ext cx="80700" cy="1526144"/>
              <a:chOff x="1592327" y="1179665"/>
              <a:chExt cx="80700" cy="1526144"/>
            </a:xfrm>
          </p:grpSpPr>
          <p:sp>
            <p:nvSpPr>
              <p:cNvPr id="6823" name="Google Shape;6823;p8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85"/>
            <p:cNvGrpSpPr/>
            <p:nvPr/>
          </p:nvGrpSpPr>
          <p:grpSpPr>
            <a:xfrm>
              <a:off x="1766187" y="1179665"/>
              <a:ext cx="80700" cy="1526144"/>
              <a:chOff x="1766187" y="1179665"/>
              <a:chExt cx="80700" cy="1526144"/>
            </a:xfrm>
          </p:grpSpPr>
          <p:sp>
            <p:nvSpPr>
              <p:cNvPr id="6834" name="Google Shape;6834;p8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5"/>
            <p:cNvGrpSpPr/>
            <p:nvPr/>
          </p:nvGrpSpPr>
          <p:grpSpPr>
            <a:xfrm>
              <a:off x="1936935" y="1179665"/>
              <a:ext cx="80700" cy="1526144"/>
              <a:chOff x="1936935" y="1179665"/>
              <a:chExt cx="80700" cy="1526144"/>
            </a:xfrm>
          </p:grpSpPr>
          <p:sp>
            <p:nvSpPr>
              <p:cNvPr id="6845" name="Google Shape;6845;p8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85"/>
            <p:cNvGrpSpPr/>
            <p:nvPr/>
          </p:nvGrpSpPr>
          <p:grpSpPr>
            <a:xfrm>
              <a:off x="2110795" y="1179665"/>
              <a:ext cx="80700" cy="1526144"/>
              <a:chOff x="2110795" y="1179665"/>
              <a:chExt cx="80700" cy="1526144"/>
            </a:xfrm>
          </p:grpSpPr>
          <p:sp>
            <p:nvSpPr>
              <p:cNvPr id="6856" name="Google Shape;6856;p8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85"/>
            <p:cNvGrpSpPr/>
            <p:nvPr/>
          </p:nvGrpSpPr>
          <p:grpSpPr>
            <a:xfrm>
              <a:off x="2284655" y="1179665"/>
              <a:ext cx="80700" cy="1526144"/>
              <a:chOff x="2284655" y="1179665"/>
              <a:chExt cx="80700" cy="1526144"/>
            </a:xfrm>
          </p:grpSpPr>
          <p:sp>
            <p:nvSpPr>
              <p:cNvPr id="6867" name="Google Shape;6867;p8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7" name="Google Shape;6877;p85"/>
          <p:cNvGrpSpPr/>
          <p:nvPr/>
        </p:nvGrpSpPr>
        <p:grpSpPr>
          <a:xfrm>
            <a:off x="2623904" y="1198803"/>
            <a:ext cx="1364248" cy="1102133"/>
            <a:chOff x="2623904" y="1198803"/>
            <a:chExt cx="1364248" cy="1102133"/>
          </a:xfrm>
        </p:grpSpPr>
        <p:grpSp>
          <p:nvGrpSpPr>
            <p:cNvPr id="6878" name="Google Shape;6878;p85"/>
            <p:cNvGrpSpPr/>
            <p:nvPr/>
          </p:nvGrpSpPr>
          <p:grpSpPr>
            <a:xfrm>
              <a:off x="2623907" y="1198803"/>
              <a:ext cx="1364245" cy="273000"/>
              <a:chOff x="2623907" y="1198803"/>
              <a:chExt cx="1364245" cy="273000"/>
            </a:xfrm>
          </p:grpSpPr>
          <p:sp>
            <p:nvSpPr>
              <p:cNvPr id="6879" name="Google Shape;6879;p8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5"/>
            <p:cNvGrpSpPr/>
            <p:nvPr/>
          </p:nvGrpSpPr>
          <p:grpSpPr>
            <a:xfrm>
              <a:off x="2623904" y="1476964"/>
              <a:ext cx="1364245" cy="273000"/>
              <a:chOff x="2623904" y="1476964"/>
              <a:chExt cx="1364245" cy="273000"/>
            </a:xfrm>
          </p:grpSpPr>
          <p:sp>
            <p:nvSpPr>
              <p:cNvPr id="6885" name="Google Shape;6885;p8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5"/>
            <p:cNvGrpSpPr/>
            <p:nvPr/>
          </p:nvGrpSpPr>
          <p:grpSpPr>
            <a:xfrm>
              <a:off x="2623907" y="1749775"/>
              <a:ext cx="1364245" cy="273000"/>
              <a:chOff x="2623907" y="1749775"/>
              <a:chExt cx="1364245" cy="273000"/>
            </a:xfrm>
          </p:grpSpPr>
          <p:sp>
            <p:nvSpPr>
              <p:cNvPr id="6891" name="Google Shape;6891;p8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85"/>
            <p:cNvGrpSpPr/>
            <p:nvPr/>
          </p:nvGrpSpPr>
          <p:grpSpPr>
            <a:xfrm>
              <a:off x="2623904" y="2027936"/>
              <a:ext cx="1364245" cy="273000"/>
              <a:chOff x="2623904" y="2027936"/>
              <a:chExt cx="1364245" cy="273000"/>
            </a:xfrm>
          </p:grpSpPr>
          <p:sp>
            <p:nvSpPr>
              <p:cNvPr id="6897" name="Google Shape;6897;p8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2" name="Google Shape;6902;p85"/>
          <p:cNvGrpSpPr/>
          <p:nvPr/>
        </p:nvGrpSpPr>
        <p:grpSpPr>
          <a:xfrm>
            <a:off x="2613365" y="2657876"/>
            <a:ext cx="1387541" cy="159124"/>
            <a:chOff x="3200660" y="2180272"/>
            <a:chExt cx="2563824" cy="378237"/>
          </a:xfrm>
        </p:grpSpPr>
        <p:sp>
          <p:nvSpPr>
            <p:cNvPr id="6903" name="Google Shape;6903;p8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85"/>
          <p:cNvGrpSpPr/>
          <p:nvPr/>
        </p:nvGrpSpPr>
        <p:grpSpPr>
          <a:xfrm>
            <a:off x="2609890" y="2935640"/>
            <a:ext cx="1390502" cy="159625"/>
            <a:chOff x="3530150" y="2790075"/>
            <a:chExt cx="1962600" cy="225300"/>
          </a:xfrm>
        </p:grpSpPr>
        <p:sp>
          <p:nvSpPr>
            <p:cNvPr id="6922" name="Google Shape;6922;p8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5"/>
          <p:cNvGrpSpPr/>
          <p:nvPr/>
        </p:nvGrpSpPr>
        <p:grpSpPr>
          <a:xfrm>
            <a:off x="2609948" y="3213905"/>
            <a:ext cx="1411629" cy="154175"/>
            <a:chOff x="3558802" y="4011244"/>
            <a:chExt cx="1866000" cy="111600"/>
          </a:xfrm>
        </p:grpSpPr>
        <p:sp>
          <p:nvSpPr>
            <p:cNvPr id="6925" name="Google Shape;6925;p8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5"/>
          <p:cNvGrpSpPr/>
          <p:nvPr/>
        </p:nvGrpSpPr>
        <p:grpSpPr>
          <a:xfrm>
            <a:off x="2610235" y="2419475"/>
            <a:ext cx="1383503" cy="119761"/>
            <a:chOff x="3465975" y="2270258"/>
            <a:chExt cx="1986364" cy="171947"/>
          </a:xfrm>
        </p:grpSpPr>
        <p:sp>
          <p:nvSpPr>
            <p:cNvPr id="6928" name="Google Shape;6928;p8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85"/>
          <p:cNvGrpSpPr/>
          <p:nvPr/>
        </p:nvGrpSpPr>
        <p:grpSpPr>
          <a:xfrm>
            <a:off x="2621243" y="3783248"/>
            <a:ext cx="1369531" cy="195460"/>
            <a:chOff x="723300" y="4253549"/>
            <a:chExt cx="2276482" cy="324900"/>
          </a:xfrm>
        </p:grpSpPr>
        <p:sp>
          <p:nvSpPr>
            <p:cNvPr id="6937" name="Google Shape;6937;p8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85"/>
          <p:cNvGrpSpPr/>
          <p:nvPr/>
        </p:nvGrpSpPr>
        <p:grpSpPr>
          <a:xfrm>
            <a:off x="2610803" y="3484489"/>
            <a:ext cx="1389066" cy="180119"/>
            <a:chOff x="705948" y="3788465"/>
            <a:chExt cx="2308953" cy="299400"/>
          </a:xfrm>
        </p:grpSpPr>
        <p:sp>
          <p:nvSpPr>
            <p:cNvPr id="6943" name="Google Shape;6943;p8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5"/>
          <p:cNvGrpSpPr/>
          <p:nvPr/>
        </p:nvGrpSpPr>
        <p:grpSpPr>
          <a:xfrm>
            <a:off x="4207794" y="2088443"/>
            <a:ext cx="1433821" cy="191501"/>
            <a:chOff x="4273350" y="2088443"/>
            <a:chExt cx="1433821" cy="191501"/>
          </a:xfrm>
        </p:grpSpPr>
        <p:grpSp>
          <p:nvGrpSpPr>
            <p:cNvPr id="6949" name="Google Shape;6949;p85"/>
            <p:cNvGrpSpPr/>
            <p:nvPr/>
          </p:nvGrpSpPr>
          <p:grpSpPr>
            <a:xfrm>
              <a:off x="4273350" y="2088443"/>
              <a:ext cx="1433821" cy="0"/>
              <a:chOff x="5224975" y="2962250"/>
              <a:chExt cx="1544400" cy="0"/>
            </a:xfrm>
          </p:grpSpPr>
          <p:cxnSp>
            <p:nvCxnSpPr>
              <p:cNvPr id="6950" name="Google Shape;6950;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51" name="Google Shape;6951;p8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952" name="Google Shape;6952;p85"/>
            <p:cNvGrpSpPr/>
            <p:nvPr/>
          </p:nvGrpSpPr>
          <p:grpSpPr>
            <a:xfrm>
              <a:off x="4273350" y="2279944"/>
              <a:ext cx="1433821" cy="0"/>
              <a:chOff x="5224975" y="2962250"/>
              <a:chExt cx="1544400" cy="0"/>
            </a:xfrm>
          </p:grpSpPr>
          <p:cxnSp>
            <p:nvCxnSpPr>
              <p:cNvPr id="6953" name="Google Shape;6953;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954" name="Google Shape;6954;p8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955" name="Google Shape;6955;p85"/>
          <p:cNvGrpSpPr/>
          <p:nvPr/>
        </p:nvGrpSpPr>
        <p:grpSpPr>
          <a:xfrm>
            <a:off x="2658741" y="4097347"/>
            <a:ext cx="1304609" cy="294074"/>
            <a:chOff x="2658741" y="4097347"/>
            <a:chExt cx="1304609" cy="294074"/>
          </a:xfrm>
        </p:grpSpPr>
        <p:grpSp>
          <p:nvGrpSpPr>
            <p:cNvPr id="6956" name="Google Shape;6956;p85"/>
            <p:cNvGrpSpPr/>
            <p:nvPr/>
          </p:nvGrpSpPr>
          <p:grpSpPr>
            <a:xfrm>
              <a:off x="2658741" y="4097347"/>
              <a:ext cx="118572" cy="294074"/>
              <a:chOff x="3343310" y="4475555"/>
              <a:chExt cx="127717" cy="316753"/>
            </a:xfrm>
          </p:grpSpPr>
          <p:sp>
            <p:nvSpPr>
              <p:cNvPr id="6957" name="Google Shape;6957;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85"/>
            <p:cNvGrpSpPr/>
            <p:nvPr/>
          </p:nvGrpSpPr>
          <p:grpSpPr>
            <a:xfrm>
              <a:off x="3815519" y="4098388"/>
              <a:ext cx="147831" cy="291991"/>
              <a:chOff x="3527539" y="4476677"/>
              <a:chExt cx="159232" cy="314510"/>
            </a:xfrm>
          </p:grpSpPr>
          <p:sp>
            <p:nvSpPr>
              <p:cNvPr id="6960" name="Google Shape;6960;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5"/>
            <p:cNvGrpSpPr/>
            <p:nvPr/>
          </p:nvGrpSpPr>
          <p:grpSpPr>
            <a:xfrm>
              <a:off x="3511696" y="4098388"/>
              <a:ext cx="147831" cy="291991"/>
              <a:chOff x="3527539" y="4476677"/>
              <a:chExt cx="159232" cy="314510"/>
            </a:xfrm>
          </p:grpSpPr>
          <p:sp>
            <p:nvSpPr>
              <p:cNvPr id="6963" name="Google Shape;6963;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85"/>
            <p:cNvGrpSpPr/>
            <p:nvPr/>
          </p:nvGrpSpPr>
          <p:grpSpPr>
            <a:xfrm>
              <a:off x="3207874" y="4098388"/>
              <a:ext cx="147831" cy="291991"/>
              <a:chOff x="3527539" y="4476677"/>
              <a:chExt cx="159232" cy="314510"/>
            </a:xfrm>
          </p:grpSpPr>
          <p:sp>
            <p:nvSpPr>
              <p:cNvPr id="6966" name="Google Shape;6966;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5"/>
            <p:cNvGrpSpPr/>
            <p:nvPr/>
          </p:nvGrpSpPr>
          <p:grpSpPr>
            <a:xfrm>
              <a:off x="2933305" y="4097347"/>
              <a:ext cx="118572" cy="294074"/>
              <a:chOff x="3343310" y="4475555"/>
              <a:chExt cx="127717" cy="316753"/>
            </a:xfrm>
          </p:grpSpPr>
          <p:sp>
            <p:nvSpPr>
              <p:cNvPr id="6969" name="Google Shape;6969;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71" name="Google Shape;6971;p85"/>
          <p:cNvGrpSpPr/>
          <p:nvPr/>
        </p:nvGrpSpPr>
        <p:grpSpPr>
          <a:xfrm>
            <a:off x="4209349" y="1176041"/>
            <a:ext cx="1430711" cy="751237"/>
            <a:chOff x="5159450" y="1919950"/>
            <a:chExt cx="1541050" cy="862500"/>
          </a:xfrm>
        </p:grpSpPr>
        <p:sp>
          <p:nvSpPr>
            <p:cNvPr id="6972" name="Google Shape;6972;p8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973" name="Google Shape;6973;p85"/>
            <p:cNvGrpSpPr/>
            <p:nvPr/>
          </p:nvGrpSpPr>
          <p:grpSpPr>
            <a:xfrm>
              <a:off x="5159450" y="1919950"/>
              <a:ext cx="1541050" cy="862500"/>
              <a:chOff x="5159450" y="1919950"/>
              <a:chExt cx="1541050" cy="862500"/>
            </a:xfrm>
          </p:grpSpPr>
          <p:cxnSp>
            <p:nvCxnSpPr>
              <p:cNvPr id="6974" name="Google Shape;6974;p8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975" name="Google Shape;6975;p8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976" name="Google Shape;6976;p85"/>
          <p:cNvGrpSpPr/>
          <p:nvPr/>
        </p:nvGrpSpPr>
        <p:grpSpPr>
          <a:xfrm>
            <a:off x="4257486" y="2439811"/>
            <a:ext cx="1334436" cy="967914"/>
            <a:chOff x="4294923" y="2439811"/>
            <a:chExt cx="1334436" cy="967914"/>
          </a:xfrm>
        </p:grpSpPr>
        <p:grpSp>
          <p:nvGrpSpPr>
            <p:cNvPr id="6977" name="Google Shape;6977;p85"/>
            <p:cNvGrpSpPr/>
            <p:nvPr/>
          </p:nvGrpSpPr>
          <p:grpSpPr>
            <a:xfrm>
              <a:off x="4960455" y="2469658"/>
              <a:ext cx="668904" cy="885524"/>
              <a:chOff x="4960455" y="2469658"/>
              <a:chExt cx="668904" cy="885524"/>
            </a:xfrm>
          </p:grpSpPr>
          <p:sp>
            <p:nvSpPr>
              <p:cNvPr id="6978" name="Google Shape;6978;p8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85"/>
            <p:cNvGrpSpPr/>
            <p:nvPr/>
          </p:nvGrpSpPr>
          <p:grpSpPr>
            <a:xfrm>
              <a:off x="4294923" y="2469658"/>
              <a:ext cx="668951" cy="885524"/>
              <a:chOff x="4294923" y="2469658"/>
              <a:chExt cx="668951" cy="885524"/>
            </a:xfrm>
          </p:grpSpPr>
          <p:sp>
            <p:nvSpPr>
              <p:cNvPr id="6985" name="Google Shape;6985;p8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1" name="Google Shape;6991;p8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85"/>
          <p:cNvGrpSpPr/>
          <p:nvPr/>
        </p:nvGrpSpPr>
        <p:grpSpPr>
          <a:xfrm>
            <a:off x="4243690" y="3494256"/>
            <a:ext cx="1430949" cy="897289"/>
            <a:chOff x="4351371" y="3547942"/>
            <a:chExt cx="1345130" cy="843475"/>
          </a:xfrm>
        </p:grpSpPr>
        <p:grpSp>
          <p:nvGrpSpPr>
            <p:cNvPr id="6993" name="Google Shape;6993;p85"/>
            <p:cNvGrpSpPr/>
            <p:nvPr/>
          </p:nvGrpSpPr>
          <p:grpSpPr>
            <a:xfrm>
              <a:off x="4351371" y="4209917"/>
              <a:ext cx="1345130" cy="181500"/>
              <a:chOff x="4351371" y="4209917"/>
              <a:chExt cx="1345130" cy="181500"/>
            </a:xfrm>
          </p:grpSpPr>
          <p:sp>
            <p:nvSpPr>
              <p:cNvPr id="6994" name="Google Shape;6994;p8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5" name="Google Shape;6995;p8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996" name="Google Shape;6996;p85"/>
            <p:cNvGrpSpPr/>
            <p:nvPr/>
          </p:nvGrpSpPr>
          <p:grpSpPr>
            <a:xfrm>
              <a:off x="4403010" y="3985221"/>
              <a:ext cx="1109518" cy="181500"/>
              <a:chOff x="4403010" y="3985221"/>
              <a:chExt cx="1109518" cy="181500"/>
            </a:xfrm>
          </p:grpSpPr>
          <p:sp>
            <p:nvSpPr>
              <p:cNvPr id="6997" name="Google Shape;6997;p8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8" name="Google Shape;6998;p8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999" name="Google Shape;6999;p85"/>
            <p:cNvGrpSpPr/>
            <p:nvPr/>
          </p:nvGrpSpPr>
          <p:grpSpPr>
            <a:xfrm>
              <a:off x="4618704" y="3766582"/>
              <a:ext cx="807858" cy="181500"/>
              <a:chOff x="4618704" y="3766582"/>
              <a:chExt cx="807858" cy="181500"/>
            </a:xfrm>
          </p:grpSpPr>
          <p:sp>
            <p:nvSpPr>
              <p:cNvPr id="7000" name="Google Shape;7000;p8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1" name="Google Shape;7001;p8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002" name="Google Shape;7002;p85"/>
            <p:cNvGrpSpPr/>
            <p:nvPr/>
          </p:nvGrpSpPr>
          <p:grpSpPr>
            <a:xfrm>
              <a:off x="4735238" y="3547942"/>
              <a:ext cx="462839" cy="181500"/>
              <a:chOff x="4735238" y="3547942"/>
              <a:chExt cx="462839" cy="181500"/>
            </a:xfrm>
          </p:grpSpPr>
          <p:sp>
            <p:nvSpPr>
              <p:cNvPr id="7003" name="Google Shape;7003;p8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4" name="Google Shape;7004;p8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005" name="Google Shape;7005;p85"/>
          <p:cNvGrpSpPr/>
          <p:nvPr/>
        </p:nvGrpSpPr>
        <p:grpSpPr>
          <a:xfrm>
            <a:off x="7420047" y="2429580"/>
            <a:ext cx="1020955" cy="928853"/>
            <a:chOff x="926675" y="238125"/>
            <a:chExt cx="5755100" cy="5232975"/>
          </a:xfrm>
        </p:grpSpPr>
        <p:sp>
          <p:nvSpPr>
            <p:cNvPr id="7006" name="Google Shape;7006;p8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85"/>
          <p:cNvGrpSpPr/>
          <p:nvPr/>
        </p:nvGrpSpPr>
        <p:grpSpPr>
          <a:xfrm>
            <a:off x="727421" y="2828315"/>
            <a:ext cx="1695374" cy="1560837"/>
            <a:chOff x="727421" y="2828315"/>
            <a:chExt cx="1695374" cy="1560837"/>
          </a:xfrm>
        </p:grpSpPr>
        <p:grpSp>
          <p:nvGrpSpPr>
            <p:cNvPr id="7011" name="Google Shape;7011;p85"/>
            <p:cNvGrpSpPr/>
            <p:nvPr/>
          </p:nvGrpSpPr>
          <p:grpSpPr>
            <a:xfrm>
              <a:off x="727421" y="2828315"/>
              <a:ext cx="1695374" cy="1560837"/>
              <a:chOff x="734799" y="2782450"/>
              <a:chExt cx="1571100" cy="1577400"/>
            </a:xfrm>
          </p:grpSpPr>
          <p:cxnSp>
            <p:nvCxnSpPr>
              <p:cNvPr id="7012" name="Google Shape;7012;p8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013" name="Google Shape;7013;p8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014" name="Google Shape;7014;p85"/>
            <p:cNvGrpSpPr/>
            <p:nvPr/>
          </p:nvGrpSpPr>
          <p:grpSpPr>
            <a:xfrm>
              <a:off x="819108" y="2882501"/>
              <a:ext cx="1556791" cy="1426186"/>
              <a:chOff x="819108" y="2882501"/>
              <a:chExt cx="1556791" cy="1426186"/>
            </a:xfrm>
          </p:grpSpPr>
          <p:grpSp>
            <p:nvGrpSpPr>
              <p:cNvPr id="7015" name="Google Shape;7015;p85"/>
              <p:cNvGrpSpPr/>
              <p:nvPr/>
            </p:nvGrpSpPr>
            <p:grpSpPr>
              <a:xfrm>
                <a:off x="819108" y="2882501"/>
                <a:ext cx="103104" cy="1426186"/>
                <a:chOff x="4674013" y="3100904"/>
                <a:chExt cx="122758" cy="1698043"/>
              </a:xfrm>
            </p:grpSpPr>
            <p:sp>
              <p:nvSpPr>
                <p:cNvPr id="7016" name="Google Shape;7016;p8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5"/>
              <p:cNvGrpSpPr/>
              <p:nvPr/>
            </p:nvGrpSpPr>
            <p:grpSpPr>
              <a:xfrm>
                <a:off x="1062475" y="2882501"/>
                <a:ext cx="103104" cy="1426186"/>
                <a:chOff x="4940438" y="3100904"/>
                <a:chExt cx="122758" cy="1698043"/>
              </a:xfrm>
            </p:grpSpPr>
            <p:sp>
              <p:nvSpPr>
                <p:cNvPr id="7024" name="Google Shape;7024;p8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5"/>
              <p:cNvGrpSpPr/>
              <p:nvPr/>
            </p:nvGrpSpPr>
            <p:grpSpPr>
              <a:xfrm>
                <a:off x="1299324" y="2882501"/>
                <a:ext cx="103104" cy="1426186"/>
                <a:chOff x="5206863" y="3100904"/>
                <a:chExt cx="122758" cy="1698043"/>
              </a:xfrm>
            </p:grpSpPr>
            <p:sp>
              <p:nvSpPr>
                <p:cNvPr id="7032" name="Google Shape;7032;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5"/>
              <p:cNvGrpSpPr/>
              <p:nvPr/>
            </p:nvGrpSpPr>
            <p:grpSpPr>
              <a:xfrm>
                <a:off x="1786057" y="2882501"/>
                <a:ext cx="103104" cy="1426186"/>
                <a:chOff x="6006138" y="3143629"/>
                <a:chExt cx="122758" cy="1698043"/>
              </a:xfrm>
            </p:grpSpPr>
            <p:sp>
              <p:nvSpPr>
                <p:cNvPr id="7040" name="Google Shape;7040;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85"/>
              <p:cNvGrpSpPr/>
              <p:nvPr/>
            </p:nvGrpSpPr>
            <p:grpSpPr>
              <a:xfrm>
                <a:off x="2029422" y="2882501"/>
                <a:ext cx="103104" cy="1426186"/>
                <a:chOff x="6805413" y="3100904"/>
                <a:chExt cx="122758" cy="1698043"/>
              </a:xfrm>
            </p:grpSpPr>
            <p:sp>
              <p:nvSpPr>
                <p:cNvPr id="7048" name="Google Shape;7048;p8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85"/>
              <p:cNvGrpSpPr/>
              <p:nvPr/>
            </p:nvGrpSpPr>
            <p:grpSpPr>
              <a:xfrm>
                <a:off x="2272795" y="2882501"/>
                <a:ext cx="103104" cy="1426186"/>
                <a:chOff x="5206863" y="3100904"/>
                <a:chExt cx="122758" cy="1698043"/>
              </a:xfrm>
            </p:grpSpPr>
            <p:sp>
              <p:nvSpPr>
                <p:cNvPr id="7056" name="Google Shape;7056;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85"/>
              <p:cNvGrpSpPr/>
              <p:nvPr/>
            </p:nvGrpSpPr>
            <p:grpSpPr>
              <a:xfrm>
                <a:off x="1542694" y="2882501"/>
                <a:ext cx="103104" cy="1426186"/>
                <a:chOff x="6006138" y="3143629"/>
                <a:chExt cx="122758" cy="1698043"/>
              </a:xfrm>
            </p:grpSpPr>
            <p:sp>
              <p:nvSpPr>
                <p:cNvPr id="7064" name="Google Shape;7064;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71" name="Google Shape;7071;p85"/>
          <p:cNvGrpSpPr/>
          <p:nvPr/>
        </p:nvGrpSpPr>
        <p:grpSpPr>
          <a:xfrm>
            <a:off x="5683472" y="3518037"/>
            <a:ext cx="2749952" cy="870677"/>
            <a:chOff x="238125" y="1725700"/>
            <a:chExt cx="7139025" cy="2260325"/>
          </a:xfrm>
        </p:grpSpPr>
        <p:sp>
          <p:nvSpPr>
            <p:cNvPr id="7072" name="Google Shape;7072;p8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85"/>
          <p:cNvGrpSpPr/>
          <p:nvPr/>
        </p:nvGrpSpPr>
        <p:grpSpPr>
          <a:xfrm>
            <a:off x="5953636" y="2459783"/>
            <a:ext cx="1105452" cy="916747"/>
            <a:chOff x="5249100" y="1210600"/>
            <a:chExt cx="3502700" cy="2904775"/>
          </a:xfrm>
        </p:grpSpPr>
        <p:sp>
          <p:nvSpPr>
            <p:cNvPr id="7083" name="Google Shape;7083;p8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7" name="Google Shape;7087;p8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088" name="Google Shape;7088;p8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089" name="Google Shape;7089;p8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090" name="Google Shape;7090;p8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091" name="Google Shape;7091;p8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85"/>
          <p:cNvGrpSpPr/>
          <p:nvPr/>
        </p:nvGrpSpPr>
        <p:grpSpPr>
          <a:xfrm>
            <a:off x="7136183" y="1179201"/>
            <a:ext cx="1304650" cy="1124856"/>
            <a:chOff x="7287122" y="1165658"/>
            <a:chExt cx="1219413" cy="1051365"/>
          </a:xfrm>
        </p:grpSpPr>
        <p:grpSp>
          <p:nvGrpSpPr>
            <p:cNvPr id="7093" name="Google Shape;7093;p85"/>
            <p:cNvGrpSpPr/>
            <p:nvPr/>
          </p:nvGrpSpPr>
          <p:grpSpPr>
            <a:xfrm>
              <a:off x="7287122" y="1969723"/>
              <a:ext cx="1219413" cy="247300"/>
              <a:chOff x="7287122" y="1969723"/>
              <a:chExt cx="1219413" cy="247300"/>
            </a:xfrm>
          </p:grpSpPr>
          <p:sp>
            <p:nvSpPr>
              <p:cNvPr id="7094" name="Google Shape;7094;p8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5" name="Google Shape;7095;p85"/>
              <p:cNvGrpSpPr/>
              <p:nvPr/>
            </p:nvGrpSpPr>
            <p:grpSpPr>
              <a:xfrm>
                <a:off x="7287122" y="2063892"/>
                <a:ext cx="1151753" cy="73428"/>
                <a:chOff x="7287122" y="2063892"/>
                <a:chExt cx="1151753" cy="73428"/>
              </a:xfrm>
            </p:grpSpPr>
            <p:sp>
              <p:nvSpPr>
                <p:cNvPr id="7096" name="Google Shape;7096;p8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7" name="Google Shape;7097;p8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098" name="Google Shape;7098;p85"/>
            <p:cNvGrpSpPr/>
            <p:nvPr/>
          </p:nvGrpSpPr>
          <p:grpSpPr>
            <a:xfrm>
              <a:off x="7287122" y="1712201"/>
              <a:ext cx="1219403" cy="246767"/>
              <a:chOff x="7287122" y="1712201"/>
              <a:chExt cx="1219403" cy="246767"/>
            </a:xfrm>
          </p:grpSpPr>
          <p:sp>
            <p:nvSpPr>
              <p:cNvPr id="7099" name="Google Shape;7099;p8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0" name="Google Shape;7100;p85"/>
              <p:cNvGrpSpPr/>
              <p:nvPr/>
            </p:nvGrpSpPr>
            <p:grpSpPr>
              <a:xfrm>
                <a:off x="7287122" y="1842861"/>
                <a:ext cx="1005303" cy="73419"/>
                <a:chOff x="7287122" y="1842861"/>
                <a:chExt cx="1005303" cy="73419"/>
              </a:xfrm>
            </p:grpSpPr>
            <p:sp>
              <p:nvSpPr>
                <p:cNvPr id="7101" name="Google Shape;7101;p8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2" name="Google Shape;7102;p8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103" name="Google Shape;7103;p85"/>
            <p:cNvGrpSpPr/>
            <p:nvPr/>
          </p:nvGrpSpPr>
          <p:grpSpPr>
            <a:xfrm>
              <a:off x="7287122" y="1447520"/>
              <a:ext cx="1219403" cy="286667"/>
              <a:chOff x="7287122" y="1447520"/>
              <a:chExt cx="1219403" cy="286667"/>
            </a:xfrm>
          </p:grpSpPr>
          <p:sp>
            <p:nvSpPr>
              <p:cNvPr id="7104" name="Google Shape;7104;p8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85"/>
              <p:cNvGrpSpPr/>
              <p:nvPr/>
            </p:nvGrpSpPr>
            <p:grpSpPr>
              <a:xfrm>
                <a:off x="7287122" y="1581977"/>
                <a:ext cx="852803" cy="73428"/>
                <a:chOff x="7287122" y="1581977"/>
                <a:chExt cx="852803" cy="73428"/>
              </a:xfrm>
            </p:grpSpPr>
            <p:sp>
              <p:nvSpPr>
                <p:cNvPr id="7106" name="Google Shape;7106;p8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7" name="Google Shape;7107;p8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108" name="Google Shape;7108;p85"/>
            <p:cNvGrpSpPr/>
            <p:nvPr/>
          </p:nvGrpSpPr>
          <p:grpSpPr>
            <a:xfrm>
              <a:off x="7287122" y="1165658"/>
              <a:ext cx="1219403" cy="344253"/>
              <a:chOff x="7287122" y="1165658"/>
              <a:chExt cx="1219403" cy="344253"/>
            </a:xfrm>
          </p:grpSpPr>
          <p:sp>
            <p:nvSpPr>
              <p:cNvPr id="7109" name="Google Shape;7109;p8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0" name="Google Shape;7110;p85"/>
              <p:cNvGrpSpPr/>
              <p:nvPr/>
            </p:nvGrpSpPr>
            <p:grpSpPr>
              <a:xfrm>
                <a:off x="7287122" y="1341025"/>
                <a:ext cx="695703" cy="73419"/>
                <a:chOff x="7287122" y="1341025"/>
                <a:chExt cx="695703" cy="73419"/>
              </a:xfrm>
            </p:grpSpPr>
            <p:sp>
              <p:nvSpPr>
                <p:cNvPr id="7111" name="Google Shape;7111;p8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2" name="Google Shape;7112;p8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113" name="Google Shape;7113;p85"/>
          <p:cNvGrpSpPr/>
          <p:nvPr/>
        </p:nvGrpSpPr>
        <p:grpSpPr>
          <a:xfrm>
            <a:off x="5802676" y="1185224"/>
            <a:ext cx="1397729" cy="1098540"/>
            <a:chOff x="5900602" y="1193063"/>
            <a:chExt cx="1299851" cy="1021707"/>
          </a:xfrm>
        </p:grpSpPr>
        <p:grpSp>
          <p:nvGrpSpPr>
            <p:cNvPr id="7114" name="Google Shape;7114;p85"/>
            <p:cNvGrpSpPr/>
            <p:nvPr/>
          </p:nvGrpSpPr>
          <p:grpSpPr>
            <a:xfrm>
              <a:off x="6520337" y="1193063"/>
              <a:ext cx="341815" cy="799959"/>
              <a:chOff x="6520337" y="1193063"/>
              <a:chExt cx="341815" cy="799959"/>
            </a:xfrm>
          </p:grpSpPr>
          <p:grpSp>
            <p:nvGrpSpPr>
              <p:cNvPr id="7115" name="Google Shape;7115;p85"/>
              <p:cNvGrpSpPr/>
              <p:nvPr/>
            </p:nvGrpSpPr>
            <p:grpSpPr>
              <a:xfrm>
                <a:off x="6520337" y="1589527"/>
                <a:ext cx="213950" cy="403494"/>
                <a:chOff x="6520337" y="1589527"/>
                <a:chExt cx="213950" cy="403494"/>
              </a:xfrm>
            </p:grpSpPr>
            <p:sp>
              <p:nvSpPr>
                <p:cNvPr id="7116" name="Google Shape;7116;p8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85"/>
              <p:cNvGrpSpPr/>
              <p:nvPr/>
            </p:nvGrpSpPr>
            <p:grpSpPr>
              <a:xfrm>
                <a:off x="6577204" y="1193063"/>
                <a:ext cx="284947" cy="464512"/>
                <a:chOff x="6577204" y="1193063"/>
                <a:chExt cx="284947" cy="464512"/>
              </a:xfrm>
            </p:grpSpPr>
            <p:sp>
              <p:nvSpPr>
                <p:cNvPr id="7119" name="Google Shape;7119;p8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0" name="Google Shape;7120;p8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121" name="Google Shape;7121;p85"/>
            <p:cNvGrpSpPr/>
            <p:nvPr/>
          </p:nvGrpSpPr>
          <p:grpSpPr>
            <a:xfrm>
              <a:off x="6238903" y="1193063"/>
              <a:ext cx="300475" cy="900152"/>
              <a:chOff x="6238903" y="1193063"/>
              <a:chExt cx="300475" cy="900152"/>
            </a:xfrm>
          </p:grpSpPr>
          <p:grpSp>
            <p:nvGrpSpPr>
              <p:cNvPr id="7122" name="Google Shape;7122;p85"/>
              <p:cNvGrpSpPr/>
              <p:nvPr/>
            </p:nvGrpSpPr>
            <p:grpSpPr>
              <a:xfrm>
                <a:off x="6290865" y="1489315"/>
                <a:ext cx="248514" cy="603900"/>
                <a:chOff x="6290865" y="1489315"/>
                <a:chExt cx="248514" cy="603900"/>
              </a:xfrm>
            </p:grpSpPr>
            <p:sp>
              <p:nvSpPr>
                <p:cNvPr id="7123" name="Google Shape;7123;p8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5"/>
              <p:cNvGrpSpPr/>
              <p:nvPr/>
            </p:nvGrpSpPr>
            <p:grpSpPr>
              <a:xfrm>
                <a:off x="6238903" y="1193063"/>
                <a:ext cx="284947" cy="333087"/>
                <a:chOff x="6238903" y="1193063"/>
                <a:chExt cx="284947" cy="333087"/>
              </a:xfrm>
            </p:grpSpPr>
            <p:sp>
              <p:nvSpPr>
                <p:cNvPr id="7126" name="Google Shape;7126;p8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7" name="Google Shape;7127;p8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128" name="Google Shape;7128;p85"/>
            <p:cNvGrpSpPr/>
            <p:nvPr/>
          </p:nvGrpSpPr>
          <p:grpSpPr>
            <a:xfrm>
              <a:off x="5900602" y="1193063"/>
              <a:ext cx="444345" cy="1021707"/>
              <a:chOff x="5900602" y="1193063"/>
              <a:chExt cx="444345" cy="1021707"/>
            </a:xfrm>
          </p:grpSpPr>
          <p:grpSp>
            <p:nvGrpSpPr>
              <p:cNvPr id="7129" name="Google Shape;7129;p85"/>
              <p:cNvGrpSpPr/>
              <p:nvPr/>
            </p:nvGrpSpPr>
            <p:grpSpPr>
              <a:xfrm>
                <a:off x="6046501" y="1367785"/>
                <a:ext cx="298446" cy="846986"/>
                <a:chOff x="6046501" y="1367785"/>
                <a:chExt cx="298446" cy="846986"/>
              </a:xfrm>
            </p:grpSpPr>
            <p:sp>
              <p:nvSpPr>
                <p:cNvPr id="7130" name="Google Shape;7130;p8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5"/>
              <p:cNvGrpSpPr/>
              <p:nvPr/>
            </p:nvGrpSpPr>
            <p:grpSpPr>
              <a:xfrm>
                <a:off x="5900602" y="1193063"/>
                <a:ext cx="284947" cy="182312"/>
                <a:chOff x="5900602" y="1193063"/>
                <a:chExt cx="284947" cy="182312"/>
              </a:xfrm>
            </p:grpSpPr>
            <p:sp>
              <p:nvSpPr>
                <p:cNvPr id="7133" name="Google Shape;7133;p8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4" name="Google Shape;7134;p8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135" name="Google Shape;7135;p85"/>
            <p:cNvGrpSpPr/>
            <p:nvPr/>
          </p:nvGrpSpPr>
          <p:grpSpPr>
            <a:xfrm>
              <a:off x="6738300" y="1193063"/>
              <a:ext cx="462153" cy="707634"/>
              <a:chOff x="6738300" y="1193063"/>
              <a:chExt cx="462153" cy="707634"/>
            </a:xfrm>
          </p:grpSpPr>
          <p:grpSp>
            <p:nvGrpSpPr>
              <p:cNvPr id="7136" name="Google Shape;7136;p85"/>
              <p:cNvGrpSpPr/>
              <p:nvPr/>
            </p:nvGrpSpPr>
            <p:grpSpPr>
              <a:xfrm>
                <a:off x="6915505" y="1193063"/>
                <a:ext cx="284947" cy="597387"/>
                <a:chOff x="6915505" y="1193063"/>
                <a:chExt cx="284947" cy="597387"/>
              </a:xfrm>
            </p:grpSpPr>
            <p:sp>
              <p:nvSpPr>
                <p:cNvPr id="7137" name="Google Shape;7137;p8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8" name="Google Shape;7138;p8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139" name="Google Shape;7139;p85"/>
              <p:cNvGrpSpPr/>
              <p:nvPr/>
            </p:nvGrpSpPr>
            <p:grpSpPr>
              <a:xfrm>
                <a:off x="6738300" y="1684725"/>
                <a:ext cx="230066" cy="215971"/>
                <a:chOff x="6738300" y="1684725"/>
                <a:chExt cx="230066" cy="215971"/>
              </a:xfrm>
            </p:grpSpPr>
            <p:sp>
              <p:nvSpPr>
                <p:cNvPr id="7140" name="Google Shape;7140;p8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5" name="Shape 7145"/>
        <p:cNvGrpSpPr/>
        <p:nvPr/>
      </p:nvGrpSpPr>
      <p:grpSpPr>
        <a:xfrm>
          <a:off x="0" y="0"/>
          <a:ext cx="0" cy="0"/>
          <a:chOff x="0" y="0"/>
          <a:chExt cx="0" cy="0"/>
        </a:xfrm>
      </p:grpSpPr>
      <p:sp>
        <p:nvSpPr>
          <p:cNvPr id="7146" name="Google Shape;7146;p8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147" name="Google Shape;7147;p86"/>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148" name="Google Shape;7148;p86"/>
          <p:cNvGrpSpPr/>
          <p:nvPr/>
        </p:nvGrpSpPr>
        <p:grpSpPr>
          <a:xfrm>
            <a:off x="829359" y="2307635"/>
            <a:ext cx="339235" cy="298186"/>
            <a:chOff x="898875" y="244725"/>
            <a:chExt cx="481800" cy="423500"/>
          </a:xfrm>
        </p:grpSpPr>
        <p:sp>
          <p:nvSpPr>
            <p:cNvPr id="7149" name="Google Shape;7149;p8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0" name="Google Shape;7150;p8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1" name="Google Shape;7151;p8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2" name="Google Shape;7152;p8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3" name="Google Shape;7153;p8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4" name="Google Shape;7154;p8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5" name="Google Shape;7155;p86"/>
          <p:cNvGrpSpPr/>
          <p:nvPr/>
        </p:nvGrpSpPr>
        <p:grpSpPr>
          <a:xfrm>
            <a:off x="1267741" y="2287103"/>
            <a:ext cx="298169" cy="339253"/>
            <a:chOff x="1529350" y="258825"/>
            <a:chExt cx="423475" cy="481825"/>
          </a:xfrm>
        </p:grpSpPr>
        <p:sp>
          <p:nvSpPr>
            <p:cNvPr id="7156" name="Google Shape;7156;p8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7" name="Google Shape;7157;p8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8" name="Google Shape;7158;p86"/>
          <p:cNvGrpSpPr/>
          <p:nvPr/>
        </p:nvGrpSpPr>
        <p:grpSpPr>
          <a:xfrm>
            <a:off x="1660716" y="2367273"/>
            <a:ext cx="340890" cy="178912"/>
            <a:chOff x="2084325" y="363300"/>
            <a:chExt cx="484150" cy="254100"/>
          </a:xfrm>
        </p:grpSpPr>
        <p:sp>
          <p:nvSpPr>
            <p:cNvPr id="7159" name="Google Shape;7159;p8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0" name="Google Shape;7160;p8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1" name="Google Shape;7161;p86"/>
          <p:cNvGrpSpPr/>
          <p:nvPr/>
        </p:nvGrpSpPr>
        <p:grpSpPr>
          <a:xfrm>
            <a:off x="2110011" y="2287102"/>
            <a:ext cx="298169" cy="339253"/>
            <a:chOff x="2707500" y="249400"/>
            <a:chExt cx="423475" cy="481825"/>
          </a:xfrm>
        </p:grpSpPr>
        <p:sp>
          <p:nvSpPr>
            <p:cNvPr id="7162" name="Google Shape;7162;p8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3" name="Google Shape;7163;p8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64" name="Google Shape;7164;p86"/>
          <p:cNvGrpSpPr/>
          <p:nvPr/>
        </p:nvGrpSpPr>
        <p:grpSpPr>
          <a:xfrm>
            <a:off x="2523626" y="2287428"/>
            <a:ext cx="305386" cy="338602"/>
            <a:chOff x="3300325" y="249875"/>
            <a:chExt cx="433725" cy="480900"/>
          </a:xfrm>
        </p:grpSpPr>
        <p:sp>
          <p:nvSpPr>
            <p:cNvPr id="7165" name="Google Shape;7165;p8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6" name="Google Shape;7166;p8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7" name="Google Shape;7167;p8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8" name="Google Shape;7168;p8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8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0" name="Google Shape;7170;p8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1" name="Google Shape;7171;p86"/>
          <p:cNvGrpSpPr/>
          <p:nvPr/>
        </p:nvGrpSpPr>
        <p:grpSpPr>
          <a:xfrm>
            <a:off x="2912712" y="2287349"/>
            <a:ext cx="352349" cy="338760"/>
            <a:chOff x="3854700" y="249750"/>
            <a:chExt cx="500425" cy="481125"/>
          </a:xfrm>
        </p:grpSpPr>
        <p:sp>
          <p:nvSpPr>
            <p:cNvPr id="7172" name="Google Shape;7172;p8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8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4" name="Google Shape;7174;p8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5" name="Google Shape;7175;p8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8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7" name="Google Shape;7177;p8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8" name="Google Shape;7178;p8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9" name="Google Shape;7179;p8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0" name="Google Shape;7180;p86"/>
          <p:cNvGrpSpPr/>
          <p:nvPr/>
        </p:nvGrpSpPr>
        <p:grpSpPr>
          <a:xfrm>
            <a:off x="3330701" y="2287349"/>
            <a:ext cx="352349" cy="338760"/>
            <a:chOff x="4447550" y="249750"/>
            <a:chExt cx="500425" cy="481125"/>
          </a:xfrm>
        </p:grpSpPr>
        <p:sp>
          <p:nvSpPr>
            <p:cNvPr id="7181" name="Google Shape;7181;p8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2" name="Google Shape;7182;p8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3" name="Google Shape;7183;p86"/>
          <p:cNvGrpSpPr/>
          <p:nvPr/>
        </p:nvGrpSpPr>
        <p:grpSpPr>
          <a:xfrm>
            <a:off x="3759902" y="2287102"/>
            <a:ext cx="339253" cy="339253"/>
            <a:chOff x="5049725" y="249400"/>
            <a:chExt cx="481825" cy="481825"/>
          </a:xfrm>
        </p:grpSpPr>
        <p:sp>
          <p:nvSpPr>
            <p:cNvPr id="7184" name="Google Shape;7184;p8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5" name="Google Shape;7185;p8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6" name="Google Shape;7186;p86"/>
          <p:cNvGrpSpPr/>
          <p:nvPr/>
        </p:nvGrpSpPr>
        <p:grpSpPr>
          <a:xfrm>
            <a:off x="4173843" y="2287102"/>
            <a:ext cx="339253" cy="339253"/>
            <a:chOff x="5660400" y="238125"/>
            <a:chExt cx="481825" cy="481825"/>
          </a:xfrm>
        </p:grpSpPr>
        <p:sp>
          <p:nvSpPr>
            <p:cNvPr id="7187" name="Google Shape;7187;p8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8" name="Google Shape;7188;p8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9" name="Google Shape;7189;p86"/>
          <p:cNvGrpSpPr/>
          <p:nvPr/>
        </p:nvGrpSpPr>
        <p:grpSpPr>
          <a:xfrm>
            <a:off x="4590529" y="2287102"/>
            <a:ext cx="339253" cy="339253"/>
            <a:chOff x="6235400" y="249400"/>
            <a:chExt cx="481825" cy="481825"/>
          </a:xfrm>
        </p:grpSpPr>
        <p:sp>
          <p:nvSpPr>
            <p:cNvPr id="7190" name="Google Shape;7190;p8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8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8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3" name="Google Shape;7193;p8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4" name="Google Shape;7194;p8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5" name="Google Shape;7195;p86"/>
          <p:cNvGrpSpPr/>
          <p:nvPr/>
        </p:nvGrpSpPr>
        <p:grpSpPr>
          <a:xfrm>
            <a:off x="828875" y="2731810"/>
            <a:ext cx="340204" cy="298116"/>
            <a:chOff x="899850" y="871450"/>
            <a:chExt cx="483175" cy="423400"/>
          </a:xfrm>
        </p:grpSpPr>
        <p:sp>
          <p:nvSpPr>
            <p:cNvPr id="7196" name="Google Shape;7196;p8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8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8" name="Google Shape;7198;p8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8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00" name="Google Shape;7200;p8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01" name="Google Shape;7201;p86"/>
          <p:cNvGrpSpPr/>
          <p:nvPr/>
        </p:nvGrpSpPr>
        <p:grpSpPr>
          <a:xfrm>
            <a:off x="1660875" y="2711232"/>
            <a:ext cx="340573" cy="339271"/>
            <a:chOff x="2085450" y="842250"/>
            <a:chExt cx="483700" cy="481850"/>
          </a:xfrm>
        </p:grpSpPr>
        <p:sp>
          <p:nvSpPr>
            <p:cNvPr id="7202" name="Google Shape;7202;p8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3" name="Google Shape;7203;p8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4" name="Google Shape;7204;p8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5" name="Google Shape;7205;p86"/>
          <p:cNvGrpSpPr/>
          <p:nvPr/>
        </p:nvGrpSpPr>
        <p:grpSpPr>
          <a:xfrm>
            <a:off x="2089443" y="2711241"/>
            <a:ext cx="339306" cy="339253"/>
            <a:chOff x="2685825" y="840375"/>
            <a:chExt cx="481900" cy="481825"/>
          </a:xfrm>
        </p:grpSpPr>
        <p:sp>
          <p:nvSpPr>
            <p:cNvPr id="7206" name="Google Shape;7206;p8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7" name="Google Shape;7207;p8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8" name="Google Shape;7208;p86"/>
          <p:cNvGrpSpPr/>
          <p:nvPr/>
        </p:nvGrpSpPr>
        <p:grpSpPr>
          <a:xfrm>
            <a:off x="2501104" y="2710924"/>
            <a:ext cx="350431" cy="339887"/>
            <a:chOff x="3270675" y="841800"/>
            <a:chExt cx="497700" cy="482725"/>
          </a:xfrm>
        </p:grpSpPr>
        <p:sp>
          <p:nvSpPr>
            <p:cNvPr id="7209" name="Google Shape;7209;p8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0" name="Google Shape;7210;p8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1" name="Google Shape;7211;p8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12" name="Google Shape;7212;p8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13" name="Google Shape;7213;p86"/>
          <p:cNvGrpSpPr/>
          <p:nvPr/>
        </p:nvGrpSpPr>
        <p:grpSpPr>
          <a:xfrm>
            <a:off x="3337249" y="2731783"/>
            <a:ext cx="339253" cy="298169"/>
            <a:chOff x="4467200" y="877100"/>
            <a:chExt cx="481825" cy="423475"/>
          </a:xfrm>
        </p:grpSpPr>
        <p:sp>
          <p:nvSpPr>
            <p:cNvPr id="7214" name="Google Shape;7214;p8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5" name="Google Shape;7215;p8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6" name="Google Shape;7216;p8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7" name="Google Shape;7217;p8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18" name="Google Shape;7218;p86"/>
          <p:cNvGrpSpPr/>
          <p:nvPr/>
        </p:nvGrpSpPr>
        <p:grpSpPr>
          <a:xfrm>
            <a:off x="3752140" y="2711232"/>
            <a:ext cx="354778" cy="339271"/>
            <a:chOff x="5045500" y="842250"/>
            <a:chExt cx="503875" cy="481850"/>
          </a:xfrm>
        </p:grpSpPr>
        <p:sp>
          <p:nvSpPr>
            <p:cNvPr id="7219" name="Google Shape;7219;p8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0" name="Google Shape;7220;p8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1" name="Google Shape;7221;p86"/>
          <p:cNvGrpSpPr/>
          <p:nvPr/>
        </p:nvGrpSpPr>
        <p:grpSpPr>
          <a:xfrm>
            <a:off x="4174987" y="2737451"/>
            <a:ext cx="336965" cy="286833"/>
            <a:chOff x="5645200" y="879425"/>
            <a:chExt cx="478575" cy="407375"/>
          </a:xfrm>
        </p:grpSpPr>
        <p:sp>
          <p:nvSpPr>
            <p:cNvPr id="7222" name="Google Shape;7222;p8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3" name="Google Shape;7223;p8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4" name="Google Shape;7224;p8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5" name="Google Shape;7225;p8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6" name="Google Shape;7226;p8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7" name="Google Shape;7227;p8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8" name="Google Shape;7228;p86"/>
          <p:cNvGrpSpPr/>
          <p:nvPr/>
        </p:nvGrpSpPr>
        <p:grpSpPr>
          <a:xfrm>
            <a:off x="4611062" y="2711241"/>
            <a:ext cx="298186" cy="339253"/>
            <a:chOff x="6264525" y="842250"/>
            <a:chExt cx="423500" cy="481825"/>
          </a:xfrm>
        </p:grpSpPr>
        <p:sp>
          <p:nvSpPr>
            <p:cNvPr id="7229" name="Google Shape;7229;p8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0" name="Google Shape;7230;p8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1" name="Google Shape;7231;p8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2" name="Google Shape;7232;p8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3" name="Google Shape;7233;p8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4" name="Google Shape;7234;p8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5" name="Google Shape;7235;p8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6" name="Google Shape;7236;p86"/>
          <p:cNvGrpSpPr/>
          <p:nvPr/>
        </p:nvGrpSpPr>
        <p:grpSpPr>
          <a:xfrm>
            <a:off x="829350" y="3125895"/>
            <a:ext cx="339253" cy="339253"/>
            <a:chOff x="900750" y="1436075"/>
            <a:chExt cx="481825" cy="481825"/>
          </a:xfrm>
        </p:grpSpPr>
        <p:sp>
          <p:nvSpPr>
            <p:cNvPr id="7237" name="Google Shape;7237;p8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8" name="Google Shape;7238;p8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9" name="Google Shape;7239;p8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0" name="Google Shape;7240;p8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1" name="Google Shape;7241;p86"/>
          <p:cNvGrpSpPr/>
          <p:nvPr/>
        </p:nvGrpSpPr>
        <p:grpSpPr>
          <a:xfrm>
            <a:off x="1247198" y="3186183"/>
            <a:ext cx="339253" cy="218676"/>
            <a:chOff x="1492675" y="1520750"/>
            <a:chExt cx="481825" cy="310575"/>
          </a:xfrm>
        </p:grpSpPr>
        <p:sp>
          <p:nvSpPr>
            <p:cNvPr id="7242" name="Google Shape;7242;p8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3" name="Google Shape;7243;p8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4" name="Google Shape;7244;p86"/>
          <p:cNvGrpSpPr/>
          <p:nvPr/>
        </p:nvGrpSpPr>
        <p:grpSpPr>
          <a:xfrm>
            <a:off x="1654995" y="3125877"/>
            <a:ext cx="352332" cy="339288"/>
            <a:chOff x="2071000" y="1435025"/>
            <a:chExt cx="500400" cy="481875"/>
          </a:xfrm>
        </p:grpSpPr>
        <p:sp>
          <p:nvSpPr>
            <p:cNvPr id="7245" name="Google Shape;7245;p8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6" name="Google Shape;7246;p8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7" name="Google Shape;7247;p8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8" name="Google Shape;7248;p86"/>
          <p:cNvGrpSpPr/>
          <p:nvPr/>
        </p:nvGrpSpPr>
        <p:grpSpPr>
          <a:xfrm>
            <a:off x="2083159" y="3146709"/>
            <a:ext cx="351874" cy="297623"/>
            <a:chOff x="2678350" y="1464650"/>
            <a:chExt cx="499750" cy="422700"/>
          </a:xfrm>
        </p:grpSpPr>
        <p:sp>
          <p:nvSpPr>
            <p:cNvPr id="7249" name="Google Shape;7249;p8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0" name="Google Shape;7250;p8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1" name="Google Shape;7251;p8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2" name="Google Shape;7252;p86"/>
          <p:cNvGrpSpPr/>
          <p:nvPr/>
        </p:nvGrpSpPr>
        <p:grpSpPr>
          <a:xfrm>
            <a:off x="2506692" y="3125895"/>
            <a:ext cx="339253" cy="339253"/>
            <a:chOff x="3271200" y="1435075"/>
            <a:chExt cx="481825" cy="481825"/>
          </a:xfrm>
        </p:grpSpPr>
        <p:sp>
          <p:nvSpPr>
            <p:cNvPr id="7253" name="Google Shape;7253;p8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4" name="Google Shape;7254;p8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5" name="Google Shape;7255;p86"/>
          <p:cNvGrpSpPr/>
          <p:nvPr/>
        </p:nvGrpSpPr>
        <p:grpSpPr>
          <a:xfrm>
            <a:off x="2917165" y="3125877"/>
            <a:ext cx="343442" cy="339288"/>
            <a:chOff x="3858100" y="1435075"/>
            <a:chExt cx="487775" cy="481875"/>
          </a:xfrm>
        </p:grpSpPr>
        <p:sp>
          <p:nvSpPr>
            <p:cNvPr id="7256" name="Google Shape;7256;p8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7" name="Google Shape;7257;p8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8" name="Google Shape;7258;p8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9" name="Google Shape;7259;p8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0" name="Google Shape;7260;p8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1" name="Google Shape;7261;p86"/>
          <p:cNvGrpSpPr/>
          <p:nvPr/>
        </p:nvGrpSpPr>
        <p:grpSpPr>
          <a:xfrm>
            <a:off x="3337249" y="3125895"/>
            <a:ext cx="339253" cy="339253"/>
            <a:chOff x="4456875" y="1435075"/>
            <a:chExt cx="481825" cy="481825"/>
          </a:xfrm>
        </p:grpSpPr>
        <p:sp>
          <p:nvSpPr>
            <p:cNvPr id="7262" name="Google Shape;7262;p8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3" name="Google Shape;7263;p8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4" name="Google Shape;7264;p8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5" name="Google Shape;7265;p8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6" name="Google Shape;7266;p8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7" name="Google Shape;7267;p8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8" name="Google Shape;7268;p8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9" name="Google Shape;7269;p8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0" name="Google Shape;7270;p8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1" name="Google Shape;7271;p8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2" name="Google Shape;7272;p8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3" name="Google Shape;7273;p8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4" name="Google Shape;7274;p8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5" name="Google Shape;7275;p8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6" name="Google Shape;7276;p8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7" name="Google Shape;7277;p8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8" name="Google Shape;7278;p8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9" name="Google Shape;7279;p8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0" name="Google Shape;7280;p8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1" name="Google Shape;7281;p86"/>
          <p:cNvGrpSpPr/>
          <p:nvPr/>
        </p:nvGrpSpPr>
        <p:grpSpPr>
          <a:xfrm>
            <a:off x="3758239" y="3125886"/>
            <a:ext cx="342580" cy="339271"/>
            <a:chOff x="5049725" y="1435050"/>
            <a:chExt cx="486550" cy="481850"/>
          </a:xfrm>
        </p:grpSpPr>
        <p:sp>
          <p:nvSpPr>
            <p:cNvPr id="7282" name="Google Shape;7282;p8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3" name="Google Shape;7283;p8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4" name="Google Shape;7284;p8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5" name="Google Shape;7285;p8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6" name="Google Shape;7286;p86"/>
          <p:cNvGrpSpPr/>
          <p:nvPr/>
        </p:nvGrpSpPr>
        <p:grpSpPr>
          <a:xfrm>
            <a:off x="4173790" y="3125895"/>
            <a:ext cx="339359" cy="339253"/>
            <a:chOff x="5642475" y="1435075"/>
            <a:chExt cx="481975" cy="481825"/>
          </a:xfrm>
        </p:grpSpPr>
        <p:sp>
          <p:nvSpPr>
            <p:cNvPr id="7287" name="Google Shape;7287;p8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8" name="Google Shape;7288;p8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9" name="Google Shape;7289;p8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0" name="Google Shape;7290;p86"/>
          <p:cNvGrpSpPr/>
          <p:nvPr/>
        </p:nvGrpSpPr>
        <p:grpSpPr>
          <a:xfrm>
            <a:off x="4588276" y="3125886"/>
            <a:ext cx="343759" cy="339271"/>
            <a:chOff x="6232000" y="1435050"/>
            <a:chExt cx="488225" cy="481850"/>
          </a:xfrm>
        </p:grpSpPr>
        <p:sp>
          <p:nvSpPr>
            <p:cNvPr id="7291" name="Google Shape;7291;p8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2" name="Google Shape;7292;p8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3" name="Google Shape;7293;p8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4" name="Google Shape;7294;p8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5" name="Google Shape;7295;p8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6" name="Google Shape;7296;p86"/>
          <p:cNvGrpSpPr/>
          <p:nvPr/>
        </p:nvGrpSpPr>
        <p:grpSpPr>
          <a:xfrm>
            <a:off x="849012" y="3539545"/>
            <a:ext cx="299929" cy="337792"/>
            <a:chOff x="924450" y="2028975"/>
            <a:chExt cx="425975" cy="479750"/>
          </a:xfrm>
        </p:grpSpPr>
        <p:sp>
          <p:nvSpPr>
            <p:cNvPr id="7297" name="Google Shape;7297;p8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8" name="Google Shape;7298;p8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9" name="Google Shape;7299;p8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0" name="Google Shape;7300;p86"/>
          <p:cNvGrpSpPr/>
          <p:nvPr/>
        </p:nvGrpSpPr>
        <p:grpSpPr>
          <a:xfrm>
            <a:off x="1661509" y="3559347"/>
            <a:ext cx="339306" cy="298186"/>
            <a:chOff x="2085450" y="2057100"/>
            <a:chExt cx="481900" cy="423500"/>
          </a:xfrm>
        </p:grpSpPr>
        <p:sp>
          <p:nvSpPr>
            <p:cNvPr id="7301" name="Google Shape;7301;p8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2" name="Google Shape;7302;p8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3" name="Google Shape;7303;p8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4" name="Google Shape;7304;p86"/>
          <p:cNvGrpSpPr/>
          <p:nvPr/>
        </p:nvGrpSpPr>
        <p:grpSpPr>
          <a:xfrm>
            <a:off x="2089442" y="3582592"/>
            <a:ext cx="339306" cy="251698"/>
            <a:chOff x="2678275" y="2090100"/>
            <a:chExt cx="481900" cy="357475"/>
          </a:xfrm>
        </p:grpSpPr>
        <p:sp>
          <p:nvSpPr>
            <p:cNvPr id="7305" name="Google Shape;7305;p8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6" name="Google Shape;7306;p8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7" name="Google Shape;7307;p8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8" name="Google Shape;7308;p8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9" name="Google Shape;7309;p8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0" name="Google Shape;7310;p86"/>
          <p:cNvGrpSpPr/>
          <p:nvPr/>
        </p:nvGrpSpPr>
        <p:grpSpPr>
          <a:xfrm>
            <a:off x="2566646" y="3594790"/>
            <a:ext cx="219345" cy="227301"/>
            <a:chOff x="3357325" y="2093500"/>
            <a:chExt cx="311525" cy="322825"/>
          </a:xfrm>
        </p:grpSpPr>
        <p:sp>
          <p:nvSpPr>
            <p:cNvPr id="7311" name="Google Shape;7311;p8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2" name="Google Shape;7312;p8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3" name="Google Shape;7313;p8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14" name="Google Shape;7314;p8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15" name="Google Shape;7315;p86"/>
          <p:cNvGrpSpPr/>
          <p:nvPr/>
        </p:nvGrpSpPr>
        <p:grpSpPr>
          <a:xfrm>
            <a:off x="3360836" y="3538814"/>
            <a:ext cx="292078" cy="339253"/>
            <a:chOff x="4492800" y="2027925"/>
            <a:chExt cx="414825" cy="481825"/>
          </a:xfrm>
        </p:grpSpPr>
        <p:sp>
          <p:nvSpPr>
            <p:cNvPr id="7316" name="Google Shape;7316;p8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7" name="Google Shape;7317;p8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8" name="Google Shape;7318;p86"/>
          <p:cNvGrpSpPr/>
          <p:nvPr/>
        </p:nvGrpSpPr>
        <p:grpSpPr>
          <a:xfrm>
            <a:off x="3759928" y="3538805"/>
            <a:ext cx="339200" cy="339271"/>
            <a:chOff x="5049725" y="2027900"/>
            <a:chExt cx="481750" cy="481850"/>
          </a:xfrm>
        </p:grpSpPr>
        <p:sp>
          <p:nvSpPr>
            <p:cNvPr id="7319" name="Google Shape;7319;p8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0" name="Google Shape;7320;p8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1" name="Google Shape;7321;p8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2" name="Google Shape;7322;p8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3" name="Google Shape;7323;p8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4" name="Google Shape;7324;p8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5" name="Google Shape;7325;p8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6" name="Google Shape;7326;p8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7" name="Google Shape;7327;p86"/>
          <p:cNvGrpSpPr/>
          <p:nvPr/>
        </p:nvGrpSpPr>
        <p:grpSpPr>
          <a:xfrm>
            <a:off x="4233524" y="3538893"/>
            <a:ext cx="219890" cy="339095"/>
            <a:chOff x="5726350" y="2028150"/>
            <a:chExt cx="312300" cy="481600"/>
          </a:xfrm>
        </p:grpSpPr>
        <p:sp>
          <p:nvSpPr>
            <p:cNvPr id="7328" name="Google Shape;7328;p8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9" name="Google Shape;7329;p8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0" name="Google Shape;7330;p8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1" name="Google Shape;7331;p86"/>
          <p:cNvGrpSpPr/>
          <p:nvPr/>
        </p:nvGrpSpPr>
        <p:grpSpPr>
          <a:xfrm>
            <a:off x="4593715" y="3542000"/>
            <a:ext cx="332881" cy="332881"/>
            <a:chOff x="6239925" y="2032450"/>
            <a:chExt cx="472775" cy="472775"/>
          </a:xfrm>
        </p:grpSpPr>
        <p:sp>
          <p:nvSpPr>
            <p:cNvPr id="7332" name="Google Shape;7332;p8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3" name="Google Shape;7333;p8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4" name="Google Shape;7334;p86"/>
          <p:cNvGrpSpPr/>
          <p:nvPr/>
        </p:nvGrpSpPr>
        <p:grpSpPr>
          <a:xfrm>
            <a:off x="5042807" y="2364092"/>
            <a:ext cx="334641" cy="185425"/>
            <a:chOff x="903075" y="2730000"/>
            <a:chExt cx="475275" cy="263350"/>
          </a:xfrm>
        </p:grpSpPr>
        <p:sp>
          <p:nvSpPr>
            <p:cNvPr id="7335" name="Google Shape;7335;p8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6" name="Google Shape;7336;p8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7" name="Google Shape;7337;p8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8" name="Google Shape;7338;p86"/>
          <p:cNvGrpSpPr/>
          <p:nvPr/>
        </p:nvGrpSpPr>
        <p:grpSpPr>
          <a:xfrm>
            <a:off x="1247198" y="3538814"/>
            <a:ext cx="339253" cy="339253"/>
            <a:chOff x="1492675" y="2027925"/>
            <a:chExt cx="481825" cy="481825"/>
          </a:xfrm>
        </p:grpSpPr>
        <p:sp>
          <p:nvSpPr>
            <p:cNvPr id="7339" name="Google Shape;7339;p8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0" name="Google Shape;7340;p8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1" name="Google Shape;7341;p8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2" name="Google Shape;7342;p8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3" name="Google Shape;7343;p8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4" name="Google Shape;7344;p86"/>
          <p:cNvGrpSpPr/>
          <p:nvPr/>
        </p:nvGrpSpPr>
        <p:grpSpPr>
          <a:xfrm>
            <a:off x="5473575" y="2287178"/>
            <a:ext cx="339253" cy="339253"/>
            <a:chOff x="1492675" y="2620775"/>
            <a:chExt cx="481825" cy="481825"/>
          </a:xfrm>
        </p:grpSpPr>
        <p:sp>
          <p:nvSpPr>
            <p:cNvPr id="7345" name="Google Shape;7345;p8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6" name="Google Shape;7346;p8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47" name="Google Shape;7347;p8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48" name="Google Shape;7348;p86"/>
          <p:cNvGrpSpPr/>
          <p:nvPr/>
        </p:nvGrpSpPr>
        <p:grpSpPr>
          <a:xfrm>
            <a:off x="6297328" y="2303161"/>
            <a:ext cx="333585" cy="307287"/>
            <a:chOff x="2682350" y="2643425"/>
            <a:chExt cx="473775" cy="436425"/>
          </a:xfrm>
        </p:grpSpPr>
        <p:sp>
          <p:nvSpPr>
            <p:cNvPr id="7349" name="Google Shape;7349;p8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0" name="Google Shape;7350;p8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1" name="Google Shape;7351;p8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2" name="Google Shape;7352;p8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3" name="Google Shape;7353;p8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4" name="Google Shape;7354;p8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5" name="Google Shape;7355;p8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6" name="Google Shape;7356;p86"/>
          <p:cNvGrpSpPr/>
          <p:nvPr/>
        </p:nvGrpSpPr>
        <p:grpSpPr>
          <a:xfrm>
            <a:off x="6762818" y="2287178"/>
            <a:ext cx="238531" cy="339253"/>
            <a:chOff x="3342725" y="2620775"/>
            <a:chExt cx="338775" cy="481825"/>
          </a:xfrm>
        </p:grpSpPr>
        <p:sp>
          <p:nvSpPr>
            <p:cNvPr id="7357" name="Google Shape;7357;p8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8" name="Google Shape;7358;p8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9" name="Google Shape;7359;p8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0" name="Google Shape;7360;p86"/>
          <p:cNvGrpSpPr/>
          <p:nvPr/>
        </p:nvGrpSpPr>
        <p:grpSpPr>
          <a:xfrm>
            <a:off x="7156568" y="2287178"/>
            <a:ext cx="278296" cy="339253"/>
            <a:chOff x="3907325" y="2620775"/>
            <a:chExt cx="395250" cy="481825"/>
          </a:xfrm>
        </p:grpSpPr>
        <p:sp>
          <p:nvSpPr>
            <p:cNvPr id="7361" name="Google Shape;7361;p8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2" name="Google Shape;7362;p8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3" name="Google Shape;7363;p8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4" name="Google Shape;7364;p8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5" name="Google Shape;7365;p86"/>
          <p:cNvGrpSpPr/>
          <p:nvPr/>
        </p:nvGrpSpPr>
        <p:grpSpPr>
          <a:xfrm>
            <a:off x="7549755" y="2297783"/>
            <a:ext cx="339253" cy="318042"/>
            <a:chOff x="4456875" y="2635825"/>
            <a:chExt cx="481825" cy="451700"/>
          </a:xfrm>
        </p:grpSpPr>
        <p:sp>
          <p:nvSpPr>
            <p:cNvPr id="7366" name="Google Shape;7366;p8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7" name="Google Shape;7367;p8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8" name="Google Shape;7368;p8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9" name="Google Shape;7369;p8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0" name="Google Shape;7370;p8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1" name="Google Shape;7371;p8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2" name="Google Shape;7372;p86"/>
          <p:cNvGrpSpPr/>
          <p:nvPr/>
        </p:nvGrpSpPr>
        <p:grpSpPr>
          <a:xfrm>
            <a:off x="7974679" y="2297783"/>
            <a:ext cx="339253" cy="318042"/>
            <a:chOff x="5049725" y="2635825"/>
            <a:chExt cx="481825" cy="451700"/>
          </a:xfrm>
        </p:grpSpPr>
        <p:sp>
          <p:nvSpPr>
            <p:cNvPr id="7373" name="Google Shape;7373;p8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4" name="Google Shape;7374;p8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5" name="Google Shape;7375;p8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6" name="Google Shape;7376;p86"/>
          <p:cNvGrpSpPr/>
          <p:nvPr/>
        </p:nvGrpSpPr>
        <p:grpSpPr>
          <a:xfrm>
            <a:off x="2375386" y="3952243"/>
            <a:ext cx="338566" cy="338373"/>
            <a:chOff x="5643000" y="2621375"/>
            <a:chExt cx="480850" cy="480575"/>
          </a:xfrm>
        </p:grpSpPr>
        <p:sp>
          <p:nvSpPr>
            <p:cNvPr id="7377" name="Google Shape;7377;p8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8" name="Google Shape;7378;p8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9" name="Google Shape;7379;p8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0" name="Google Shape;7380;p8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1" name="Google Shape;7381;p8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2" name="Google Shape;7382;p8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3" name="Google Shape;7383;p8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4" name="Google Shape;7384;p86"/>
          <p:cNvGrpSpPr/>
          <p:nvPr/>
        </p:nvGrpSpPr>
        <p:grpSpPr>
          <a:xfrm>
            <a:off x="4192782" y="3951803"/>
            <a:ext cx="339359" cy="339253"/>
            <a:chOff x="6235250" y="2620775"/>
            <a:chExt cx="481975" cy="481825"/>
          </a:xfrm>
        </p:grpSpPr>
        <p:sp>
          <p:nvSpPr>
            <p:cNvPr id="7385" name="Google Shape;7385;p8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6" name="Google Shape;7386;p8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7" name="Google Shape;7387;p8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8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9" name="Google Shape;7389;p8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90" name="Google Shape;7390;p8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91" name="Google Shape;7391;p86"/>
          <p:cNvGrpSpPr/>
          <p:nvPr/>
        </p:nvGrpSpPr>
        <p:grpSpPr>
          <a:xfrm>
            <a:off x="5472652" y="2711317"/>
            <a:ext cx="341101" cy="339253"/>
            <a:chOff x="1535000" y="3223325"/>
            <a:chExt cx="484450" cy="481825"/>
          </a:xfrm>
        </p:grpSpPr>
        <p:sp>
          <p:nvSpPr>
            <p:cNvPr id="7392" name="Google Shape;7392;p8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3" name="Google Shape;7393;p8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4" name="Google Shape;7394;p8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5" name="Google Shape;7395;p86"/>
          <p:cNvGrpSpPr/>
          <p:nvPr/>
        </p:nvGrpSpPr>
        <p:grpSpPr>
          <a:xfrm>
            <a:off x="5880219" y="2746618"/>
            <a:ext cx="339253" cy="268649"/>
            <a:chOff x="2085525" y="3263750"/>
            <a:chExt cx="481825" cy="381550"/>
          </a:xfrm>
        </p:grpSpPr>
        <p:sp>
          <p:nvSpPr>
            <p:cNvPr id="7396" name="Google Shape;7396;p8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7" name="Google Shape;7397;p8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98" name="Google Shape;7398;p8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99" name="Google Shape;7399;p86"/>
          <p:cNvGrpSpPr/>
          <p:nvPr/>
        </p:nvGrpSpPr>
        <p:grpSpPr>
          <a:xfrm>
            <a:off x="6711982" y="2711308"/>
            <a:ext cx="340204" cy="339271"/>
            <a:chOff x="3270450" y="3213625"/>
            <a:chExt cx="483175" cy="481850"/>
          </a:xfrm>
        </p:grpSpPr>
        <p:sp>
          <p:nvSpPr>
            <p:cNvPr id="7400" name="Google Shape;7400;p8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8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2" name="Google Shape;7402;p86"/>
          <p:cNvGrpSpPr/>
          <p:nvPr/>
        </p:nvGrpSpPr>
        <p:grpSpPr>
          <a:xfrm>
            <a:off x="7211250" y="2711317"/>
            <a:ext cx="168931" cy="339253"/>
            <a:chOff x="3984950" y="3213600"/>
            <a:chExt cx="239925" cy="481825"/>
          </a:xfrm>
        </p:grpSpPr>
        <p:sp>
          <p:nvSpPr>
            <p:cNvPr id="7403" name="Google Shape;7403;p8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4" name="Google Shape;7404;p8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05" name="Google Shape;7405;p8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6" name="Google Shape;7406;p8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07" name="Google Shape;7407;p86"/>
          <p:cNvGrpSpPr/>
          <p:nvPr/>
        </p:nvGrpSpPr>
        <p:grpSpPr>
          <a:xfrm>
            <a:off x="1874281" y="3981487"/>
            <a:ext cx="355218" cy="279880"/>
            <a:chOff x="5629975" y="3255775"/>
            <a:chExt cx="504500" cy="397500"/>
          </a:xfrm>
        </p:grpSpPr>
        <p:sp>
          <p:nvSpPr>
            <p:cNvPr id="7408" name="Google Shape;7408;p8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9" name="Google Shape;7409;p8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0" name="Google Shape;7410;p8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1" name="Google Shape;7411;p8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2" name="Google Shape;7412;p8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3" name="Google Shape;7413;p86"/>
          <p:cNvGrpSpPr/>
          <p:nvPr/>
        </p:nvGrpSpPr>
        <p:grpSpPr>
          <a:xfrm>
            <a:off x="3755839" y="3981593"/>
            <a:ext cx="340256" cy="279669"/>
            <a:chOff x="6234950" y="3255925"/>
            <a:chExt cx="483250" cy="397200"/>
          </a:xfrm>
        </p:grpSpPr>
        <p:sp>
          <p:nvSpPr>
            <p:cNvPr id="7414" name="Google Shape;7414;p8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5" name="Google Shape;7415;p8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6" name="Google Shape;7416;p8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7" name="Google Shape;7417;p8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8" name="Google Shape;7418;p8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9" name="Google Shape;7419;p8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0" name="Google Shape;7420;p86"/>
          <p:cNvGrpSpPr/>
          <p:nvPr/>
        </p:nvGrpSpPr>
        <p:grpSpPr>
          <a:xfrm>
            <a:off x="5051107" y="3125970"/>
            <a:ext cx="318042" cy="339253"/>
            <a:chOff x="914900" y="3806450"/>
            <a:chExt cx="451700" cy="481825"/>
          </a:xfrm>
        </p:grpSpPr>
        <p:sp>
          <p:nvSpPr>
            <p:cNvPr id="7421" name="Google Shape;7421;p8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2" name="Google Shape;7422;p8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8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4" name="Google Shape;7424;p8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5" name="Google Shape;7425;p8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6" name="Google Shape;7426;p86"/>
          <p:cNvGrpSpPr/>
          <p:nvPr/>
        </p:nvGrpSpPr>
        <p:grpSpPr>
          <a:xfrm>
            <a:off x="5470028" y="3125785"/>
            <a:ext cx="346347" cy="339623"/>
            <a:chOff x="1490050" y="3805975"/>
            <a:chExt cx="491900" cy="482350"/>
          </a:xfrm>
        </p:grpSpPr>
        <p:sp>
          <p:nvSpPr>
            <p:cNvPr id="7427" name="Google Shape;7427;p8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8" name="Google Shape;7428;p8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9" name="Google Shape;7429;p8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0" name="Google Shape;7430;p8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1" name="Google Shape;7431;p86"/>
          <p:cNvGrpSpPr/>
          <p:nvPr/>
        </p:nvGrpSpPr>
        <p:grpSpPr>
          <a:xfrm>
            <a:off x="5893896" y="3125970"/>
            <a:ext cx="311899" cy="339253"/>
            <a:chOff x="2104275" y="3806450"/>
            <a:chExt cx="442975" cy="481825"/>
          </a:xfrm>
        </p:grpSpPr>
        <p:sp>
          <p:nvSpPr>
            <p:cNvPr id="7432" name="Google Shape;7432;p8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3" name="Google Shape;7433;p8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4" name="Google Shape;7434;p86"/>
          <p:cNvGrpSpPr/>
          <p:nvPr/>
        </p:nvGrpSpPr>
        <p:grpSpPr>
          <a:xfrm>
            <a:off x="6317413" y="3125970"/>
            <a:ext cx="293416" cy="339253"/>
            <a:chOff x="2710875" y="3806450"/>
            <a:chExt cx="416725" cy="481825"/>
          </a:xfrm>
        </p:grpSpPr>
        <p:sp>
          <p:nvSpPr>
            <p:cNvPr id="7435" name="Google Shape;7435;p8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6" name="Google Shape;7436;p8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7" name="Google Shape;7437;p86"/>
          <p:cNvGrpSpPr/>
          <p:nvPr/>
        </p:nvGrpSpPr>
        <p:grpSpPr>
          <a:xfrm>
            <a:off x="6712457" y="3166412"/>
            <a:ext cx="339253" cy="258369"/>
            <a:chOff x="3271200" y="3863875"/>
            <a:chExt cx="481825" cy="366950"/>
          </a:xfrm>
        </p:grpSpPr>
        <p:sp>
          <p:nvSpPr>
            <p:cNvPr id="7438" name="Google Shape;7438;p8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9" name="Google Shape;7439;p8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0" name="Google Shape;7440;p86"/>
          <p:cNvGrpSpPr/>
          <p:nvPr/>
        </p:nvGrpSpPr>
        <p:grpSpPr>
          <a:xfrm>
            <a:off x="7147952" y="3126199"/>
            <a:ext cx="295528" cy="338795"/>
            <a:chOff x="3895050" y="3806775"/>
            <a:chExt cx="419725" cy="481175"/>
          </a:xfrm>
        </p:grpSpPr>
        <p:sp>
          <p:nvSpPr>
            <p:cNvPr id="7441" name="Google Shape;7441;p8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8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3" name="Google Shape;7443;p86"/>
          <p:cNvGrpSpPr/>
          <p:nvPr/>
        </p:nvGrpSpPr>
        <p:grpSpPr>
          <a:xfrm>
            <a:off x="7551234" y="3125979"/>
            <a:ext cx="336296" cy="339235"/>
            <a:chOff x="4464775" y="3806475"/>
            <a:chExt cx="477625" cy="481800"/>
          </a:xfrm>
        </p:grpSpPr>
        <p:sp>
          <p:nvSpPr>
            <p:cNvPr id="7444" name="Google Shape;7444;p8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5" name="Google Shape;7445;p8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6" name="Google Shape;7446;p8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7" name="Google Shape;7447;p8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8" name="Google Shape;7448;p8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9" name="Google Shape;7449;p8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0" name="Google Shape;7450;p86"/>
          <p:cNvGrpSpPr/>
          <p:nvPr/>
        </p:nvGrpSpPr>
        <p:grpSpPr>
          <a:xfrm>
            <a:off x="7974679" y="3125970"/>
            <a:ext cx="339253" cy="339253"/>
            <a:chOff x="5049725" y="3806450"/>
            <a:chExt cx="481825" cy="481825"/>
          </a:xfrm>
        </p:grpSpPr>
        <p:sp>
          <p:nvSpPr>
            <p:cNvPr id="7451" name="Google Shape;7451;p8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2" name="Google Shape;7452;p8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3" name="Google Shape;7453;p8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4" name="Google Shape;7454;p86"/>
          <p:cNvGrpSpPr/>
          <p:nvPr/>
        </p:nvGrpSpPr>
        <p:grpSpPr>
          <a:xfrm>
            <a:off x="1461983" y="3951798"/>
            <a:ext cx="339253" cy="339253"/>
            <a:chOff x="5651375" y="3806450"/>
            <a:chExt cx="481825" cy="481825"/>
          </a:xfrm>
        </p:grpSpPr>
        <p:sp>
          <p:nvSpPr>
            <p:cNvPr id="7455" name="Google Shape;7455;p8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6" name="Google Shape;7456;p8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7" name="Google Shape;7457;p8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8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9" name="Google Shape;7459;p86"/>
          <p:cNvGrpSpPr/>
          <p:nvPr/>
        </p:nvGrpSpPr>
        <p:grpSpPr>
          <a:xfrm>
            <a:off x="3360663" y="3953787"/>
            <a:ext cx="298503" cy="335275"/>
            <a:chOff x="6264300" y="3809300"/>
            <a:chExt cx="423950" cy="476175"/>
          </a:xfrm>
        </p:grpSpPr>
        <p:sp>
          <p:nvSpPr>
            <p:cNvPr id="7460" name="Google Shape;7460;p8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1" name="Google Shape;7461;p8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2" name="Google Shape;7462;p8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3" name="Google Shape;7463;p86"/>
          <p:cNvGrpSpPr/>
          <p:nvPr/>
        </p:nvGrpSpPr>
        <p:grpSpPr>
          <a:xfrm>
            <a:off x="5039841" y="3538881"/>
            <a:ext cx="340573" cy="339271"/>
            <a:chOff x="898875" y="4399275"/>
            <a:chExt cx="483700" cy="481850"/>
          </a:xfrm>
        </p:grpSpPr>
        <p:sp>
          <p:nvSpPr>
            <p:cNvPr id="7464" name="Google Shape;7464;p8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5" name="Google Shape;7465;p8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6" name="Google Shape;7466;p8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7" name="Google Shape;7467;p8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8" name="Google Shape;7468;p8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9" name="Google Shape;7469;p8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0" name="Google Shape;7470;p8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1" name="Google Shape;7471;p8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2" name="Google Shape;7472;p86"/>
          <p:cNvGrpSpPr/>
          <p:nvPr/>
        </p:nvGrpSpPr>
        <p:grpSpPr>
          <a:xfrm>
            <a:off x="5473575" y="3554133"/>
            <a:ext cx="339253" cy="308765"/>
            <a:chOff x="1492675" y="4420975"/>
            <a:chExt cx="481825" cy="438525"/>
          </a:xfrm>
        </p:grpSpPr>
        <p:sp>
          <p:nvSpPr>
            <p:cNvPr id="7473" name="Google Shape;7473;p8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4" name="Google Shape;7474;p8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5" name="Google Shape;7475;p8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6" name="Google Shape;7476;p8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7" name="Google Shape;7477;p8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8" name="Google Shape;7478;p86"/>
          <p:cNvGrpSpPr/>
          <p:nvPr/>
        </p:nvGrpSpPr>
        <p:grpSpPr>
          <a:xfrm>
            <a:off x="5878556" y="3539558"/>
            <a:ext cx="342580" cy="337915"/>
            <a:chOff x="2084100" y="4400250"/>
            <a:chExt cx="486550" cy="479925"/>
          </a:xfrm>
        </p:grpSpPr>
        <p:sp>
          <p:nvSpPr>
            <p:cNvPr id="7479" name="Google Shape;7479;p8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0" name="Google Shape;7480;p8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1" name="Google Shape;7481;p8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2" name="Google Shape;7482;p8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3" name="Google Shape;7483;p8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4" name="Google Shape;7484;p8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5" name="Google Shape;7485;p86"/>
          <p:cNvGrpSpPr/>
          <p:nvPr/>
        </p:nvGrpSpPr>
        <p:grpSpPr>
          <a:xfrm>
            <a:off x="6315036" y="3538907"/>
            <a:ext cx="298169" cy="339218"/>
            <a:chOff x="2707950" y="4399325"/>
            <a:chExt cx="423475" cy="481775"/>
          </a:xfrm>
        </p:grpSpPr>
        <p:sp>
          <p:nvSpPr>
            <p:cNvPr id="7486" name="Google Shape;7486;p8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7" name="Google Shape;7487;p8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8" name="Google Shape;7488;p8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9" name="Google Shape;7489;p8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0" name="Google Shape;7490;p8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1" name="Google Shape;7491;p8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2" name="Google Shape;7492;p8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3" name="Google Shape;7493;p8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4" name="Google Shape;7494;p8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5" name="Google Shape;7495;p8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6" name="Google Shape;7496;p8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7" name="Google Shape;7497;p8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8" name="Google Shape;7498;p86"/>
          <p:cNvGrpSpPr/>
          <p:nvPr/>
        </p:nvGrpSpPr>
        <p:grpSpPr>
          <a:xfrm>
            <a:off x="6744555" y="3538881"/>
            <a:ext cx="275057" cy="339271"/>
            <a:chOff x="3330525" y="4399275"/>
            <a:chExt cx="390650" cy="481850"/>
          </a:xfrm>
        </p:grpSpPr>
        <p:sp>
          <p:nvSpPr>
            <p:cNvPr id="7499" name="Google Shape;7499;p8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0" name="Google Shape;7500;p8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1" name="Google Shape;7501;p8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2" name="Google Shape;7502;p8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3" name="Google Shape;7503;p8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4" name="Google Shape;7504;p8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5" name="Google Shape;7505;p8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06" name="Google Shape;7506;p86"/>
          <p:cNvGrpSpPr/>
          <p:nvPr/>
        </p:nvGrpSpPr>
        <p:grpSpPr>
          <a:xfrm>
            <a:off x="7169084" y="3538890"/>
            <a:ext cx="253265" cy="339253"/>
            <a:chOff x="3938800" y="4399275"/>
            <a:chExt cx="359700" cy="481825"/>
          </a:xfrm>
        </p:grpSpPr>
        <p:sp>
          <p:nvSpPr>
            <p:cNvPr id="7507" name="Google Shape;7507;p8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8" name="Google Shape;7508;p8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9" name="Google Shape;7509;p8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0" name="Google Shape;7510;p8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1" name="Google Shape;7511;p8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2" name="Google Shape;7512;p86"/>
          <p:cNvGrpSpPr/>
          <p:nvPr/>
        </p:nvGrpSpPr>
        <p:grpSpPr>
          <a:xfrm>
            <a:off x="7639862" y="3538890"/>
            <a:ext cx="159039" cy="339253"/>
            <a:chOff x="4584850" y="4399275"/>
            <a:chExt cx="225875" cy="481825"/>
          </a:xfrm>
        </p:grpSpPr>
        <p:sp>
          <p:nvSpPr>
            <p:cNvPr id="7513" name="Google Shape;7513;p8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8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15" name="Google Shape;7515;p8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16" name="Google Shape;7516;p86"/>
          <p:cNvGrpSpPr/>
          <p:nvPr/>
        </p:nvGrpSpPr>
        <p:grpSpPr>
          <a:xfrm>
            <a:off x="1049680" y="3951795"/>
            <a:ext cx="339253" cy="339253"/>
            <a:chOff x="5642550" y="4399275"/>
            <a:chExt cx="481825" cy="481825"/>
          </a:xfrm>
        </p:grpSpPr>
        <p:sp>
          <p:nvSpPr>
            <p:cNvPr id="7517" name="Google Shape;7517;p8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8" name="Google Shape;7518;p8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9" name="Google Shape;7519;p86"/>
          <p:cNvGrpSpPr/>
          <p:nvPr/>
        </p:nvGrpSpPr>
        <p:grpSpPr>
          <a:xfrm>
            <a:off x="2859815" y="3963703"/>
            <a:ext cx="363316" cy="315437"/>
            <a:chOff x="6218300" y="4416175"/>
            <a:chExt cx="516000" cy="448000"/>
          </a:xfrm>
        </p:grpSpPr>
        <p:sp>
          <p:nvSpPr>
            <p:cNvPr id="7520" name="Google Shape;7520;p8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1" name="Google Shape;7521;p8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2" name="Google Shape;7522;p8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3" name="Google Shape;7523;p86"/>
          <p:cNvGrpSpPr/>
          <p:nvPr/>
        </p:nvGrpSpPr>
        <p:grpSpPr>
          <a:xfrm>
            <a:off x="5918879" y="3951792"/>
            <a:ext cx="339253" cy="339253"/>
            <a:chOff x="899850" y="4992125"/>
            <a:chExt cx="481825" cy="481825"/>
          </a:xfrm>
        </p:grpSpPr>
        <p:sp>
          <p:nvSpPr>
            <p:cNvPr id="7524" name="Google Shape;7524;p8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5" name="Google Shape;7525;p8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6" name="Google Shape;7526;p8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7" name="Google Shape;7527;p86"/>
          <p:cNvGrpSpPr/>
          <p:nvPr/>
        </p:nvGrpSpPr>
        <p:grpSpPr>
          <a:xfrm>
            <a:off x="5461708" y="3951792"/>
            <a:ext cx="339253" cy="339253"/>
            <a:chOff x="1492675" y="4992125"/>
            <a:chExt cx="481825" cy="481825"/>
          </a:xfrm>
        </p:grpSpPr>
        <p:sp>
          <p:nvSpPr>
            <p:cNvPr id="7528" name="Google Shape;7528;p8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9" name="Google Shape;7529;p8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0" name="Google Shape;7530;p86"/>
          <p:cNvGrpSpPr/>
          <p:nvPr/>
        </p:nvGrpSpPr>
        <p:grpSpPr>
          <a:xfrm>
            <a:off x="5004462" y="3951792"/>
            <a:ext cx="339253" cy="339253"/>
            <a:chOff x="2085525" y="4992125"/>
            <a:chExt cx="481825" cy="481825"/>
          </a:xfrm>
        </p:grpSpPr>
        <p:sp>
          <p:nvSpPr>
            <p:cNvPr id="7531" name="Google Shape;7531;p8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2" name="Google Shape;7532;p8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3" name="Google Shape;7533;p86"/>
          <p:cNvGrpSpPr/>
          <p:nvPr/>
        </p:nvGrpSpPr>
        <p:grpSpPr>
          <a:xfrm>
            <a:off x="6833221" y="3951792"/>
            <a:ext cx="339253" cy="339253"/>
            <a:chOff x="2678350" y="4992125"/>
            <a:chExt cx="481825" cy="481825"/>
          </a:xfrm>
        </p:grpSpPr>
        <p:sp>
          <p:nvSpPr>
            <p:cNvPr id="7534" name="Google Shape;7534;p8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5" name="Google Shape;7535;p8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6" name="Google Shape;7536;p8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7" name="Google Shape;7537;p86"/>
          <p:cNvGrpSpPr/>
          <p:nvPr/>
        </p:nvGrpSpPr>
        <p:grpSpPr>
          <a:xfrm>
            <a:off x="4628816" y="3951792"/>
            <a:ext cx="339253" cy="339253"/>
            <a:chOff x="3271200" y="4992125"/>
            <a:chExt cx="481825" cy="481825"/>
          </a:xfrm>
        </p:grpSpPr>
        <p:sp>
          <p:nvSpPr>
            <p:cNvPr id="7538" name="Google Shape;7538;p8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9" name="Google Shape;7539;p8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0" name="Google Shape;7540;p8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1" name="Google Shape;7541;p86"/>
          <p:cNvGrpSpPr/>
          <p:nvPr/>
        </p:nvGrpSpPr>
        <p:grpSpPr>
          <a:xfrm>
            <a:off x="7290263" y="3952822"/>
            <a:ext cx="339411" cy="337193"/>
            <a:chOff x="3863900" y="4993625"/>
            <a:chExt cx="482050" cy="478900"/>
          </a:xfrm>
        </p:grpSpPr>
        <p:sp>
          <p:nvSpPr>
            <p:cNvPr id="7542" name="Google Shape;7542;p8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3" name="Google Shape;7543;p8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4" name="Google Shape;7544;p8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5" name="Google Shape;7545;p8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6" name="Google Shape;7546;p86"/>
          <p:cNvGrpSpPr/>
          <p:nvPr/>
        </p:nvGrpSpPr>
        <p:grpSpPr>
          <a:xfrm>
            <a:off x="7747437" y="3952822"/>
            <a:ext cx="339411" cy="337193"/>
            <a:chOff x="4456725" y="4993625"/>
            <a:chExt cx="482050" cy="478900"/>
          </a:xfrm>
        </p:grpSpPr>
        <p:sp>
          <p:nvSpPr>
            <p:cNvPr id="7547" name="Google Shape;7547;p8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8" name="Google Shape;7548;p8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9" name="Google Shape;7549;p8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0" name="Google Shape;7550;p8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1" name="Google Shape;7551;p86"/>
          <p:cNvGrpSpPr/>
          <p:nvPr/>
        </p:nvGrpSpPr>
        <p:grpSpPr>
          <a:xfrm>
            <a:off x="6376030" y="3952813"/>
            <a:ext cx="339411" cy="337211"/>
            <a:chOff x="5049575" y="4993600"/>
            <a:chExt cx="482050" cy="478925"/>
          </a:xfrm>
        </p:grpSpPr>
        <p:sp>
          <p:nvSpPr>
            <p:cNvPr id="7552" name="Google Shape;7552;p8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3" name="Google Shape;7553;p8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4" name="Google Shape;7554;p8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5" name="Google Shape;7555;p8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59" name="Shape 7559"/>
        <p:cNvGrpSpPr/>
        <p:nvPr/>
      </p:nvGrpSpPr>
      <p:grpSpPr>
        <a:xfrm>
          <a:off x="0" y="0"/>
          <a:ext cx="0" cy="0"/>
          <a:chOff x="0" y="0"/>
          <a:chExt cx="0" cy="0"/>
        </a:xfrm>
      </p:grpSpPr>
      <p:sp>
        <p:nvSpPr>
          <p:cNvPr id="7560" name="Google Shape;7560;p87"/>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61" name="Google Shape;7561;p87"/>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562" name="Google Shape;7562;p87"/>
          <p:cNvGrpSpPr/>
          <p:nvPr/>
        </p:nvGrpSpPr>
        <p:grpSpPr>
          <a:xfrm>
            <a:off x="876361" y="1533504"/>
            <a:ext cx="322099" cy="370529"/>
            <a:chOff x="-42971725" y="3217825"/>
            <a:chExt cx="275675" cy="317125"/>
          </a:xfrm>
        </p:grpSpPr>
        <p:sp>
          <p:nvSpPr>
            <p:cNvPr id="7563" name="Google Shape;7563;p8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87"/>
          <p:cNvGrpSpPr/>
          <p:nvPr/>
        </p:nvGrpSpPr>
        <p:grpSpPr>
          <a:xfrm>
            <a:off x="848276" y="2002160"/>
            <a:ext cx="378270" cy="337551"/>
            <a:chOff x="-42996150" y="3612600"/>
            <a:chExt cx="323750" cy="288900"/>
          </a:xfrm>
        </p:grpSpPr>
        <p:sp>
          <p:nvSpPr>
            <p:cNvPr id="7567" name="Google Shape;7567;p8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87"/>
          <p:cNvGrpSpPr/>
          <p:nvPr/>
        </p:nvGrpSpPr>
        <p:grpSpPr>
          <a:xfrm>
            <a:off x="851036" y="2411530"/>
            <a:ext cx="372749" cy="370909"/>
            <a:chOff x="-42994575" y="3950300"/>
            <a:chExt cx="319025" cy="317450"/>
          </a:xfrm>
        </p:grpSpPr>
        <p:sp>
          <p:nvSpPr>
            <p:cNvPr id="7571" name="Google Shape;7571;p8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87"/>
          <p:cNvGrpSpPr/>
          <p:nvPr/>
        </p:nvGrpSpPr>
        <p:grpSpPr>
          <a:xfrm>
            <a:off x="3004431" y="1558362"/>
            <a:ext cx="371785" cy="370879"/>
            <a:chOff x="-41111350" y="3239100"/>
            <a:chExt cx="318200" cy="317425"/>
          </a:xfrm>
        </p:grpSpPr>
        <p:sp>
          <p:nvSpPr>
            <p:cNvPr id="7575" name="Google Shape;7575;p8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7"/>
          <p:cNvGrpSpPr/>
          <p:nvPr/>
        </p:nvGrpSpPr>
        <p:grpSpPr>
          <a:xfrm>
            <a:off x="3000751" y="1993894"/>
            <a:ext cx="379146" cy="370967"/>
            <a:chOff x="-41117650" y="3605525"/>
            <a:chExt cx="324500" cy="317500"/>
          </a:xfrm>
        </p:grpSpPr>
        <p:sp>
          <p:nvSpPr>
            <p:cNvPr id="7580" name="Google Shape;7580;p8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3" name="Google Shape;7583;p87"/>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4" name="Google Shape;7584;p87"/>
          <p:cNvGrpSpPr/>
          <p:nvPr/>
        </p:nvGrpSpPr>
        <p:grpSpPr>
          <a:xfrm>
            <a:off x="1827005" y="2885417"/>
            <a:ext cx="216271" cy="371814"/>
            <a:chOff x="-39205300" y="3220175"/>
            <a:chExt cx="185100" cy="318225"/>
          </a:xfrm>
        </p:grpSpPr>
        <p:sp>
          <p:nvSpPr>
            <p:cNvPr id="7585" name="Google Shape;7585;p8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87"/>
          <p:cNvGrpSpPr/>
          <p:nvPr/>
        </p:nvGrpSpPr>
        <p:grpSpPr>
          <a:xfrm>
            <a:off x="1792533" y="3345488"/>
            <a:ext cx="300016" cy="369273"/>
            <a:chOff x="-39248625" y="3588600"/>
            <a:chExt cx="256775" cy="316050"/>
          </a:xfrm>
        </p:grpSpPr>
        <p:sp>
          <p:nvSpPr>
            <p:cNvPr id="7588" name="Google Shape;7588;p8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0" name="Google Shape;7590;p87"/>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7"/>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2" name="Google Shape;7592;p87"/>
          <p:cNvGrpSpPr/>
          <p:nvPr/>
        </p:nvGrpSpPr>
        <p:grpSpPr>
          <a:xfrm>
            <a:off x="1243246" y="1533504"/>
            <a:ext cx="429504" cy="370879"/>
            <a:chOff x="-42651700" y="3217825"/>
            <a:chExt cx="367600" cy="317425"/>
          </a:xfrm>
        </p:grpSpPr>
        <p:sp>
          <p:nvSpPr>
            <p:cNvPr id="7593" name="Google Shape;7593;p8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87"/>
          <p:cNvGrpSpPr/>
          <p:nvPr/>
        </p:nvGrpSpPr>
        <p:grpSpPr>
          <a:xfrm>
            <a:off x="1278678" y="1973154"/>
            <a:ext cx="358640" cy="363226"/>
            <a:chOff x="-42617300" y="3587775"/>
            <a:chExt cx="306950" cy="310875"/>
          </a:xfrm>
        </p:grpSpPr>
        <p:sp>
          <p:nvSpPr>
            <p:cNvPr id="7598" name="Google Shape;7598;p8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0" name="Google Shape;7600;p87"/>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1" name="Google Shape;7601;p87"/>
          <p:cNvGrpSpPr/>
          <p:nvPr/>
        </p:nvGrpSpPr>
        <p:grpSpPr>
          <a:xfrm>
            <a:off x="3450506" y="1557895"/>
            <a:ext cx="376926" cy="370324"/>
            <a:chOff x="-40748275" y="3238700"/>
            <a:chExt cx="322600" cy="316950"/>
          </a:xfrm>
        </p:grpSpPr>
        <p:sp>
          <p:nvSpPr>
            <p:cNvPr id="7602" name="Google Shape;7602;p8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7"/>
          <p:cNvGrpSpPr/>
          <p:nvPr/>
        </p:nvGrpSpPr>
        <p:grpSpPr>
          <a:xfrm>
            <a:off x="3453062" y="2025879"/>
            <a:ext cx="371814" cy="338690"/>
            <a:chOff x="-40745125" y="3632900"/>
            <a:chExt cx="318225" cy="289875"/>
          </a:xfrm>
        </p:grpSpPr>
        <p:sp>
          <p:nvSpPr>
            <p:cNvPr id="7609" name="Google Shape;7609;p8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7"/>
          <p:cNvGrpSpPr/>
          <p:nvPr/>
        </p:nvGrpSpPr>
        <p:grpSpPr>
          <a:xfrm>
            <a:off x="3457209" y="2437089"/>
            <a:ext cx="363518" cy="370178"/>
            <a:chOff x="-40742750" y="3972175"/>
            <a:chExt cx="311125" cy="316825"/>
          </a:xfrm>
        </p:grpSpPr>
        <p:sp>
          <p:nvSpPr>
            <p:cNvPr id="7617" name="Google Shape;7617;p8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87"/>
          <p:cNvGrpSpPr/>
          <p:nvPr/>
        </p:nvGrpSpPr>
        <p:grpSpPr>
          <a:xfrm>
            <a:off x="2239871" y="2887257"/>
            <a:ext cx="266892" cy="369974"/>
            <a:chOff x="-38860325" y="3221750"/>
            <a:chExt cx="228425" cy="316650"/>
          </a:xfrm>
        </p:grpSpPr>
        <p:sp>
          <p:nvSpPr>
            <p:cNvPr id="7620" name="Google Shape;7620;p8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87"/>
          <p:cNvGrpSpPr/>
          <p:nvPr/>
        </p:nvGrpSpPr>
        <p:grpSpPr>
          <a:xfrm>
            <a:off x="2190678" y="3349314"/>
            <a:ext cx="380081" cy="367111"/>
            <a:chOff x="-38905225" y="3591875"/>
            <a:chExt cx="325300" cy="314200"/>
          </a:xfrm>
        </p:grpSpPr>
        <p:sp>
          <p:nvSpPr>
            <p:cNvPr id="7625" name="Google Shape;7625;p8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8" name="Google Shape;7628;p87"/>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9" name="Google Shape;7629;p87"/>
          <p:cNvGrpSpPr/>
          <p:nvPr/>
        </p:nvGrpSpPr>
        <p:grpSpPr>
          <a:xfrm>
            <a:off x="3997427" y="3334394"/>
            <a:ext cx="290815" cy="369740"/>
            <a:chOff x="-37370925" y="3579105"/>
            <a:chExt cx="248900" cy="316450"/>
          </a:xfrm>
        </p:grpSpPr>
        <p:sp>
          <p:nvSpPr>
            <p:cNvPr id="7630" name="Google Shape;7630;p8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2" name="Google Shape;7632;p87"/>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7"/>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4" name="Google Shape;7634;p87"/>
          <p:cNvGrpSpPr/>
          <p:nvPr/>
        </p:nvGrpSpPr>
        <p:grpSpPr>
          <a:xfrm>
            <a:off x="1690803" y="2412465"/>
            <a:ext cx="371814" cy="369974"/>
            <a:chOff x="-42259725" y="3951100"/>
            <a:chExt cx="318225" cy="316650"/>
          </a:xfrm>
        </p:grpSpPr>
        <p:sp>
          <p:nvSpPr>
            <p:cNvPr id="7635" name="Google Shape;7635;p8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87"/>
          <p:cNvGrpSpPr/>
          <p:nvPr/>
        </p:nvGrpSpPr>
        <p:grpSpPr>
          <a:xfrm>
            <a:off x="3889164" y="1591486"/>
            <a:ext cx="370879" cy="337755"/>
            <a:chOff x="-40378075" y="3267450"/>
            <a:chExt cx="317425" cy="289075"/>
          </a:xfrm>
        </p:grpSpPr>
        <p:sp>
          <p:nvSpPr>
            <p:cNvPr id="7638" name="Google Shape;7638;p8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87"/>
          <p:cNvGrpSpPr/>
          <p:nvPr/>
        </p:nvGrpSpPr>
        <p:grpSpPr>
          <a:xfrm>
            <a:off x="3892830" y="1992754"/>
            <a:ext cx="363548" cy="369974"/>
            <a:chOff x="-40372575" y="3604550"/>
            <a:chExt cx="311150" cy="316650"/>
          </a:xfrm>
        </p:grpSpPr>
        <p:sp>
          <p:nvSpPr>
            <p:cNvPr id="7643" name="Google Shape;7643;p8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6" name="Google Shape;7646;p87"/>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7" name="Google Shape;7647;p87"/>
          <p:cNvGrpSpPr/>
          <p:nvPr/>
        </p:nvGrpSpPr>
        <p:grpSpPr>
          <a:xfrm>
            <a:off x="2616780" y="2885417"/>
            <a:ext cx="399038" cy="372165"/>
            <a:chOff x="-38542250" y="3220175"/>
            <a:chExt cx="341525" cy="318525"/>
          </a:xfrm>
        </p:grpSpPr>
        <p:sp>
          <p:nvSpPr>
            <p:cNvPr id="7648" name="Google Shape;7648;p8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7"/>
          <p:cNvGrpSpPr/>
          <p:nvPr/>
        </p:nvGrpSpPr>
        <p:grpSpPr>
          <a:xfrm>
            <a:off x="2638712" y="3344787"/>
            <a:ext cx="369974" cy="369068"/>
            <a:chOff x="-38537400" y="3588000"/>
            <a:chExt cx="316650" cy="315875"/>
          </a:xfrm>
        </p:grpSpPr>
        <p:sp>
          <p:nvSpPr>
            <p:cNvPr id="7652" name="Google Shape;7652;p8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87"/>
          <p:cNvGrpSpPr/>
          <p:nvPr/>
        </p:nvGrpSpPr>
        <p:grpSpPr>
          <a:xfrm>
            <a:off x="2637792" y="3802316"/>
            <a:ext cx="371814" cy="369974"/>
            <a:chOff x="-38538975" y="3954250"/>
            <a:chExt cx="318225" cy="316650"/>
          </a:xfrm>
        </p:grpSpPr>
        <p:sp>
          <p:nvSpPr>
            <p:cNvPr id="7657" name="Google Shape;7657;p8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87"/>
          <p:cNvGrpSpPr/>
          <p:nvPr/>
        </p:nvGrpSpPr>
        <p:grpSpPr>
          <a:xfrm>
            <a:off x="3955104" y="3797243"/>
            <a:ext cx="375465" cy="371814"/>
            <a:chOff x="-37385100" y="3949908"/>
            <a:chExt cx="321350" cy="318225"/>
          </a:xfrm>
        </p:grpSpPr>
        <p:sp>
          <p:nvSpPr>
            <p:cNvPr id="7660" name="Google Shape;7660;p8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7"/>
          <p:cNvGrpSpPr/>
          <p:nvPr/>
        </p:nvGrpSpPr>
        <p:grpSpPr>
          <a:xfrm>
            <a:off x="2130763" y="1532803"/>
            <a:ext cx="370909" cy="370675"/>
            <a:chOff x="-41895050" y="3217225"/>
            <a:chExt cx="317450" cy="317250"/>
          </a:xfrm>
        </p:grpSpPr>
        <p:sp>
          <p:nvSpPr>
            <p:cNvPr id="7663" name="Google Shape;7663;p8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7"/>
          <p:cNvGrpSpPr/>
          <p:nvPr/>
        </p:nvGrpSpPr>
        <p:grpSpPr>
          <a:xfrm>
            <a:off x="2130310" y="1969737"/>
            <a:ext cx="371814" cy="369974"/>
            <a:chOff x="-41893475" y="3584850"/>
            <a:chExt cx="318225" cy="316650"/>
          </a:xfrm>
        </p:grpSpPr>
        <p:sp>
          <p:nvSpPr>
            <p:cNvPr id="7669" name="Google Shape;7669;p8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3" name="Google Shape;7673;p87"/>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7"/>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5" name="Google Shape;7675;p87"/>
          <p:cNvGrpSpPr/>
          <p:nvPr/>
        </p:nvGrpSpPr>
        <p:grpSpPr>
          <a:xfrm>
            <a:off x="900338" y="3365029"/>
            <a:ext cx="337522" cy="370909"/>
            <a:chOff x="-39998250" y="3605325"/>
            <a:chExt cx="288875" cy="317450"/>
          </a:xfrm>
        </p:grpSpPr>
        <p:sp>
          <p:nvSpPr>
            <p:cNvPr id="7676" name="Google Shape;7676;p8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7"/>
          <p:cNvGrpSpPr/>
          <p:nvPr/>
        </p:nvGrpSpPr>
        <p:grpSpPr>
          <a:xfrm>
            <a:off x="884112" y="3823493"/>
            <a:ext cx="369974" cy="369945"/>
            <a:chOff x="-40011050" y="3972375"/>
            <a:chExt cx="316650" cy="316625"/>
          </a:xfrm>
        </p:grpSpPr>
        <p:sp>
          <p:nvSpPr>
            <p:cNvPr id="7679" name="Google Shape;7679;p8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7"/>
          <p:cNvGrpSpPr/>
          <p:nvPr/>
        </p:nvGrpSpPr>
        <p:grpSpPr>
          <a:xfrm>
            <a:off x="3116043" y="2888192"/>
            <a:ext cx="266921" cy="369039"/>
            <a:chOff x="-38129425" y="3222550"/>
            <a:chExt cx="228450" cy="315850"/>
          </a:xfrm>
        </p:grpSpPr>
        <p:sp>
          <p:nvSpPr>
            <p:cNvPr id="7682" name="Google Shape;7682;p8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7"/>
          <p:cNvGrpSpPr/>
          <p:nvPr/>
        </p:nvGrpSpPr>
        <p:grpSpPr>
          <a:xfrm>
            <a:off x="3071012" y="3344787"/>
            <a:ext cx="371785" cy="369974"/>
            <a:chOff x="-38172725" y="3588000"/>
            <a:chExt cx="318200" cy="316650"/>
          </a:xfrm>
        </p:grpSpPr>
        <p:sp>
          <p:nvSpPr>
            <p:cNvPr id="7685" name="Google Shape;7685;p8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7"/>
          <p:cNvGrpSpPr/>
          <p:nvPr/>
        </p:nvGrpSpPr>
        <p:grpSpPr>
          <a:xfrm>
            <a:off x="3146914" y="3803222"/>
            <a:ext cx="219981" cy="369974"/>
            <a:chOff x="-38109725" y="3955025"/>
            <a:chExt cx="188275" cy="316650"/>
          </a:xfrm>
        </p:grpSpPr>
        <p:sp>
          <p:nvSpPr>
            <p:cNvPr id="7694" name="Google Shape;7694;p8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6" name="Google Shape;7696;p87"/>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7" name="Google Shape;7697;p87"/>
          <p:cNvGrpSpPr/>
          <p:nvPr/>
        </p:nvGrpSpPr>
        <p:grpSpPr>
          <a:xfrm>
            <a:off x="2562313" y="1534643"/>
            <a:ext cx="373654" cy="369068"/>
            <a:chOff x="-41530375" y="3218800"/>
            <a:chExt cx="319800" cy="315875"/>
          </a:xfrm>
        </p:grpSpPr>
        <p:sp>
          <p:nvSpPr>
            <p:cNvPr id="7698" name="Google Shape;7698;p8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87"/>
          <p:cNvGrpSpPr/>
          <p:nvPr/>
        </p:nvGrpSpPr>
        <p:grpSpPr>
          <a:xfrm>
            <a:off x="2564607" y="2049801"/>
            <a:ext cx="369068" cy="289004"/>
            <a:chOff x="-41526450" y="3653375"/>
            <a:chExt cx="315875" cy="247350"/>
          </a:xfrm>
        </p:grpSpPr>
        <p:sp>
          <p:nvSpPr>
            <p:cNvPr id="7701" name="Google Shape;7701;p8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7"/>
          <p:cNvGrpSpPr/>
          <p:nvPr/>
        </p:nvGrpSpPr>
        <p:grpSpPr>
          <a:xfrm>
            <a:off x="2565994" y="2412465"/>
            <a:ext cx="366293" cy="369974"/>
            <a:chOff x="-41526450" y="3951100"/>
            <a:chExt cx="313500" cy="316650"/>
          </a:xfrm>
        </p:grpSpPr>
        <p:sp>
          <p:nvSpPr>
            <p:cNvPr id="7704" name="Google Shape;7704;p8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7"/>
          <p:cNvGrpSpPr/>
          <p:nvPr/>
        </p:nvGrpSpPr>
        <p:grpSpPr>
          <a:xfrm>
            <a:off x="1331249" y="2906594"/>
            <a:ext cx="339595" cy="371814"/>
            <a:chOff x="-39625900" y="3238300"/>
            <a:chExt cx="290650" cy="318225"/>
          </a:xfrm>
        </p:grpSpPr>
        <p:sp>
          <p:nvSpPr>
            <p:cNvPr id="7708" name="Google Shape;7708;p8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0" name="Google Shape;7710;p87"/>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1" name="Google Shape;7711;p87"/>
          <p:cNvGrpSpPr/>
          <p:nvPr/>
        </p:nvGrpSpPr>
        <p:grpSpPr>
          <a:xfrm>
            <a:off x="1325300" y="3823055"/>
            <a:ext cx="366293" cy="370441"/>
            <a:chOff x="-39647175" y="3972000"/>
            <a:chExt cx="313500" cy="317050"/>
          </a:xfrm>
        </p:grpSpPr>
        <p:sp>
          <p:nvSpPr>
            <p:cNvPr id="7712" name="Google Shape;7712;p8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87"/>
          <p:cNvGrpSpPr/>
          <p:nvPr/>
        </p:nvGrpSpPr>
        <p:grpSpPr>
          <a:xfrm>
            <a:off x="3494427" y="2887053"/>
            <a:ext cx="375495" cy="370879"/>
            <a:chOff x="-37808850" y="3221575"/>
            <a:chExt cx="321375" cy="317425"/>
          </a:xfrm>
        </p:grpSpPr>
        <p:sp>
          <p:nvSpPr>
            <p:cNvPr id="7716" name="Google Shape;7716;p8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7"/>
          <p:cNvGrpSpPr/>
          <p:nvPr/>
        </p:nvGrpSpPr>
        <p:grpSpPr>
          <a:xfrm>
            <a:off x="3503201" y="3409084"/>
            <a:ext cx="372749" cy="241158"/>
            <a:chOff x="-37806500" y="3643030"/>
            <a:chExt cx="319025" cy="206400"/>
          </a:xfrm>
        </p:grpSpPr>
        <p:sp>
          <p:nvSpPr>
            <p:cNvPr id="7719" name="Google Shape;7719;p8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87"/>
          <p:cNvGrpSpPr/>
          <p:nvPr/>
        </p:nvGrpSpPr>
        <p:grpSpPr>
          <a:xfrm>
            <a:off x="3505508" y="3801381"/>
            <a:ext cx="368134" cy="371814"/>
            <a:chOff x="-37804925" y="3953450"/>
            <a:chExt cx="315075" cy="318225"/>
          </a:xfrm>
        </p:grpSpPr>
        <p:sp>
          <p:nvSpPr>
            <p:cNvPr id="7722" name="Google Shape;7722;p8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5" name="Google Shape;7725;p87"/>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6" name="Google Shape;7726;p87"/>
          <p:cNvGrpSpPr/>
          <p:nvPr/>
        </p:nvGrpSpPr>
        <p:grpSpPr>
          <a:xfrm>
            <a:off x="4860977" y="1553988"/>
            <a:ext cx="355663" cy="308725"/>
            <a:chOff x="-28462125" y="3199700"/>
            <a:chExt cx="298550" cy="259150"/>
          </a:xfrm>
        </p:grpSpPr>
        <p:sp>
          <p:nvSpPr>
            <p:cNvPr id="7727" name="Google Shape;7727;p8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7"/>
          <p:cNvGrpSpPr/>
          <p:nvPr/>
        </p:nvGrpSpPr>
        <p:grpSpPr>
          <a:xfrm>
            <a:off x="4861930" y="1988678"/>
            <a:ext cx="353757" cy="352833"/>
            <a:chOff x="-28461325" y="3545475"/>
            <a:chExt cx="296950" cy="296175"/>
          </a:xfrm>
        </p:grpSpPr>
        <p:sp>
          <p:nvSpPr>
            <p:cNvPr id="7731" name="Google Shape;7731;p8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87"/>
          <p:cNvGrpSpPr/>
          <p:nvPr/>
        </p:nvGrpSpPr>
        <p:grpSpPr>
          <a:xfrm>
            <a:off x="4858162" y="2438722"/>
            <a:ext cx="361292" cy="352803"/>
            <a:chOff x="-28463700" y="3914875"/>
            <a:chExt cx="303275" cy="296150"/>
          </a:xfrm>
        </p:grpSpPr>
        <p:sp>
          <p:nvSpPr>
            <p:cNvPr id="7738" name="Google Shape;7738;p8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87"/>
          <p:cNvGrpSpPr/>
          <p:nvPr/>
        </p:nvGrpSpPr>
        <p:grpSpPr>
          <a:xfrm>
            <a:off x="7092947" y="1594805"/>
            <a:ext cx="351880" cy="227092"/>
            <a:chOff x="-26573400" y="3224125"/>
            <a:chExt cx="295375" cy="190625"/>
          </a:xfrm>
        </p:grpSpPr>
        <p:sp>
          <p:nvSpPr>
            <p:cNvPr id="7741" name="Google Shape;7741;p8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7"/>
          <p:cNvGrpSpPr/>
          <p:nvPr/>
        </p:nvGrpSpPr>
        <p:grpSpPr>
          <a:xfrm>
            <a:off x="7092947" y="1989140"/>
            <a:ext cx="351880" cy="351910"/>
            <a:chOff x="-26573400" y="3546250"/>
            <a:chExt cx="295375" cy="295400"/>
          </a:xfrm>
        </p:grpSpPr>
        <p:sp>
          <p:nvSpPr>
            <p:cNvPr id="7744" name="Google Shape;7744;p8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87"/>
          <p:cNvGrpSpPr/>
          <p:nvPr/>
        </p:nvGrpSpPr>
        <p:grpSpPr>
          <a:xfrm>
            <a:off x="7081228" y="2439049"/>
            <a:ext cx="375319" cy="352148"/>
            <a:chOff x="-26583625" y="3917025"/>
            <a:chExt cx="315050" cy="295600"/>
          </a:xfrm>
        </p:grpSpPr>
        <p:sp>
          <p:nvSpPr>
            <p:cNvPr id="7750" name="Google Shape;7750;p8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4" name="Google Shape;7754;p87"/>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5" name="Google Shape;7755;p87"/>
          <p:cNvGrpSpPr/>
          <p:nvPr/>
        </p:nvGrpSpPr>
        <p:grpSpPr>
          <a:xfrm>
            <a:off x="5779742" y="3398079"/>
            <a:ext cx="289039" cy="352833"/>
            <a:chOff x="-24694925" y="3518700"/>
            <a:chExt cx="242625" cy="296175"/>
          </a:xfrm>
        </p:grpSpPr>
        <p:sp>
          <p:nvSpPr>
            <p:cNvPr id="7756" name="Google Shape;7756;p8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87"/>
          <p:cNvGrpSpPr/>
          <p:nvPr/>
        </p:nvGrpSpPr>
        <p:grpSpPr>
          <a:xfrm>
            <a:off x="5779280" y="3848107"/>
            <a:ext cx="289962" cy="352833"/>
            <a:chOff x="-24709100" y="3888875"/>
            <a:chExt cx="243400" cy="296175"/>
          </a:xfrm>
        </p:grpSpPr>
        <p:sp>
          <p:nvSpPr>
            <p:cNvPr id="7761" name="Google Shape;7761;p8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87"/>
          <p:cNvGrpSpPr/>
          <p:nvPr/>
        </p:nvGrpSpPr>
        <p:grpSpPr>
          <a:xfrm>
            <a:off x="7979280" y="2920770"/>
            <a:ext cx="356556" cy="349557"/>
            <a:chOff x="-22863675" y="3131775"/>
            <a:chExt cx="299300" cy="293425"/>
          </a:xfrm>
        </p:grpSpPr>
        <p:sp>
          <p:nvSpPr>
            <p:cNvPr id="7765" name="Google Shape;7765;p8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7"/>
          <p:cNvGrpSpPr/>
          <p:nvPr/>
        </p:nvGrpSpPr>
        <p:grpSpPr>
          <a:xfrm>
            <a:off x="5322144" y="1531949"/>
            <a:ext cx="310602" cy="352803"/>
            <a:chOff x="-28069875" y="3175300"/>
            <a:chExt cx="260725" cy="296150"/>
          </a:xfrm>
        </p:grpSpPr>
        <p:sp>
          <p:nvSpPr>
            <p:cNvPr id="7769" name="Google Shape;7769;p8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8" name="Google Shape;7778;p87"/>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9" name="Google Shape;7779;p87"/>
          <p:cNvGrpSpPr/>
          <p:nvPr/>
        </p:nvGrpSpPr>
        <p:grpSpPr>
          <a:xfrm>
            <a:off x="5363423" y="2439183"/>
            <a:ext cx="228045" cy="351880"/>
            <a:chOff x="-28032075" y="3916450"/>
            <a:chExt cx="191425" cy="295375"/>
          </a:xfrm>
        </p:grpSpPr>
        <p:sp>
          <p:nvSpPr>
            <p:cNvPr id="7780" name="Google Shape;7780;p8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87"/>
          <p:cNvGrpSpPr/>
          <p:nvPr/>
        </p:nvGrpSpPr>
        <p:grpSpPr>
          <a:xfrm>
            <a:off x="7528769" y="1531934"/>
            <a:ext cx="352833" cy="352833"/>
            <a:chOff x="-26201650" y="3176075"/>
            <a:chExt cx="296175" cy="296175"/>
          </a:xfrm>
        </p:grpSpPr>
        <p:sp>
          <p:nvSpPr>
            <p:cNvPr id="7784" name="Google Shape;7784;p8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87"/>
          <p:cNvGrpSpPr/>
          <p:nvPr/>
        </p:nvGrpSpPr>
        <p:grpSpPr>
          <a:xfrm>
            <a:off x="7528293" y="1989155"/>
            <a:ext cx="353786" cy="351880"/>
            <a:chOff x="-26204800" y="3547050"/>
            <a:chExt cx="296975" cy="295375"/>
          </a:xfrm>
        </p:grpSpPr>
        <p:sp>
          <p:nvSpPr>
            <p:cNvPr id="7787" name="Google Shape;7787;p8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9" name="Google Shape;7789;p87"/>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0" name="Google Shape;7790;p87"/>
          <p:cNvGrpSpPr/>
          <p:nvPr/>
        </p:nvGrpSpPr>
        <p:grpSpPr>
          <a:xfrm>
            <a:off x="6199548" y="2919133"/>
            <a:ext cx="345328" cy="352833"/>
            <a:chOff x="-24353875" y="3147725"/>
            <a:chExt cx="289875" cy="296175"/>
          </a:xfrm>
        </p:grpSpPr>
        <p:sp>
          <p:nvSpPr>
            <p:cNvPr id="7791" name="Google Shape;7791;p8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87"/>
          <p:cNvGrpSpPr/>
          <p:nvPr/>
        </p:nvGrpSpPr>
        <p:grpSpPr>
          <a:xfrm>
            <a:off x="6207530" y="3398540"/>
            <a:ext cx="329365" cy="351910"/>
            <a:chOff x="-24344425" y="3519475"/>
            <a:chExt cx="276475" cy="295400"/>
          </a:xfrm>
        </p:grpSpPr>
        <p:sp>
          <p:nvSpPr>
            <p:cNvPr id="7794" name="Google Shape;7794;p8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7"/>
          <p:cNvGrpSpPr/>
          <p:nvPr/>
        </p:nvGrpSpPr>
        <p:grpSpPr>
          <a:xfrm>
            <a:off x="6197210" y="3850460"/>
            <a:ext cx="350004" cy="348128"/>
            <a:chOff x="-24353075" y="3891250"/>
            <a:chExt cx="293800" cy="292225"/>
          </a:xfrm>
        </p:grpSpPr>
        <p:sp>
          <p:nvSpPr>
            <p:cNvPr id="7797" name="Google Shape;7797;p8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87"/>
          <p:cNvGrpSpPr/>
          <p:nvPr/>
        </p:nvGrpSpPr>
        <p:grpSpPr>
          <a:xfrm>
            <a:off x="7980681" y="3398763"/>
            <a:ext cx="353757" cy="351463"/>
            <a:chOff x="-22845575" y="3504075"/>
            <a:chExt cx="296950" cy="295025"/>
          </a:xfrm>
        </p:grpSpPr>
        <p:sp>
          <p:nvSpPr>
            <p:cNvPr id="7800" name="Google Shape;7800;p8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87"/>
          <p:cNvGrpSpPr/>
          <p:nvPr/>
        </p:nvGrpSpPr>
        <p:grpSpPr>
          <a:xfrm>
            <a:off x="5773862" y="1532411"/>
            <a:ext cx="299344" cy="351880"/>
            <a:chOff x="-27691025" y="3175300"/>
            <a:chExt cx="251275" cy="295375"/>
          </a:xfrm>
        </p:grpSpPr>
        <p:sp>
          <p:nvSpPr>
            <p:cNvPr id="7803" name="Google Shape;7803;p8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87"/>
          <p:cNvGrpSpPr/>
          <p:nvPr/>
        </p:nvGrpSpPr>
        <p:grpSpPr>
          <a:xfrm>
            <a:off x="5746179" y="2051087"/>
            <a:ext cx="354710" cy="228015"/>
            <a:chOff x="-27721750" y="3598250"/>
            <a:chExt cx="297750" cy="191400"/>
          </a:xfrm>
        </p:grpSpPr>
        <p:sp>
          <p:nvSpPr>
            <p:cNvPr id="7808" name="Google Shape;7808;p8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87"/>
          <p:cNvGrpSpPr/>
          <p:nvPr/>
        </p:nvGrpSpPr>
        <p:grpSpPr>
          <a:xfrm>
            <a:off x="5747579" y="2444633"/>
            <a:ext cx="351910" cy="340980"/>
            <a:chOff x="-27719400" y="3925600"/>
            <a:chExt cx="295400" cy="286225"/>
          </a:xfrm>
        </p:grpSpPr>
        <p:sp>
          <p:nvSpPr>
            <p:cNvPr id="7811" name="Google Shape;7811;p8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7"/>
          <p:cNvGrpSpPr/>
          <p:nvPr/>
        </p:nvGrpSpPr>
        <p:grpSpPr>
          <a:xfrm>
            <a:off x="7968851" y="1531473"/>
            <a:ext cx="353757" cy="353757"/>
            <a:chOff x="-25834600" y="3176875"/>
            <a:chExt cx="296950" cy="296950"/>
          </a:xfrm>
        </p:grpSpPr>
        <p:sp>
          <p:nvSpPr>
            <p:cNvPr id="7814" name="Google Shape;7814;p8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7"/>
          <p:cNvGrpSpPr/>
          <p:nvPr/>
        </p:nvGrpSpPr>
        <p:grpSpPr>
          <a:xfrm>
            <a:off x="7968851" y="1999474"/>
            <a:ext cx="353757" cy="331241"/>
            <a:chOff x="-25834600" y="3564375"/>
            <a:chExt cx="296950" cy="278050"/>
          </a:xfrm>
        </p:grpSpPr>
        <p:sp>
          <p:nvSpPr>
            <p:cNvPr id="7820" name="Google Shape;7820;p8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7"/>
          <p:cNvGrpSpPr/>
          <p:nvPr/>
        </p:nvGrpSpPr>
        <p:grpSpPr>
          <a:xfrm>
            <a:off x="7966974" y="2438826"/>
            <a:ext cx="357509" cy="352595"/>
            <a:chOff x="-25834600" y="3915850"/>
            <a:chExt cx="300100" cy="295975"/>
          </a:xfrm>
        </p:grpSpPr>
        <p:sp>
          <p:nvSpPr>
            <p:cNvPr id="7829" name="Google Shape;7829;p8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87"/>
          <p:cNvGrpSpPr/>
          <p:nvPr/>
        </p:nvGrpSpPr>
        <p:grpSpPr>
          <a:xfrm>
            <a:off x="6702402" y="2920056"/>
            <a:ext cx="228968" cy="350987"/>
            <a:chOff x="-23930925" y="3149300"/>
            <a:chExt cx="192200" cy="294625"/>
          </a:xfrm>
        </p:grpSpPr>
        <p:sp>
          <p:nvSpPr>
            <p:cNvPr id="7833" name="Google Shape;7833;p8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87"/>
          <p:cNvGrpSpPr/>
          <p:nvPr/>
        </p:nvGrpSpPr>
        <p:grpSpPr>
          <a:xfrm>
            <a:off x="6659232" y="3398540"/>
            <a:ext cx="315307" cy="351910"/>
            <a:chOff x="-23962425" y="3519475"/>
            <a:chExt cx="264675" cy="295400"/>
          </a:xfrm>
        </p:grpSpPr>
        <p:sp>
          <p:nvSpPr>
            <p:cNvPr id="7838" name="Google Shape;7838;p8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0" name="Google Shape;7840;p87"/>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1" name="Google Shape;7841;p87"/>
          <p:cNvGrpSpPr/>
          <p:nvPr/>
        </p:nvGrpSpPr>
        <p:grpSpPr>
          <a:xfrm>
            <a:off x="8037908" y="3848584"/>
            <a:ext cx="239302" cy="351880"/>
            <a:chOff x="-22788075" y="3904625"/>
            <a:chExt cx="200875" cy="295375"/>
          </a:xfrm>
        </p:grpSpPr>
        <p:sp>
          <p:nvSpPr>
            <p:cNvPr id="7842" name="Google Shape;7842;p8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87"/>
          <p:cNvGrpSpPr/>
          <p:nvPr/>
        </p:nvGrpSpPr>
        <p:grpSpPr>
          <a:xfrm>
            <a:off x="6193206" y="1531949"/>
            <a:ext cx="354710" cy="352803"/>
            <a:chOff x="-27351575" y="3175300"/>
            <a:chExt cx="297750" cy="296150"/>
          </a:xfrm>
        </p:grpSpPr>
        <p:sp>
          <p:nvSpPr>
            <p:cNvPr id="7847" name="Google Shape;7847;p8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87"/>
          <p:cNvGrpSpPr/>
          <p:nvPr/>
        </p:nvGrpSpPr>
        <p:grpSpPr>
          <a:xfrm>
            <a:off x="6235914" y="1988559"/>
            <a:ext cx="269293" cy="353072"/>
            <a:chOff x="-27313750" y="3545275"/>
            <a:chExt cx="226050" cy="296375"/>
          </a:xfrm>
        </p:grpSpPr>
        <p:sp>
          <p:nvSpPr>
            <p:cNvPr id="7852" name="Google Shape;7852;p8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7"/>
          <p:cNvGrpSpPr/>
          <p:nvPr/>
        </p:nvGrpSpPr>
        <p:grpSpPr>
          <a:xfrm>
            <a:off x="6193206" y="2436830"/>
            <a:ext cx="354710" cy="356586"/>
            <a:chOff x="-27351575" y="3915650"/>
            <a:chExt cx="297750" cy="299325"/>
          </a:xfrm>
        </p:grpSpPr>
        <p:sp>
          <p:nvSpPr>
            <p:cNvPr id="7856" name="Google Shape;7856;p8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87"/>
          <p:cNvGrpSpPr/>
          <p:nvPr/>
        </p:nvGrpSpPr>
        <p:grpSpPr>
          <a:xfrm>
            <a:off x="4880696" y="2919029"/>
            <a:ext cx="319060" cy="353042"/>
            <a:chOff x="-25445525" y="3175900"/>
            <a:chExt cx="267825" cy="296350"/>
          </a:xfrm>
        </p:grpSpPr>
        <p:sp>
          <p:nvSpPr>
            <p:cNvPr id="7859" name="Google Shape;7859;p8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7"/>
          <p:cNvGrpSpPr/>
          <p:nvPr/>
        </p:nvGrpSpPr>
        <p:grpSpPr>
          <a:xfrm>
            <a:off x="4862410" y="3409352"/>
            <a:ext cx="355633" cy="330288"/>
            <a:chOff x="-25465200" y="3565175"/>
            <a:chExt cx="298525" cy="277250"/>
          </a:xfrm>
        </p:grpSpPr>
        <p:sp>
          <p:nvSpPr>
            <p:cNvPr id="7863" name="Google Shape;7863;p8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7"/>
          <p:cNvGrpSpPr/>
          <p:nvPr/>
        </p:nvGrpSpPr>
        <p:grpSpPr>
          <a:xfrm>
            <a:off x="4861948" y="3848882"/>
            <a:ext cx="356556" cy="351285"/>
            <a:chOff x="-25465200" y="3916150"/>
            <a:chExt cx="299300" cy="294875"/>
          </a:xfrm>
        </p:grpSpPr>
        <p:sp>
          <p:nvSpPr>
            <p:cNvPr id="7866" name="Google Shape;7866;p8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87"/>
          <p:cNvGrpSpPr/>
          <p:nvPr/>
        </p:nvGrpSpPr>
        <p:grpSpPr>
          <a:xfrm>
            <a:off x="7089388" y="2919148"/>
            <a:ext cx="351880" cy="352803"/>
            <a:chOff x="-23615075" y="3148525"/>
            <a:chExt cx="295375" cy="296150"/>
          </a:xfrm>
        </p:grpSpPr>
        <p:sp>
          <p:nvSpPr>
            <p:cNvPr id="7869" name="Google Shape;7869;p8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3" name="Google Shape;7873;p87"/>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4" name="Google Shape;7874;p87"/>
          <p:cNvGrpSpPr/>
          <p:nvPr/>
        </p:nvGrpSpPr>
        <p:grpSpPr>
          <a:xfrm>
            <a:off x="7088911" y="3858427"/>
            <a:ext cx="352833" cy="332194"/>
            <a:chOff x="-23615075" y="3906200"/>
            <a:chExt cx="296175" cy="278850"/>
          </a:xfrm>
        </p:grpSpPr>
        <p:sp>
          <p:nvSpPr>
            <p:cNvPr id="7875" name="Google Shape;7875;p8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8" name="Google Shape;7878;p87"/>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9" name="Google Shape;7879;p87"/>
          <p:cNvGrpSpPr/>
          <p:nvPr/>
        </p:nvGrpSpPr>
        <p:grpSpPr>
          <a:xfrm>
            <a:off x="6637880" y="1532068"/>
            <a:ext cx="353757" cy="352565"/>
            <a:chOff x="-26980600" y="3175500"/>
            <a:chExt cx="296950" cy="295950"/>
          </a:xfrm>
        </p:grpSpPr>
        <p:sp>
          <p:nvSpPr>
            <p:cNvPr id="7880" name="Google Shape;7880;p8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3" name="Google Shape;7883;p87"/>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4" name="Google Shape;7884;p87"/>
          <p:cNvGrpSpPr/>
          <p:nvPr/>
        </p:nvGrpSpPr>
        <p:grpSpPr>
          <a:xfrm>
            <a:off x="6638357" y="2470604"/>
            <a:ext cx="352803" cy="289039"/>
            <a:chOff x="-26981375" y="3951875"/>
            <a:chExt cx="296150" cy="242625"/>
          </a:xfrm>
        </p:grpSpPr>
        <p:sp>
          <p:nvSpPr>
            <p:cNvPr id="7885" name="Google Shape;7885;p8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87"/>
          <p:cNvGrpSpPr/>
          <p:nvPr/>
        </p:nvGrpSpPr>
        <p:grpSpPr>
          <a:xfrm>
            <a:off x="5303399" y="2918195"/>
            <a:ext cx="351910" cy="354710"/>
            <a:chOff x="-25094250" y="3176075"/>
            <a:chExt cx="295400" cy="297750"/>
          </a:xfrm>
        </p:grpSpPr>
        <p:sp>
          <p:nvSpPr>
            <p:cNvPr id="7889" name="Google Shape;7889;p8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87"/>
          <p:cNvGrpSpPr/>
          <p:nvPr/>
        </p:nvGrpSpPr>
        <p:grpSpPr>
          <a:xfrm>
            <a:off x="5303399" y="3398556"/>
            <a:ext cx="351910" cy="351880"/>
            <a:chOff x="-25094250" y="3547050"/>
            <a:chExt cx="295400" cy="295375"/>
          </a:xfrm>
        </p:grpSpPr>
        <p:sp>
          <p:nvSpPr>
            <p:cNvPr id="7893" name="Google Shape;7893;p8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8" name="Google Shape;7898;p87"/>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9" name="Google Shape;7899;p87"/>
          <p:cNvGrpSpPr/>
          <p:nvPr/>
        </p:nvGrpSpPr>
        <p:grpSpPr>
          <a:xfrm>
            <a:off x="7535476" y="2919148"/>
            <a:ext cx="352803" cy="352803"/>
            <a:chOff x="-23245675" y="3148525"/>
            <a:chExt cx="296150" cy="296150"/>
          </a:xfrm>
        </p:grpSpPr>
        <p:sp>
          <p:nvSpPr>
            <p:cNvPr id="7900" name="Google Shape;7900;p8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3" name="Google Shape;7903;p87"/>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4" name="Google Shape;7904;p87"/>
          <p:cNvGrpSpPr/>
          <p:nvPr/>
        </p:nvGrpSpPr>
        <p:grpSpPr>
          <a:xfrm>
            <a:off x="7535938" y="3848122"/>
            <a:ext cx="351880" cy="352803"/>
            <a:chOff x="-23244900" y="3888100"/>
            <a:chExt cx="295375" cy="296150"/>
          </a:xfrm>
        </p:grpSpPr>
        <p:sp>
          <p:nvSpPr>
            <p:cNvPr id="7905" name="Google Shape;7905;p8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6" name="Google Shape;7916;p87"/>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20" name="Shape 7920"/>
        <p:cNvGrpSpPr/>
        <p:nvPr/>
      </p:nvGrpSpPr>
      <p:grpSpPr>
        <a:xfrm>
          <a:off x="0" y="0"/>
          <a:ext cx="0" cy="0"/>
          <a:chOff x="0" y="0"/>
          <a:chExt cx="0" cy="0"/>
        </a:xfrm>
      </p:grpSpPr>
      <p:sp>
        <p:nvSpPr>
          <p:cNvPr id="7921" name="Google Shape;7921;p88"/>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922" name="Google Shape;7922;p88"/>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923" name="Google Shape;7923;p88"/>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4" name="Google Shape;7924;p88"/>
          <p:cNvGrpSpPr/>
          <p:nvPr/>
        </p:nvGrpSpPr>
        <p:grpSpPr>
          <a:xfrm>
            <a:off x="850004" y="1975418"/>
            <a:ext cx="367261" cy="367261"/>
            <a:chOff x="-65145700" y="3727425"/>
            <a:chExt cx="317425" cy="317425"/>
          </a:xfrm>
        </p:grpSpPr>
        <p:sp>
          <p:nvSpPr>
            <p:cNvPr id="7925" name="Google Shape;7925;p8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88"/>
          <p:cNvGrpSpPr/>
          <p:nvPr/>
        </p:nvGrpSpPr>
        <p:grpSpPr>
          <a:xfrm>
            <a:off x="853201" y="2404333"/>
            <a:ext cx="360868" cy="367261"/>
            <a:chOff x="-65144125" y="4094450"/>
            <a:chExt cx="311900" cy="317425"/>
          </a:xfrm>
        </p:grpSpPr>
        <p:sp>
          <p:nvSpPr>
            <p:cNvPr id="7928" name="Google Shape;7928;p8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1" name="Google Shape;7931;p88"/>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2" name="Google Shape;7932;p88"/>
          <p:cNvGrpSpPr/>
          <p:nvPr/>
        </p:nvGrpSpPr>
        <p:grpSpPr>
          <a:xfrm>
            <a:off x="3056770" y="1975028"/>
            <a:ext cx="370645" cy="368042"/>
            <a:chOff x="-63250675" y="3744075"/>
            <a:chExt cx="320350" cy="318100"/>
          </a:xfrm>
        </p:grpSpPr>
        <p:sp>
          <p:nvSpPr>
            <p:cNvPr id="7933" name="Google Shape;7933;p8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88"/>
          <p:cNvGrpSpPr/>
          <p:nvPr/>
        </p:nvGrpSpPr>
        <p:grpSpPr>
          <a:xfrm>
            <a:off x="3058462" y="2404333"/>
            <a:ext cx="367261" cy="367261"/>
            <a:chOff x="-63250675" y="4110200"/>
            <a:chExt cx="317425" cy="317425"/>
          </a:xfrm>
        </p:grpSpPr>
        <p:sp>
          <p:nvSpPr>
            <p:cNvPr id="7937" name="Google Shape;7937;p8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88"/>
          <p:cNvGrpSpPr/>
          <p:nvPr/>
        </p:nvGrpSpPr>
        <p:grpSpPr>
          <a:xfrm>
            <a:off x="1737509" y="2901428"/>
            <a:ext cx="359075" cy="358844"/>
            <a:chOff x="-61351725" y="3372400"/>
            <a:chExt cx="310350" cy="310150"/>
          </a:xfrm>
        </p:grpSpPr>
        <p:sp>
          <p:nvSpPr>
            <p:cNvPr id="7947" name="Google Shape;7947;p8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88"/>
          <p:cNvGrpSpPr/>
          <p:nvPr/>
        </p:nvGrpSpPr>
        <p:grpSpPr>
          <a:xfrm>
            <a:off x="1733864" y="3364484"/>
            <a:ext cx="366364" cy="333534"/>
            <a:chOff x="-61354875" y="3751050"/>
            <a:chExt cx="316650" cy="288275"/>
          </a:xfrm>
        </p:grpSpPr>
        <p:sp>
          <p:nvSpPr>
            <p:cNvPr id="7951" name="Google Shape;7951;p8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8"/>
          <p:cNvGrpSpPr/>
          <p:nvPr/>
        </p:nvGrpSpPr>
        <p:grpSpPr>
          <a:xfrm>
            <a:off x="1733864" y="3806124"/>
            <a:ext cx="366364" cy="367290"/>
            <a:chOff x="-61354875" y="4101525"/>
            <a:chExt cx="316650" cy="317450"/>
          </a:xfrm>
        </p:grpSpPr>
        <p:sp>
          <p:nvSpPr>
            <p:cNvPr id="7955" name="Google Shape;7955;p8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88"/>
          <p:cNvGrpSpPr/>
          <p:nvPr/>
        </p:nvGrpSpPr>
        <p:grpSpPr>
          <a:xfrm>
            <a:off x="3950299" y="2898000"/>
            <a:ext cx="368157" cy="365699"/>
            <a:chOff x="-59470075" y="3308975"/>
            <a:chExt cx="318200" cy="316075"/>
          </a:xfrm>
        </p:grpSpPr>
        <p:sp>
          <p:nvSpPr>
            <p:cNvPr id="7958" name="Google Shape;7958;p8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88"/>
          <p:cNvGrpSpPr/>
          <p:nvPr/>
        </p:nvGrpSpPr>
        <p:grpSpPr>
          <a:xfrm>
            <a:off x="1295729" y="1533705"/>
            <a:ext cx="367261" cy="364686"/>
            <a:chOff x="-64781025" y="3361050"/>
            <a:chExt cx="317425" cy="315200"/>
          </a:xfrm>
        </p:grpSpPr>
        <p:sp>
          <p:nvSpPr>
            <p:cNvPr id="7968" name="Google Shape;7968;p8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2" name="Google Shape;7972;p88"/>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8"/>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8"/>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5" name="Google Shape;7975;p88"/>
          <p:cNvGrpSpPr/>
          <p:nvPr/>
        </p:nvGrpSpPr>
        <p:grpSpPr>
          <a:xfrm>
            <a:off x="3500129" y="1975144"/>
            <a:ext cx="382765" cy="367810"/>
            <a:chOff x="-62890750" y="3747425"/>
            <a:chExt cx="330825" cy="317900"/>
          </a:xfrm>
        </p:grpSpPr>
        <p:sp>
          <p:nvSpPr>
            <p:cNvPr id="7976" name="Google Shape;7976;p8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88"/>
          <p:cNvGrpSpPr/>
          <p:nvPr/>
        </p:nvGrpSpPr>
        <p:grpSpPr>
          <a:xfrm>
            <a:off x="3507881" y="2404781"/>
            <a:ext cx="367261" cy="366364"/>
            <a:chOff x="-62884425" y="4111775"/>
            <a:chExt cx="317425" cy="316650"/>
          </a:xfrm>
        </p:grpSpPr>
        <p:sp>
          <p:nvSpPr>
            <p:cNvPr id="7991" name="Google Shape;7991;p8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88"/>
          <p:cNvGrpSpPr/>
          <p:nvPr/>
        </p:nvGrpSpPr>
        <p:grpSpPr>
          <a:xfrm>
            <a:off x="2180515" y="2900850"/>
            <a:ext cx="365438" cy="360001"/>
            <a:chOff x="-60991775" y="3376900"/>
            <a:chExt cx="315850" cy="311150"/>
          </a:xfrm>
        </p:grpSpPr>
        <p:sp>
          <p:nvSpPr>
            <p:cNvPr id="7994" name="Google Shape;7994;p8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88"/>
          <p:cNvGrpSpPr/>
          <p:nvPr/>
        </p:nvGrpSpPr>
        <p:grpSpPr>
          <a:xfrm>
            <a:off x="2180052" y="3351714"/>
            <a:ext cx="366364" cy="359075"/>
            <a:chOff x="-60988625" y="3740800"/>
            <a:chExt cx="316650" cy="310350"/>
          </a:xfrm>
        </p:grpSpPr>
        <p:sp>
          <p:nvSpPr>
            <p:cNvPr id="7998" name="Google Shape;7998;p8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88"/>
          <p:cNvGrpSpPr/>
          <p:nvPr/>
        </p:nvGrpSpPr>
        <p:grpSpPr>
          <a:xfrm>
            <a:off x="2180052" y="3807165"/>
            <a:ext cx="366364" cy="365207"/>
            <a:chOff x="-60987850" y="4100950"/>
            <a:chExt cx="316650" cy="315650"/>
          </a:xfrm>
        </p:grpSpPr>
        <p:sp>
          <p:nvSpPr>
            <p:cNvPr id="8002" name="Google Shape;8002;p8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88"/>
          <p:cNvGrpSpPr/>
          <p:nvPr/>
        </p:nvGrpSpPr>
        <p:grpSpPr>
          <a:xfrm>
            <a:off x="3949836" y="3352625"/>
            <a:ext cx="369083" cy="357253"/>
            <a:chOff x="-59447250" y="3706150"/>
            <a:chExt cx="319000" cy="308775"/>
          </a:xfrm>
        </p:grpSpPr>
        <p:sp>
          <p:nvSpPr>
            <p:cNvPr id="8008" name="Google Shape;8008;p8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88"/>
          <p:cNvGrpSpPr/>
          <p:nvPr/>
        </p:nvGrpSpPr>
        <p:grpSpPr>
          <a:xfrm>
            <a:off x="1738564" y="1533936"/>
            <a:ext cx="368186" cy="364224"/>
            <a:chOff x="-64406125" y="3362225"/>
            <a:chExt cx="318225" cy="314800"/>
          </a:xfrm>
        </p:grpSpPr>
        <p:sp>
          <p:nvSpPr>
            <p:cNvPr id="8013" name="Google Shape;8013;p8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5" name="Google Shape;8015;p88"/>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6" name="Google Shape;8016;p88"/>
          <p:cNvGrpSpPr/>
          <p:nvPr/>
        </p:nvGrpSpPr>
        <p:grpSpPr>
          <a:xfrm>
            <a:off x="1739027" y="2404781"/>
            <a:ext cx="367261" cy="366364"/>
            <a:chOff x="-64410850" y="4094450"/>
            <a:chExt cx="317425" cy="316650"/>
          </a:xfrm>
        </p:grpSpPr>
        <p:sp>
          <p:nvSpPr>
            <p:cNvPr id="8017" name="Google Shape;8017;p8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0" name="Google Shape;8020;p88"/>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1" name="Google Shape;8021;p88"/>
          <p:cNvGrpSpPr/>
          <p:nvPr/>
        </p:nvGrpSpPr>
        <p:grpSpPr>
          <a:xfrm>
            <a:off x="3960575" y="1974854"/>
            <a:ext cx="365467" cy="368389"/>
            <a:chOff x="-62516625" y="3743175"/>
            <a:chExt cx="315875" cy="318400"/>
          </a:xfrm>
        </p:grpSpPr>
        <p:sp>
          <p:nvSpPr>
            <p:cNvPr id="8022" name="Google Shape;8022;p8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88"/>
          <p:cNvGrpSpPr/>
          <p:nvPr/>
        </p:nvGrpSpPr>
        <p:grpSpPr>
          <a:xfrm>
            <a:off x="3967415" y="2424826"/>
            <a:ext cx="351786" cy="326274"/>
            <a:chOff x="-62511900" y="4129100"/>
            <a:chExt cx="304050" cy="282000"/>
          </a:xfrm>
        </p:grpSpPr>
        <p:sp>
          <p:nvSpPr>
            <p:cNvPr id="8025" name="Google Shape;8025;p8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8"/>
          <p:cNvGrpSpPr/>
          <p:nvPr/>
        </p:nvGrpSpPr>
        <p:grpSpPr>
          <a:xfrm>
            <a:off x="2645537" y="2897220"/>
            <a:ext cx="310770" cy="367261"/>
            <a:chOff x="-60597975" y="3367475"/>
            <a:chExt cx="268600" cy="317425"/>
          </a:xfrm>
        </p:grpSpPr>
        <p:sp>
          <p:nvSpPr>
            <p:cNvPr id="8031" name="Google Shape;8031;p8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6" name="Google Shape;8036;p88"/>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7" name="Google Shape;8037;p88"/>
          <p:cNvGrpSpPr/>
          <p:nvPr/>
        </p:nvGrpSpPr>
        <p:grpSpPr>
          <a:xfrm>
            <a:off x="2617740" y="3858536"/>
            <a:ext cx="366364" cy="262465"/>
            <a:chOff x="-60621600" y="4145650"/>
            <a:chExt cx="316650" cy="226850"/>
          </a:xfrm>
        </p:grpSpPr>
        <p:sp>
          <p:nvSpPr>
            <p:cNvPr id="8038" name="Google Shape;8038;p8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8"/>
          <p:cNvGrpSpPr/>
          <p:nvPr/>
        </p:nvGrpSpPr>
        <p:grpSpPr>
          <a:xfrm>
            <a:off x="3954392" y="3807035"/>
            <a:ext cx="359972" cy="365467"/>
            <a:chOff x="-59400775" y="4084200"/>
            <a:chExt cx="311125" cy="315875"/>
          </a:xfrm>
        </p:grpSpPr>
        <p:sp>
          <p:nvSpPr>
            <p:cNvPr id="8042" name="Google Shape;8042;p8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88"/>
          <p:cNvGrpSpPr/>
          <p:nvPr/>
        </p:nvGrpSpPr>
        <p:grpSpPr>
          <a:xfrm>
            <a:off x="2178486" y="1532866"/>
            <a:ext cx="365438" cy="366364"/>
            <a:chOff x="-64044600" y="3360375"/>
            <a:chExt cx="315850" cy="316650"/>
          </a:xfrm>
        </p:grpSpPr>
        <p:sp>
          <p:nvSpPr>
            <p:cNvPr id="8049" name="Google Shape;8049;p8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88"/>
          <p:cNvGrpSpPr/>
          <p:nvPr/>
        </p:nvGrpSpPr>
        <p:grpSpPr>
          <a:xfrm>
            <a:off x="2204909" y="1975418"/>
            <a:ext cx="312592" cy="367261"/>
            <a:chOff x="-64022550" y="3727425"/>
            <a:chExt cx="270175" cy="317425"/>
          </a:xfrm>
        </p:grpSpPr>
        <p:sp>
          <p:nvSpPr>
            <p:cNvPr id="8053" name="Google Shape;8053;p8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8"/>
          <p:cNvGrpSpPr/>
          <p:nvPr/>
        </p:nvGrpSpPr>
        <p:grpSpPr>
          <a:xfrm>
            <a:off x="2229047" y="2404318"/>
            <a:ext cx="264317" cy="367290"/>
            <a:chOff x="-64001300" y="4093650"/>
            <a:chExt cx="228450" cy="317450"/>
          </a:xfrm>
        </p:grpSpPr>
        <p:sp>
          <p:nvSpPr>
            <p:cNvPr id="8057" name="Google Shape;8057;p8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8"/>
          <p:cNvGrpSpPr/>
          <p:nvPr/>
        </p:nvGrpSpPr>
        <p:grpSpPr>
          <a:xfrm>
            <a:off x="848051" y="2897610"/>
            <a:ext cx="359972" cy="366480"/>
            <a:chOff x="-62148800" y="3377700"/>
            <a:chExt cx="311125" cy="316750"/>
          </a:xfrm>
        </p:grpSpPr>
        <p:sp>
          <p:nvSpPr>
            <p:cNvPr id="8062" name="Google Shape;8062;p8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88"/>
          <p:cNvGrpSpPr/>
          <p:nvPr/>
        </p:nvGrpSpPr>
        <p:grpSpPr>
          <a:xfrm>
            <a:off x="843958" y="3347607"/>
            <a:ext cx="368157" cy="367290"/>
            <a:chOff x="-62154300" y="3743950"/>
            <a:chExt cx="318200" cy="317450"/>
          </a:xfrm>
        </p:grpSpPr>
        <p:sp>
          <p:nvSpPr>
            <p:cNvPr id="8065" name="Google Shape;8065;p8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88"/>
          <p:cNvGrpSpPr/>
          <p:nvPr/>
        </p:nvGrpSpPr>
        <p:grpSpPr>
          <a:xfrm>
            <a:off x="843944" y="3806587"/>
            <a:ext cx="368186" cy="366364"/>
            <a:chOff x="-62151950" y="4111775"/>
            <a:chExt cx="318225" cy="316650"/>
          </a:xfrm>
        </p:grpSpPr>
        <p:sp>
          <p:nvSpPr>
            <p:cNvPr id="8068" name="Google Shape;8068;p8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88"/>
          <p:cNvGrpSpPr/>
          <p:nvPr/>
        </p:nvGrpSpPr>
        <p:grpSpPr>
          <a:xfrm>
            <a:off x="3062568" y="2897133"/>
            <a:ext cx="368157" cy="367434"/>
            <a:chOff x="-60254550" y="3367325"/>
            <a:chExt cx="318200" cy="317575"/>
          </a:xfrm>
        </p:grpSpPr>
        <p:sp>
          <p:nvSpPr>
            <p:cNvPr id="8073" name="Google Shape;8073;p8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8"/>
          <p:cNvGrpSpPr/>
          <p:nvPr/>
        </p:nvGrpSpPr>
        <p:grpSpPr>
          <a:xfrm>
            <a:off x="3063465" y="3348127"/>
            <a:ext cx="366364" cy="366248"/>
            <a:chOff x="-60255350" y="3733825"/>
            <a:chExt cx="316650" cy="316550"/>
          </a:xfrm>
        </p:grpSpPr>
        <p:sp>
          <p:nvSpPr>
            <p:cNvPr id="8078" name="Google Shape;8078;p8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8"/>
          <p:cNvGrpSpPr/>
          <p:nvPr/>
        </p:nvGrpSpPr>
        <p:grpSpPr>
          <a:xfrm>
            <a:off x="3091262" y="3807035"/>
            <a:ext cx="310770" cy="365467"/>
            <a:chOff x="-60232500" y="4101525"/>
            <a:chExt cx="268600" cy="315875"/>
          </a:xfrm>
        </p:grpSpPr>
        <p:sp>
          <p:nvSpPr>
            <p:cNvPr id="8086" name="Google Shape;8086;p8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8" name="Google Shape;8088;p88"/>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9" name="Google Shape;8089;p88"/>
          <p:cNvGrpSpPr/>
          <p:nvPr/>
        </p:nvGrpSpPr>
        <p:grpSpPr>
          <a:xfrm>
            <a:off x="2624262" y="1532866"/>
            <a:ext cx="368186" cy="366364"/>
            <a:chOff x="-63679950" y="3360375"/>
            <a:chExt cx="318225" cy="316650"/>
          </a:xfrm>
        </p:grpSpPr>
        <p:sp>
          <p:nvSpPr>
            <p:cNvPr id="8090" name="Google Shape;8090;p8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4" name="Google Shape;8094;p88"/>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5" name="Google Shape;8095;p88"/>
          <p:cNvGrpSpPr/>
          <p:nvPr/>
        </p:nvGrpSpPr>
        <p:grpSpPr>
          <a:xfrm>
            <a:off x="2622889" y="2404203"/>
            <a:ext cx="370934" cy="367521"/>
            <a:chOff x="-63679950" y="4093450"/>
            <a:chExt cx="320600" cy="317650"/>
          </a:xfrm>
        </p:grpSpPr>
        <p:sp>
          <p:nvSpPr>
            <p:cNvPr id="8096" name="Google Shape;8096;p8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88"/>
          <p:cNvGrpSpPr/>
          <p:nvPr/>
        </p:nvGrpSpPr>
        <p:grpSpPr>
          <a:xfrm>
            <a:off x="1283006" y="2897205"/>
            <a:ext cx="366364" cy="367290"/>
            <a:chOff x="-61784125" y="3377700"/>
            <a:chExt cx="316650" cy="317450"/>
          </a:xfrm>
        </p:grpSpPr>
        <p:sp>
          <p:nvSpPr>
            <p:cNvPr id="8100" name="Google Shape;8100;p8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88"/>
          <p:cNvGrpSpPr/>
          <p:nvPr/>
        </p:nvGrpSpPr>
        <p:grpSpPr>
          <a:xfrm>
            <a:off x="1283006" y="3347607"/>
            <a:ext cx="366364" cy="367290"/>
            <a:chOff x="-61783350" y="3743950"/>
            <a:chExt cx="316650" cy="317450"/>
          </a:xfrm>
        </p:grpSpPr>
        <p:sp>
          <p:nvSpPr>
            <p:cNvPr id="8108" name="Google Shape;8108;p8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0" name="Google Shape;8110;p88"/>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8"/>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8"/>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3" name="Google Shape;8113;p88"/>
          <p:cNvGrpSpPr/>
          <p:nvPr/>
        </p:nvGrpSpPr>
        <p:grpSpPr>
          <a:xfrm>
            <a:off x="3504430" y="3807440"/>
            <a:ext cx="369112" cy="364657"/>
            <a:chOff x="-59869425" y="4102225"/>
            <a:chExt cx="319025" cy="315175"/>
          </a:xfrm>
        </p:grpSpPr>
        <p:sp>
          <p:nvSpPr>
            <p:cNvPr id="8114" name="Google Shape;8114;p8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88"/>
          <p:cNvGrpSpPr/>
          <p:nvPr/>
        </p:nvGrpSpPr>
        <p:grpSpPr>
          <a:xfrm>
            <a:off x="2623233" y="4276262"/>
            <a:ext cx="366364" cy="365467"/>
            <a:chOff x="-59029025" y="3711650"/>
            <a:chExt cx="316650" cy="315875"/>
          </a:xfrm>
        </p:grpSpPr>
        <p:sp>
          <p:nvSpPr>
            <p:cNvPr id="8119" name="Google Shape;8119;p8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8"/>
          <p:cNvGrpSpPr/>
          <p:nvPr/>
        </p:nvGrpSpPr>
        <p:grpSpPr>
          <a:xfrm>
            <a:off x="4859311" y="1532317"/>
            <a:ext cx="351940" cy="348188"/>
            <a:chOff x="581525" y="3254850"/>
            <a:chExt cx="297750" cy="294575"/>
          </a:xfrm>
        </p:grpSpPr>
        <p:sp>
          <p:nvSpPr>
            <p:cNvPr id="8127" name="Google Shape;8127;p8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88"/>
          <p:cNvGrpSpPr/>
          <p:nvPr/>
        </p:nvGrpSpPr>
        <p:grpSpPr>
          <a:xfrm>
            <a:off x="4858380" y="1971253"/>
            <a:ext cx="353802" cy="351497"/>
            <a:chOff x="580725" y="3617925"/>
            <a:chExt cx="299325" cy="297375"/>
          </a:xfrm>
        </p:grpSpPr>
        <p:sp>
          <p:nvSpPr>
            <p:cNvPr id="8131" name="Google Shape;8131;p8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88"/>
          <p:cNvGrpSpPr/>
          <p:nvPr/>
        </p:nvGrpSpPr>
        <p:grpSpPr>
          <a:xfrm>
            <a:off x="4860242" y="2418443"/>
            <a:ext cx="350079" cy="350079"/>
            <a:chOff x="583100" y="3982600"/>
            <a:chExt cx="296175" cy="296175"/>
          </a:xfrm>
        </p:grpSpPr>
        <p:sp>
          <p:nvSpPr>
            <p:cNvPr id="8137" name="Google Shape;8137;p8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88"/>
          <p:cNvGrpSpPr/>
          <p:nvPr/>
        </p:nvGrpSpPr>
        <p:grpSpPr>
          <a:xfrm>
            <a:off x="7092856" y="1532067"/>
            <a:ext cx="307231" cy="348690"/>
            <a:chOff x="2423775" y="3226875"/>
            <a:chExt cx="259925" cy="295000"/>
          </a:xfrm>
        </p:grpSpPr>
        <p:sp>
          <p:nvSpPr>
            <p:cNvPr id="8145" name="Google Shape;8145;p8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8"/>
          <p:cNvGrpSpPr/>
          <p:nvPr/>
        </p:nvGrpSpPr>
        <p:grpSpPr>
          <a:xfrm>
            <a:off x="7070043" y="1973352"/>
            <a:ext cx="352857" cy="347301"/>
            <a:chOff x="2404875" y="3592725"/>
            <a:chExt cx="298525" cy="293825"/>
          </a:xfrm>
        </p:grpSpPr>
        <p:sp>
          <p:nvSpPr>
            <p:cNvPr id="8149" name="Google Shape;8149;p8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88"/>
          <p:cNvGrpSpPr/>
          <p:nvPr/>
        </p:nvGrpSpPr>
        <p:grpSpPr>
          <a:xfrm>
            <a:off x="7070974" y="2418917"/>
            <a:ext cx="350995" cy="349133"/>
            <a:chOff x="2404875" y="3955825"/>
            <a:chExt cx="296950" cy="295375"/>
          </a:xfrm>
        </p:grpSpPr>
        <p:sp>
          <p:nvSpPr>
            <p:cNvPr id="8153" name="Google Shape;8153;p8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88"/>
          <p:cNvGrpSpPr/>
          <p:nvPr/>
        </p:nvGrpSpPr>
        <p:grpSpPr>
          <a:xfrm>
            <a:off x="5764954" y="2883111"/>
            <a:ext cx="349163" cy="350079"/>
            <a:chOff x="4263650" y="3235150"/>
            <a:chExt cx="295400" cy="296175"/>
          </a:xfrm>
        </p:grpSpPr>
        <p:sp>
          <p:nvSpPr>
            <p:cNvPr id="8158" name="Google Shape;8158;p8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88"/>
          <p:cNvGrpSpPr/>
          <p:nvPr/>
        </p:nvGrpSpPr>
        <p:grpSpPr>
          <a:xfrm>
            <a:off x="5762634" y="3342272"/>
            <a:ext cx="353802" cy="327739"/>
            <a:chOff x="4266025" y="3609275"/>
            <a:chExt cx="299325" cy="277275"/>
          </a:xfrm>
        </p:grpSpPr>
        <p:sp>
          <p:nvSpPr>
            <p:cNvPr id="8164" name="Google Shape;8164;p8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88"/>
          <p:cNvGrpSpPr/>
          <p:nvPr/>
        </p:nvGrpSpPr>
        <p:grpSpPr>
          <a:xfrm>
            <a:off x="5763092" y="3807659"/>
            <a:ext cx="352886" cy="349133"/>
            <a:chOff x="4263650" y="3963700"/>
            <a:chExt cx="298550" cy="295375"/>
          </a:xfrm>
        </p:grpSpPr>
        <p:sp>
          <p:nvSpPr>
            <p:cNvPr id="8167" name="Google Shape;8167;p8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88"/>
          <p:cNvGrpSpPr/>
          <p:nvPr/>
        </p:nvGrpSpPr>
        <p:grpSpPr>
          <a:xfrm>
            <a:off x="8041429" y="2883111"/>
            <a:ext cx="226264" cy="350079"/>
            <a:chOff x="6164975" y="3211525"/>
            <a:chExt cx="191425" cy="296175"/>
          </a:xfrm>
        </p:grpSpPr>
        <p:sp>
          <p:nvSpPr>
            <p:cNvPr id="8175" name="Google Shape;8175;p8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88"/>
          <p:cNvGrpSpPr/>
          <p:nvPr/>
        </p:nvGrpSpPr>
        <p:grpSpPr>
          <a:xfrm>
            <a:off x="5303466" y="1531387"/>
            <a:ext cx="352886" cy="350049"/>
            <a:chOff x="946175" y="3253275"/>
            <a:chExt cx="298550" cy="296150"/>
          </a:xfrm>
        </p:grpSpPr>
        <p:sp>
          <p:nvSpPr>
            <p:cNvPr id="8183" name="Google Shape;8183;p8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8"/>
          <p:cNvGrpSpPr/>
          <p:nvPr/>
        </p:nvGrpSpPr>
        <p:grpSpPr>
          <a:xfrm>
            <a:off x="5304397" y="1973351"/>
            <a:ext cx="351024" cy="347301"/>
            <a:chOff x="946175" y="3619500"/>
            <a:chExt cx="296975" cy="293825"/>
          </a:xfrm>
        </p:grpSpPr>
        <p:sp>
          <p:nvSpPr>
            <p:cNvPr id="8189" name="Google Shape;8189;p8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8"/>
          <p:cNvGrpSpPr/>
          <p:nvPr/>
        </p:nvGrpSpPr>
        <p:grpSpPr>
          <a:xfrm>
            <a:off x="5303939" y="2417985"/>
            <a:ext cx="351940" cy="350995"/>
            <a:chOff x="944600" y="3981825"/>
            <a:chExt cx="297750" cy="296950"/>
          </a:xfrm>
        </p:grpSpPr>
        <p:sp>
          <p:nvSpPr>
            <p:cNvPr id="8196" name="Google Shape;8196;p8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8"/>
          <p:cNvGrpSpPr/>
          <p:nvPr/>
        </p:nvGrpSpPr>
        <p:grpSpPr>
          <a:xfrm>
            <a:off x="7520875" y="1531845"/>
            <a:ext cx="350079" cy="349133"/>
            <a:chOff x="2768750" y="3227275"/>
            <a:chExt cx="296175" cy="295375"/>
          </a:xfrm>
        </p:grpSpPr>
        <p:sp>
          <p:nvSpPr>
            <p:cNvPr id="8201" name="Google Shape;8201;p8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88"/>
          <p:cNvGrpSpPr/>
          <p:nvPr/>
        </p:nvGrpSpPr>
        <p:grpSpPr>
          <a:xfrm>
            <a:off x="7541826" y="1972717"/>
            <a:ext cx="308177" cy="348572"/>
            <a:chOff x="2786075" y="3591800"/>
            <a:chExt cx="260725" cy="294900"/>
          </a:xfrm>
        </p:grpSpPr>
        <p:sp>
          <p:nvSpPr>
            <p:cNvPr id="8210" name="Google Shape;8210;p8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8"/>
          <p:cNvGrpSpPr/>
          <p:nvPr/>
        </p:nvGrpSpPr>
        <p:grpSpPr>
          <a:xfrm>
            <a:off x="7582324" y="2418444"/>
            <a:ext cx="227180" cy="350079"/>
            <a:chOff x="2819150" y="3955025"/>
            <a:chExt cx="192200" cy="296175"/>
          </a:xfrm>
        </p:grpSpPr>
        <p:sp>
          <p:nvSpPr>
            <p:cNvPr id="8216" name="Google Shape;8216;p8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88"/>
          <p:cNvGrpSpPr/>
          <p:nvPr/>
        </p:nvGrpSpPr>
        <p:grpSpPr>
          <a:xfrm>
            <a:off x="6206097" y="2884042"/>
            <a:ext cx="349133" cy="348217"/>
            <a:chOff x="4629125" y="3235150"/>
            <a:chExt cx="295375" cy="294600"/>
          </a:xfrm>
        </p:grpSpPr>
        <p:sp>
          <p:nvSpPr>
            <p:cNvPr id="8221" name="Google Shape;8221;p8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8"/>
          <p:cNvGrpSpPr/>
          <p:nvPr/>
        </p:nvGrpSpPr>
        <p:grpSpPr>
          <a:xfrm>
            <a:off x="6206082" y="3331575"/>
            <a:ext cx="349163" cy="349133"/>
            <a:chOff x="4628325" y="3599825"/>
            <a:chExt cx="295400" cy="295375"/>
          </a:xfrm>
        </p:grpSpPr>
        <p:sp>
          <p:nvSpPr>
            <p:cNvPr id="8227" name="Google Shape;8227;p8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88"/>
          <p:cNvGrpSpPr/>
          <p:nvPr/>
        </p:nvGrpSpPr>
        <p:grpSpPr>
          <a:xfrm>
            <a:off x="6227033" y="3807186"/>
            <a:ext cx="307261" cy="350079"/>
            <a:chOff x="4645650" y="3962900"/>
            <a:chExt cx="259950" cy="296175"/>
          </a:xfrm>
        </p:grpSpPr>
        <p:sp>
          <p:nvSpPr>
            <p:cNvPr id="8240" name="Google Shape;8240;p8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88"/>
          <p:cNvGrpSpPr/>
          <p:nvPr/>
        </p:nvGrpSpPr>
        <p:grpSpPr>
          <a:xfrm>
            <a:off x="7979994" y="3332048"/>
            <a:ext cx="349133" cy="348188"/>
            <a:chOff x="6143725" y="3582500"/>
            <a:chExt cx="295375" cy="294575"/>
          </a:xfrm>
        </p:grpSpPr>
        <p:sp>
          <p:nvSpPr>
            <p:cNvPr id="8247" name="Google Shape;8247;p8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88"/>
          <p:cNvGrpSpPr/>
          <p:nvPr/>
        </p:nvGrpSpPr>
        <p:grpSpPr>
          <a:xfrm>
            <a:off x="5748820" y="1531387"/>
            <a:ext cx="350995" cy="350049"/>
            <a:chOff x="1310075" y="3253275"/>
            <a:chExt cx="296950" cy="296150"/>
          </a:xfrm>
        </p:grpSpPr>
        <p:sp>
          <p:nvSpPr>
            <p:cNvPr id="8255" name="Google Shape;8255;p8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8" name="Google Shape;8258;p88"/>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9" name="Google Shape;8259;p88"/>
          <p:cNvGrpSpPr/>
          <p:nvPr/>
        </p:nvGrpSpPr>
        <p:grpSpPr>
          <a:xfrm>
            <a:off x="5748347" y="2417646"/>
            <a:ext cx="351941" cy="351675"/>
            <a:chOff x="1310075" y="3980250"/>
            <a:chExt cx="297750" cy="297525"/>
          </a:xfrm>
        </p:grpSpPr>
        <p:sp>
          <p:nvSpPr>
            <p:cNvPr id="8260" name="Google Shape;8260;p8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88"/>
          <p:cNvGrpSpPr/>
          <p:nvPr/>
        </p:nvGrpSpPr>
        <p:grpSpPr>
          <a:xfrm>
            <a:off x="8013136" y="1531845"/>
            <a:ext cx="266305" cy="349133"/>
            <a:chOff x="3167275" y="3227275"/>
            <a:chExt cx="225300" cy="295375"/>
          </a:xfrm>
        </p:grpSpPr>
        <p:sp>
          <p:nvSpPr>
            <p:cNvPr id="8265" name="Google Shape;8265;p8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0" name="Google Shape;8270;p88"/>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1" name="Google Shape;8271;p88"/>
          <p:cNvGrpSpPr/>
          <p:nvPr/>
        </p:nvGrpSpPr>
        <p:grpSpPr>
          <a:xfrm>
            <a:off x="7970318" y="2418902"/>
            <a:ext cx="351940" cy="349163"/>
            <a:chOff x="3133425" y="3955025"/>
            <a:chExt cx="297750" cy="295400"/>
          </a:xfrm>
        </p:grpSpPr>
        <p:sp>
          <p:nvSpPr>
            <p:cNvPr id="8272" name="Google Shape;8272;p8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88"/>
          <p:cNvGrpSpPr/>
          <p:nvPr/>
        </p:nvGrpSpPr>
        <p:grpSpPr>
          <a:xfrm>
            <a:off x="6650491" y="2882490"/>
            <a:ext cx="350079" cy="351320"/>
            <a:chOff x="4991425" y="3234750"/>
            <a:chExt cx="296175" cy="297225"/>
          </a:xfrm>
        </p:grpSpPr>
        <p:sp>
          <p:nvSpPr>
            <p:cNvPr id="8276" name="Google Shape;8276;p8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88"/>
          <p:cNvGrpSpPr/>
          <p:nvPr/>
        </p:nvGrpSpPr>
        <p:grpSpPr>
          <a:xfrm>
            <a:off x="6650491" y="3352053"/>
            <a:ext cx="350079" cy="308177"/>
            <a:chOff x="4991425" y="3617150"/>
            <a:chExt cx="296175" cy="260725"/>
          </a:xfrm>
        </p:grpSpPr>
        <p:sp>
          <p:nvSpPr>
            <p:cNvPr id="8283" name="Google Shape;8283;p8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8"/>
          <p:cNvGrpSpPr/>
          <p:nvPr/>
        </p:nvGrpSpPr>
        <p:grpSpPr>
          <a:xfrm>
            <a:off x="6727764" y="3807644"/>
            <a:ext cx="195532" cy="349163"/>
            <a:chOff x="5056800" y="3962900"/>
            <a:chExt cx="165425" cy="295400"/>
          </a:xfrm>
        </p:grpSpPr>
        <p:sp>
          <p:nvSpPr>
            <p:cNvPr id="8291" name="Google Shape;8291;p8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8"/>
          <p:cNvGrpSpPr/>
          <p:nvPr/>
        </p:nvGrpSpPr>
        <p:grpSpPr>
          <a:xfrm>
            <a:off x="7979062" y="3807660"/>
            <a:ext cx="350995" cy="349133"/>
            <a:chOff x="6168925" y="3936925"/>
            <a:chExt cx="296950" cy="295375"/>
          </a:xfrm>
        </p:grpSpPr>
        <p:sp>
          <p:nvSpPr>
            <p:cNvPr id="8295" name="Google Shape;8295;p8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88"/>
          <p:cNvGrpSpPr/>
          <p:nvPr/>
        </p:nvGrpSpPr>
        <p:grpSpPr>
          <a:xfrm>
            <a:off x="6192781" y="1524732"/>
            <a:ext cx="348188" cy="349133"/>
            <a:chOff x="1674750" y="3254050"/>
            <a:chExt cx="294575" cy="295375"/>
          </a:xfrm>
        </p:grpSpPr>
        <p:sp>
          <p:nvSpPr>
            <p:cNvPr id="8302" name="Google Shape;8302;p8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8"/>
          <p:cNvGrpSpPr/>
          <p:nvPr/>
        </p:nvGrpSpPr>
        <p:grpSpPr>
          <a:xfrm>
            <a:off x="6207177" y="1972435"/>
            <a:ext cx="319347" cy="349133"/>
            <a:chOff x="1687350" y="3618725"/>
            <a:chExt cx="270175" cy="295375"/>
          </a:xfrm>
        </p:grpSpPr>
        <p:sp>
          <p:nvSpPr>
            <p:cNvPr id="8306" name="Google Shape;8306;p8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88"/>
          <p:cNvGrpSpPr/>
          <p:nvPr/>
        </p:nvGrpSpPr>
        <p:grpSpPr>
          <a:xfrm>
            <a:off x="6190880" y="2418916"/>
            <a:ext cx="351940" cy="349133"/>
            <a:chOff x="1672375" y="3982600"/>
            <a:chExt cx="297750" cy="295375"/>
          </a:xfrm>
        </p:grpSpPr>
        <p:sp>
          <p:nvSpPr>
            <p:cNvPr id="8310" name="Google Shape;8310;p8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88"/>
          <p:cNvGrpSpPr/>
          <p:nvPr/>
        </p:nvGrpSpPr>
        <p:grpSpPr>
          <a:xfrm>
            <a:off x="4882872" y="2883111"/>
            <a:ext cx="350079" cy="350079"/>
            <a:chOff x="3497300" y="3227275"/>
            <a:chExt cx="296175" cy="296175"/>
          </a:xfrm>
        </p:grpSpPr>
        <p:sp>
          <p:nvSpPr>
            <p:cNvPr id="8314" name="Google Shape;8314;p8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88"/>
          <p:cNvGrpSpPr/>
          <p:nvPr/>
        </p:nvGrpSpPr>
        <p:grpSpPr>
          <a:xfrm>
            <a:off x="4883345" y="3332506"/>
            <a:ext cx="349133" cy="347272"/>
            <a:chOff x="3497300" y="3591950"/>
            <a:chExt cx="295375" cy="293800"/>
          </a:xfrm>
        </p:grpSpPr>
        <p:sp>
          <p:nvSpPr>
            <p:cNvPr id="8323" name="Google Shape;8323;p8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88"/>
          <p:cNvGrpSpPr/>
          <p:nvPr/>
        </p:nvGrpSpPr>
        <p:grpSpPr>
          <a:xfrm>
            <a:off x="4883345" y="3807644"/>
            <a:ext cx="349133" cy="349163"/>
            <a:chOff x="3497300" y="3955025"/>
            <a:chExt cx="295375" cy="295400"/>
          </a:xfrm>
        </p:grpSpPr>
        <p:sp>
          <p:nvSpPr>
            <p:cNvPr id="8332" name="Google Shape;8332;p8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88"/>
          <p:cNvGrpSpPr/>
          <p:nvPr/>
        </p:nvGrpSpPr>
        <p:grpSpPr>
          <a:xfrm>
            <a:off x="7107917" y="2883835"/>
            <a:ext cx="327739" cy="348631"/>
            <a:chOff x="5364750" y="3235150"/>
            <a:chExt cx="277275" cy="294950"/>
          </a:xfrm>
        </p:grpSpPr>
        <p:sp>
          <p:nvSpPr>
            <p:cNvPr id="8336" name="Google Shape;8336;p8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88"/>
          <p:cNvGrpSpPr/>
          <p:nvPr/>
        </p:nvGrpSpPr>
        <p:grpSpPr>
          <a:xfrm>
            <a:off x="7096274" y="3330171"/>
            <a:ext cx="351024" cy="351940"/>
            <a:chOff x="5355300" y="3598250"/>
            <a:chExt cx="296975" cy="297750"/>
          </a:xfrm>
        </p:grpSpPr>
        <p:sp>
          <p:nvSpPr>
            <p:cNvPr id="8345" name="Google Shape;8345;p8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88"/>
          <p:cNvGrpSpPr/>
          <p:nvPr/>
        </p:nvGrpSpPr>
        <p:grpSpPr>
          <a:xfrm>
            <a:off x="7100470" y="3869093"/>
            <a:ext cx="342632" cy="226264"/>
            <a:chOff x="5358450" y="4015675"/>
            <a:chExt cx="289875" cy="191425"/>
          </a:xfrm>
        </p:grpSpPr>
        <p:sp>
          <p:nvSpPr>
            <p:cNvPr id="8354" name="Google Shape;8354;p8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88"/>
          <p:cNvGrpSpPr/>
          <p:nvPr/>
        </p:nvGrpSpPr>
        <p:grpSpPr>
          <a:xfrm>
            <a:off x="6226953" y="4251624"/>
            <a:ext cx="351024" cy="325464"/>
            <a:chOff x="6543825" y="3202075"/>
            <a:chExt cx="296975" cy="275350"/>
          </a:xfrm>
        </p:grpSpPr>
        <p:sp>
          <p:nvSpPr>
            <p:cNvPr id="8359" name="Google Shape;8359;p8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88"/>
          <p:cNvGrpSpPr/>
          <p:nvPr/>
        </p:nvGrpSpPr>
        <p:grpSpPr>
          <a:xfrm>
            <a:off x="6633934" y="1531372"/>
            <a:ext cx="350079" cy="350079"/>
            <a:chOff x="2037825" y="3254050"/>
            <a:chExt cx="296175" cy="296175"/>
          </a:xfrm>
        </p:grpSpPr>
        <p:sp>
          <p:nvSpPr>
            <p:cNvPr id="8367" name="Google Shape;8367;p8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88"/>
          <p:cNvGrpSpPr/>
          <p:nvPr/>
        </p:nvGrpSpPr>
        <p:grpSpPr>
          <a:xfrm>
            <a:off x="6632072" y="1972539"/>
            <a:ext cx="353802" cy="348926"/>
            <a:chOff x="2034675" y="3617925"/>
            <a:chExt cx="299325" cy="295200"/>
          </a:xfrm>
        </p:grpSpPr>
        <p:sp>
          <p:nvSpPr>
            <p:cNvPr id="8374" name="Google Shape;8374;p8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88"/>
          <p:cNvGrpSpPr/>
          <p:nvPr/>
        </p:nvGrpSpPr>
        <p:grpSpPr>
          <a:xfrm>
            <a:off x="6633934" y="2418916"/>
            <a:ext cx="350079" cy="349133"/>
            <a:chOff x="2037825" y="3981825"/>
            <a:chExt cx="296175" cy="295375"/>
          </a:xfrm>
        </p:grpSpPr>
        <p:sp>
          <p:nvSpPr>
            <p:cNvPr id="8380" name="Google Shape;8380;p8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88"/>
          <p:cNvGrpSpPr/>
          <p:nvPr/>
        </p:nvGrpSpPr>
        <p:grpSpPr>
          <a:xfrm>
            <a:off x="5318952" y="2915232"/>
            <a:ext cx="350079" cy="285837"/>
            <a:chOff x="3860400" y="3254050"/>
            <a:chExt cx="296175" cy="241825"/>
          </a:xfrm>
        </p:grpSpPr>
        <p:sp>
          <p:nvSpPr>
            <p:cNvPr id="8384" name="Google Shape;8384;p8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88"/>
          <p:cNvGrpSpPr/>
          <p:nvPr/>
        </p:nvGrpSpPr>
        <p:grpSpPr>
          <a:xfrm>
            <a:off x="5318479" y="3331102"/>
            <a:ext cx="351024" cy="350079"/>
            <a:chOff x="3859600" y="3591950"/>
            <a:chExt cx="296975" cy="296175"/>
          </a:xfrm>
        </p:grpSpPr>
        <p:sp>
          <p:nvSpPr>
            <p:cNvPr id="8392" name="Google Shape;8392;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88"/>
          <p:cNvGrpSpPr/>
          <p:nvPr/>
        </p:nvGrpSpPr>
        <p:grpSpPr>
          <a:xfrm>
            <a:off x="5318952" y="3807186"/>
            <a:ext cx="350079" cy="350079"/>
            <a:chOff x="3860400" y="3955025"/>
            <a:chExt cx="296175" cy="296175"/>
          </a:xfrm>
        </p:grpSpPr>
        <p:sp>
          <p:nvSpPr>
            <p:cNvPr id="8396" name="Google Shape;8396;p8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88"/>
          <p:cNvGrpSpPr/>
          <p:nvPr/>
        </p:nvGrpSpPr>
        <p:grpSpPr>
          <a:xfrm>
            <a:off x="7534167" y="2883584"/>
            <a:ext cx="355664" cy="349133"/>
            <a:chOff x="5716825" y="3235950"/>
            <a:chExt cx="300900" cy="295375"/>
          </a:xfrm>
        </p:grpSpPr>
        <p:sp>
          <p:nvSpPr>
            <p:cNvPr id="8402" name="Google Shape;8402;p8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8"/>
          <p:cNvGrpSpPr/>
          <p:nvPr/>
        </p:nvGrpSpPr>
        <p:grpSpPr>
          <a:xfrm>
            <a:off x="7547199" y="3342272"/>
            <a:ext cx="329601" cy="327739"/>
            <a:chOff x="5727850" y="3609275"/>
            <a:chExt cx="278850" cy="277275"/>
          </a:xfrm>
        </p:grpSpPr>
        <p:sp>
          <p:nvSpPr>
            <p:cNvPr id="8407" name="Google Shape;8407;p8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8"/>
          <p:cNvGrpSpPr/>
          <p:nvPr/>
        </p:nvGrpSpPr>
        <p:grpSpPr>
          <a:xfrm>
            <a:off x="7558383" y="3807659"/>
            <a:ext cx="307231" cy="349133"/>
            <a:chOff x="5736525" y="3963700"/>
            <a:chExt cx="259925" cy="295375"/>
          </a:xfrm>
        </p:grpSpPr>
        <p:sp>
          <p:nvSpPr>
            <p:cNvPr id="8413" name="Google Shape;8413;p8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88"/>
          <p:cNvGrpSpPr/>
          <p:nvPr/>
        </p:nvGrpSpPr>
        <p:grpSpPr>
          <a:xfrm>
            <a:off x="6649963" y="4256985"/>
            <a:ext cx="351024" cy="350079"/>
            <a:chOff x="6553275" y="3604550"/>
            <a:chExt cx="296975" cy="296175"/>
          </a:xfrm>
        </p:grpSpPr>
        <p:sp>
          <p:nvSpPr>
            <p:cNvPr id="8421" name="Google Shape;8421;p8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30" name="Shape 8430"/>
        <p:cNvGrpSpPr/>
        <p:nvPr/>
      </p:nvGrpSpPr>
      <p:grpSpPr>
        <a:xfrm>
          <a:off x="0" y="0"/>
          <a:ext cx="0" cy="0"/>
          <a:chOff x="0" y="0"/>
          <a:chExt cx="0" cy="0"/>
        </a:xfrm>
      </p:grpSpPr>
      <p:sp>
        <p:nvSpPr>
          <p:cNvPr id="8431" name="Google Shape;8431;p8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432" name="Google Shape;8432;p8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433" name="Google Shape;8433;p89"/>
          <p:cNvGrpSpPr/>
          <p:nvPr/>
        </p:nvGrpSpPr>
        <p:grpSpPr>
          <a:xfrm>
            <a:off x="877057" y="1532946"/>
            <a:ext cx="294401" cy="353645"/>
            <a:chOff x="-35814600" y="3202075"/>
            <a:chExt cx="242625" cy="291450"/>
          </a:xfrm>
        </p:grpSpPr>
        <p:sp>
          <p:nvSpPr>
            <p:cNvPr id="8434" name="Google Shape;8434;p8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89"/>
          <p:cNvGrpSpPr/>
          <p:nvPr/>
        </p:nvGrpSpPr>
        <p:grpSpPr>
          <a:xfrm>
            <a:off x="847435" y="1973866"/>
            <a:ext cx="353645" cy="353888"/>
            <a:chOff x="-35839800" y="3561025"/>
            <a:chExt cx="291450" cy="291650"/>
          </a:xfrm>
        </p:grpSpPr>
        <p:sp>
          <p:nvSpPr>
            <p:cNvPr id="8442" name="Google Shape;8442;p8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9" name="Google Shape;8449;p89"/>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0" name="Google Shape;8450;p89"/>
          <p:cNvGrpSpPr/>
          <p:nvPr/>
        </p:nvGrpSpPr>
        <p:grpSpPr>
          <a:xfrm>
            <a:off x="3084980" y="1532946"/>
            <a:ext cx="353645" cy="353645"/>
            <a:chOff x="-34003850" y="3227275"/>
            <a:chExt cx="291450" cy="291450"/>
          </a:xfrm>
        </p:grpSpPr>
        <p:sp>
          <p:nvSpPr>
            <p:cNvPr id="8451" name="Google Shape;8451;p8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89"/>
          <p:cNvGrpSpPr/>
          <p:nvPr/>
        </p:nvGrpSpPr>
        <p:grpSpPr>
          <a:xfrm>
            <a:off x="3084510" y="1973638"/>
            <a:ext cx="354586" cy="354343"/>
            <a:chOff x="-34004625" y="3585850"/>
            <a:chExt cx="292225" cy="292025"/>
          </a:xfrm>
        </p:grpSpPr>
        <p:sp>
          <p:nvSpPr>
            <p:cNvPr id="8457" name="Google Shape;8457;p8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89"/>
          <p:cNvGrpSpPr/>
          <p:nvPr/>
        </p:nvGrpSpPr>
        <p:grpSpPr>
          <a:xfrm>
            <a:off x="3084025" y="2408839"/>
            <a:ext cx="355557" cy="354616"/>
            <a:chOff x="-34005425" y="3945575"/>
            <a:chExt cx="293025" cy="292250"/>
          </a:xfrm>
        </p:grpSpPr>
        <p:sp>
          <p:nvSpPr>
            <p:cNvPr id="8463" name="Google Shape;8463;p8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89"/>
          <p:cNvGrpSpPr/>
          <p:nvPr/>
        </p:nvGrpSpPr>
        <p:grpSpPr>
          <a:xfrm>
            <a:off x="1731124" y="2882015"/>
            <a:ext cx="358408" cy="355557"/>
            <a:chOff x="-32174975" y="3192625"/>
            <a:chExt cx="295375" cy="293025"/>
          </a:xfrm>
        </p:grpSpPr>
        <p:sp>
          <p:nvSpPr>
            <p:cNvPr id="8467" name="Google Shape;8467;p8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1" name="Google Shape;8471;p89"/>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9"/>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3" name="Google Shape;8473;p89"/>
          <p:cNvGrpSpPr/>
          <p:nvPr/>
        </p:nvGrpSpPr>
        <p:grpSpPr>
          <a:xfrm>
            <a:off x="3970274" y="2882970"/>
            <a:ext cx="354586" cy="353645"/>
            <a:chOff x="-30345325" y="3184750"/>
            <a:chExt cx="292225" cy="291450"/>
          </a:xfrm>
        </p:grpSpPr>
        <p:sp>
          <p:nvSpPr>
            <p:cNvPr id="8474" name="Google Shape;8474;p8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89"/>
          <p:cNvGrpSpPr/>
          <p:nvPr/>
        </p:nvGrpSpPr>
        <p:grpSpPr>
          <a:xfrm>
            <a:off x="1295026" y="1532946"/>
            <a:ext cx="353645" cy="353645"/>
            <a:chOff x="-35481425" y="3202075"/>
            <a:chExt cx="291450" cy="291450"/>
          </a:xfrm>
        </p:grpSpPr>
        <p:sp>
          <p:nvSpPr>
            <p:cNvPr id="8480" name="Google Shape;8480;p8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7" name="Google Shape;8487;p89"/>
          <p:cNvGrpSpPr/>
          <p:nvPr/>
        </p:nvGrpSpPr>
        <p:grpSpPr>
          <a:xfrm>
            <a:off x="1294556" y="1974472"/>
            <a:ext cx="354586" cy="352675"/>
            <a:chOff x="-35482200" y="3561225"/>
            <a:chExt cx="292225" cy="290650"/>
          </a:xfrm>
        </p:grpSpPr>
        <p:sp>
          <p:nvSpPr>
            <p:cNvPr id="8488" name="Google Shape;8488;p8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9"/>
          <p:cNvGrpSpPr/>
          <p:nvPr/>
        </p:nvGrpSpPr>
        <p:grpSpPr>
          <a:xfrm>
            <a:off x="1295026" y="2409340"/>
            <a:ext cx="353645" cy="353615"/>
            <a:chOff x="-35481425" y="3919600"/>
            <a:chExt cx="291450" cy="291425"/>
          </a:xfrm>
        </p:grpSpPr>
        <p:sp>
          <p:nvSpPr>
            <p:cNvPr id="8492" name="Google Shape;8492;p8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89"/>
          <p:cNvGrpSpPr/>
          <p:nvPr/>
        </p:nvGrpSpPr>
        <p:grpSpPr>
          <a:xfrm>
            <a:off x="3530661" y="1533431"/>
            <a:ext cx="357468" cy="352675"/>
            <a:chOff x="-33645475" y="3228075"/>
            <a:chExt cx="294600" cy="290650"/>
          </a:xfrm>
        </p:grpSpPr>
        <p:sp>
          <p:nvSpPr>
            <p:cNvPr id="8501" name="Google Shape;8501;p8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8" name="Google Shape;8508;p89"/>
          <p:cNvGrpSpPr/>
          <p:nvPr/>
        </p:nvGrpSpPr>
        <p:grpSpPr>
          <a:xfrm>
            <a:off x="3531631" y="1973516"/>
            <a:ext cx="355526" cy="354586"/>
            <a:chOff x="-33646250" y="3586425"/>
            <a:chExt cx="293000" cy="292225"/>
          </a:xfrm>
        </p:grpSpPr>
        <p:sp>
          <p:nvSpPr>
            <p:cNvPr id="8509" name="Google Shape;8509;p8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89"/>
          <p:cNvGrpSpPr/>
          <p:nvPr/>
        </p:nvGrpSpPr>
        <p:grpSpPr>
          <a:xfrm>
            <a:off x="3532101" y="2408369"/>
            <a:ext cx="354586" cy="355557"/>
            <a:chOff x="-33645475" y="3944800"/>
            <a:chExt cx="292225" cy="293025"/>
          </a:xfrm>
        </p:grpSpPr>
        <p:sp>
          <p:nvSpPr>
            <p:cNvPr id="8512" name="Google Shape;8512;p8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89"/>
          <p:cNvGrpSpPr/>
          <p:nvPr/>
        </p:nvGrpSpPr>
        <p:grpSpPr>
          <a:xfrm>
            <a:off x="2185320" y="2882106"/>
            <a:ext cx="352675" cy="355375"/>
            <a:chOff x="-31809525" y="3192625"/>
            <a:chExt cx="290650" cy="292875"/>
          </a:xfrm>
        </p:grpSpPr>
        <p:sp>
          <p:nvSpPr>
            <p:cNvPr id="8523" name="Google Shape;8523;p8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7" name="Google Shape;8527;p89"/>
          <p:cNvGrpSpPr/>
          <p:nvPr/>
        </p:nvGrpSpPr>
        <p:grpSpPr>
          <a:xfrm>
            <a:off x="2184835" y="3352658"/>
            <a:ext cx="353645" cy="355557"/>
            <a:chOff x="-31811100" y="3550975"/>
            <a:chExt cx="291450" cy="293025"/>
          </a:xfrm>
        </p:grpSpPr>
        <p:sp>
          <p:nvSpPr>
            <p:cNvPr id="8528" name="Google Shape;8528;p8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9"/>
          <p:cNvGrpSpPr/>
          <p:nvPr/>
        </p:nvGrpSpPr>
        <p:grpSpPr>
          <a:xfrm>
            <a:off x="2178631" y="3816962"/>
            <a:ext cx="366052" cy="356831"/>
            <a:chOff x="-31817400" y="3910025"/>
            <a:chExt cx="301675" cy="294075"/>
          </a:xfrm>
        </p:grpSpPr>
        <p:sp>
          <p:nvSpPr>
            <p:cNvPr id="8536" name="Google Shape;8536;p8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89"/>
          <p:cNvGrpSpPr/>
          <p:nvPr/>
        </p:nvGrpSpPr>
        <p:grpSpPr>
          <a:xfrm>
            <a:off x="3970259" y="3353143"/>
            <a:ext cx="354616" cy="354586"/>
            <a:chOff x="-30354000" y="3569100"/>
            <a:chExt cx="292250" cy="292225"/>
          </a:xfrm>
        </p:grpSpPr>
        <p:sp>
          <p:nvSpPr>
            <p:cNvPr id="8540" name="Google Shape;8540;p8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89"/>
          <p:cNvGrpSpPr/>
          <p:nvPr/>
        </p:nvGrpSpPr>
        <p:grpSpPr>
          <a:xfrm>
            <a:off x="1748837" y="1532946"/>
            <a:ext cx="342148" cy="353645"/>
            <a:chOff x="-35118325" y="3202075"/>
            <a:chExt cx="281975" cy="291450"/>
          </a:xfrm>
        </p:grpSpPr>
        <p:sp>
          <p:nvSpPr>
            <p:cNvPr id="8547" name="Google Shape;8547;p8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89"/>
          <p:cNvGrpSpPr/>
          <p:nvPr/>
        </p:nvGrpSpPr>
        <p:grpSpPr>
          <a:xfrm>
            <a:off x="1742618" y="1974199"/>
            <a:ext cx="354586" cy="353221"/>
            <a:chOff x="-35123050" y="3561225"/>
            <a:chExt cx="292225" cy="291100"/>
          </a:xfrm>
        </p:grpSpPr>
        <p:sp>
          <p:nvSpPr>
            <p:cNvPr id="8552" name="Google Shape;8552;p8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89"/>
          <p:cNvGrpSpPr/>
          <p:nvPr/>
        </p:nvGrpSpPr>
        <p:grpSpPr>
          <a:xfrm>
            <a:off x="1784677" y="2409340"/>
            <a:ext cx="270467" cy="353615"/>
            <a:chOff x="-35089175" y="3919600"/>
            <a:chExt cx="222900" cy="291425"/>
          </a:xfrm>
        </p:grpSpPr>
        <p:sp>
          <p:nvSpPr>
            <p:cNvPr id="8555" name="Google Shape;8555;p8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89"/>
          <p:cNvGrpSpPr/>
          <p:nvPr/>
        </p:nvGrpSpPr>
        <p:grpSpPr>
          <a:xfrm>
            <a:off x="3981673" y="1532703"/>
            <a:ext cx="336445" cy="354131"/>
            <a:chOff x="-33277650" y="3226875"/>
            <a:chExt cx="277275" cy="291850"/>
          </a:xfrm>
        </p:grpSpPr>
        <p:sp>
          <p:nvSpPr>
            <p:cNvPr id="8558" name="Google Shape;8558;p8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89"/>
          <p:cNvGrpSpPr/>
          <p:nvPr/>
        </p:nvGrpSpPr>
        <p:grpSpPr>
          <a:xfrm>
            <a:off x="3973073" y="1973987"/>
            <a:ext cx="353645" cy="353645"/>
            <a:chOff x="-33286325" y="3586425"/>
            <a:chExt cx="291450" cy="291450"/>
          </a:xfrm>
        </p:grpSpPr>
        <p:sp>
          <p:nvSpPr>
            <p:cNvPr id="8566" name="Google Shape;8566;p8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89"/>
          <p:cNvGrpSpPr/>
          <p:nvPr/>
        </p:nvGrpSpPr>
        <p:grpSpPr>
          <a:xfrm>
            <a:off x="3973073" y="2408369"/>
            <a:ext cx="353645" cy="355557"/>
            <a:chOff x="-33286325" y="3944800"/>
            <a:chExt cx="291450" cy="293025"/>
          </a:xfrm>
        </p:grpSpPr>
        <p:sp>
          <p:nvSpPr>
            <p:cNvPr id="8572" name="Google Shape;8572;p8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89"/>
          <p:cNvGrpSpPr/>
          <p:nvPr/>
        </p:nvGrpSpPr>
        <p:grpSpPr>
          <a:xfrm>
            <a:off x="2631470" y="2881529"/>
            <a:ext cx="353645" cy="356527"/>
            <a:chOff x="-31452725" y="3191825"/>
            <a:chExt cx="291450" cy="293825"/>
          </a:xfrm>
        </p:grpSpPr>
        <p:sp>
          <p:nvSpPr>
            <p:cNvPr id="8577" name="Google Shape;8577;p8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89"/>
          <p:cNvGrpSpPr/>
          <p:nvPr/>
        </p:nvGrpSpPr>
        <p:grpSpPr>
          <a:xfrm>
            <a:off x="2631000" y="3353144"/>
            <a:ext cx="354586" cy="354586"/>
            <a:chOff x="-31452725" y="3551775"/>
            <a:chExt cx="292225" cy="292225"/>
          </a:xfrm>
        </p:grpSpPr>
        <p:sp>
          <p:nvSpPr>
            <p:cNvPr id="8582" name="Google Shape;8582;p8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89"/>
          <p:cNvGrpSpPr/>
          <p:nvPr/>
        </p:nvGrpSpPr>
        <p:grpSpPr>
          <a:xfrm>
            <a:off x="2629559" y="3817129"/>
            <a:ext cx="357468" cy="356497"/>
            <a:chOff x="-31455100" y="3909350"/>
            <a:chExt cx="294600" cy="293800"/>
          </a:xfrm>
        </p:grpSpPr>
        <p:sp>
          <p:nvSpPr>
            <p:cNvPr id="8587" name="Google Shape;8587;p8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89"/>
          <p:cNvGrpSpPr/>
          <p:nvPr/>
        </p:nvGrpSpPr>
        <p:grpSpPr>
          <a:xfrm>
            <a:off x="3970744" y="3818084"/>
            <a:ext cx="353645" cy="354586"/>
            <a:chOff x="-30345325" y="3918800"/>
            <a:chExt cx="291450" cy="292225"/>
          </a:xfrm>
        </p:grpSpPr>
        <p:sp>
          <p:nvSpPr>
            <p:cNvPr id="8590" name="Google Shape;8590;p8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9"/>
          <p:cNvGrpSpPr/>
          <p:nvPr/>
        </p:nvGrpSpPr>
        <p:grpSpPr>
          <a:xfrm>
            <a:off x="2200736" y="1532946"/>
            <a:ext cx="332593" cy="353645"/>
            <a:chOff x="-34755225" y="3202075"/>
            <a:chExt cx="274100" cy="291450"/>
          </a:xfrm>
        </p:grpSpPr>
        <p:sp>
          <p:nvSpPr>
            <p:cNvPr id="8596" name="Google Shape;8596;p8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89"/>
          <p:cNvGrpSpPr/>
          <p:nvPr/>
        </p:nvGrpSpPr>
        <p:grpSpPr>
          <a:xfrm>
            <a:off x="2190209" y="1973987"/>
            <a:ext cx="353645" cy="353645"/>
            <a:chOff x="-34763900" y="3561225"/>
            <a:chExt cx="291450" cy="291450"/>
          </a:xfrm>
        </p:grpSpPr>
        <p:sp>
          <p:nvSpPr>
            <p:cNvPr id="8604" name="Google Shape;8604;p8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7" name="Google Shape;8607;p89"/>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8" name="Google Shape;8608;p89"/>
          <p:cNvGrpSpPr/>
          <p:nvPr/>
        </p:nvGrpSpPr>
        <p:grpSpPr>
          <a:xfrm>
            <a:off x="845106" y="2882499"/>
            <a:ext cx="354586" cy="354586"/>
            <a:chOff x="-32927950" y="3227275"/>
            <a:chExt cx="292225" cy="292225"/>
          </a:xfrm>
        </p:grpSpPr>
        <p:sp>
          <p:nvSpPr>
            <p:cNvPr id="8609" name="Google Shape;8609;p8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89"/>
          <p:cNvGrpSpPr/>
          <p:nvPr/>
        </p:nvGrpSpPr>
        <p:grpSpPr>
          <a:xfrm>
            <a:off x="844621" y="3353613"/>
            <a:ext cx="355557" cy="353645"/>
            <a:chOff x="-32927950" y="3586425"/>
            <a:chExt cx="293025" cy="291450"/>
          </a:xfrm>
        </p:grpSpPr>
        <p:sp>
          <p:nvSpPr>
            <p:cNvPr id="8615" name="Google Shape;8615;p8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89"/>
          <p:cNvGrpSpPr/>
          <p:nvPr/>
        </p:nvGrpSpPr>
        <p:grpSpPr>
          <a:xfrm>
            <a:off x="845106" y="3817598"/>
            <a:ext cx="354586" cy="355557"/>
            <a:chOff x="-32927950" y="3944800"/>
            <a:chExt cx="292225" cy="293025"/>
          </a:xfrm>
        </p:grpSpPr>
        <p:sp>
          <p:nvSpPr>
            <p:cNvPr id="8621" name="Google Shape;8621;p8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89"/>
          <p:cNvGrpSpPr/>
          <p:nvPr/>
        </p:nvGrpSpPr>
        <p:grpSpPr>
          <a:xfrm>
            <a:off x="3073898" y="2882849"/>
            <a:ext cx="354586" cy="353888"/>
            <a:chOff x="-31094350" y="3194000"/>
            <a:chExt cx="292225" cy="291650"/>
          </a:xfrm>
        </p:grpSpPr>
        <p:sp>
          <p:nvSpPr>
            <p:cNvPr id="8631" name="Google Shape;8631;p8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89"/>
          <p:cNvGrpSpPr/>
          <p:nvPr/>
        </p:nvGrpSpPr>
        <p:grpSpPr>
          <a:xfrm>
            <a:off x="3074368" y="3353341"/>
            <a:ext cx="353645" cy="354191"/>
            <a:chOff x="-31093575" y="3552550"/>
            <a:chExt cx="291450" cy="291900"/>
          </a:xfrm>
        </p:grpSpPr>
        <p:sp>
          <p:nvSpPr>
            <p:cNvPr id="8640" name="Google Shape;8640;p8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9"/>
          <p:cNvGrpSpPr/>
          <p:nvPr/>
        </p:nvGrpSpPr>
        <p:grpSpPr>
          <a:xfrm>
            <a:off x="3074368" y="3818569"/>
            <a:ext cx="353645" cy="353615"/>
            <a:chOff x="-31093575" y="3911725"/>
            <a:chExt cx="291450" cy="291425"/>
          </a:xfrm>
        </p:grpSpPr>
        <p:sp>
          <p:nvSpPr>
            <p:cNvPr id="8645" name="Google Shape;8645;p8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9"/>
          <p:cNvGrpSpPr/>
          <p:nvPr/>
        </p:nvGrpSpPr>
        <p:grpSpPr>
          <a:xfrm>
            <a:off x="2183798" y="4275536"/>
            <a:ext cx="356497" cy="354586"/>
            <a:chOff x="-29946000" y="3183175"/>
            <a:chExt cx="293800" cy="292225"/>
          </a:xfrm>
        </p:grpSpPr>
        <p:sp>
          <p:nvSpPr>
            <p:cNvPr id="8648" name="Google Shape;8648;p8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89"/>
          <p:cNvGrpSpPr/>
          <p:nvPr/>
        </p:nvGrpSpPr>
        <p:grpSpPr>
          <a:xfrm>
            <a:off x="2628330" y="1532689"/>
            <a:ext cx="358408" cy="354161"/>
            <a:chOff x="-34408675" y="3202075"/>
            <a:chExt cx="295375" cy="291875"/>
          </a:xfrm>
        </p:grpSpPr>
        <p:sp>
          <p:nvSpPr>
            <p:cNvPr id="8655" name="Google Shape;8655;p8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89"/>
          <p:cNvGrpSpPr/>
          <p:nvPr/>
        </p:nvGrpSpPr>
        <p:grpSpPr>
          <a:xfrm>
            <a:off x="2630241" y="1972683"/>
            <a:ext cx="354586" cy="356254"/>
            <a:chOff x="-34405525" y="3558075"/>
            <a:chExt cx="292225" cy="293600"/>
          </a:xfrm>
        </p:grpSpPr>
        <p:sp>
          <p:nvSpPr>
            <p:cNvPr id="8660" name="Google Shape;8660;p8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89"/>
          <p:cNvGrpSpPr/>
          <p:nvPr/>
        </p:nvGrpSpPr>
        <p:grpSpPr>
          <a:xfrm>
            <a:off x="2629755" y="2409340"/>
            <a:ext cx="355557" cy="353615"/>
            <a:chOff x="-34406325" y="3919600"/>
            <a:chExt cx="293025" cy="291425"/>
          </a:xfrm>
        </p:grpSpPr>
        <p:sp>
          <p:nvSpPr>
            <p:cNvPr id="8664" name="Google Shape;8664;p8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89"/>
          <p:cNvGrpSpPr/>
          <p:nvPr/>
        </p:nvGrpSpPr>
        <p:grpSpPr>
          <a:xfrm>
            <a:off x="1293653" y="2888703"/>
            <a:ext cx="353645" cy="342179"/>
            <a:chOff x="-32568800" y="3232000"/>
            <a:chExt cx="291450" cy="282000"/>
          </a:xfrm>
        </p:grpSpPr>
        <p:sp>
          <p:nvSpPr>
            <p:cNvPr id="8672" name="Google Shape;8672;p8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89"/>
          <p:cNvGrpSpPr/>
          <p:nvPr/>
        </p:nvGrpSpPr>
        <p:grpSpPr>
          <a:xfrm>
            <a:off x="1293183" y="3353613"/>
            <a:ext cx="354586" cy="353645"/>
            <a:chOff x="-32569575" y="3586425"/>
            <a:chExt cx="292225" cy="291450"/>
          </a:xfrm>
        </p:grpSpPr>
        <p:sp>
          <p:nvSpPr>
            <p:cNvPr id="8675" name="Google Shape;8675;p8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7" name="Google Shape;8677;p89"/>
          <p:cNvGrpSpPr/>
          <p:nvPr/>
        </p:nvGrpSpPr>
        <p:grpSpPr>
          <a:xfrm>
            <a:off x="1284098" y="3818205"/>
            <a:ext cx="372756" cy="354343"/>
            <a:chOff x="-32576675" y="3944600"/>
            <a:chExt cx="307200" cy="292025"/>
          </a:xfrm>
        </p:grpSpPr>
        <p:sp>
          <p:nvSpPr>
            <p:cNvPr id="8678" name="Google Shape;8678;p8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89"/>
          <p:cNvGrpSpPr/>
          <p:nvPr/>
        </p:nvGrpSpPr>
        <p:grpSpPr>
          <a:xfrm>
            <a:off x="3529065" y="2882500"/>
            <a:ext cx="354586" cy="354586"/>
            <a:chOff x="-30735200" y="3192625"/>
            <a:chExt cx="292225" cy="292225"/>
          </a:xfrm>
        </p:grpSpPr>
        <p:sp>
          <p:nvSpPr>
            <p:cNvPr id="8681" name="Google Shape;8681;p8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89"/>
          <p:cNvGrpSpPr/>
          <p:nvPr/>
        </p:nvGrpSpPr>
        <p:grpSpPr>
          <a:xfrm>
            <a:off x="3529065" y="3353932"/>
            <a:ext cx="354586" cy="353008"/>
            <a:chOff x="-30735200" y="3552550"/>
            <a:chExt cx="292225" cy="290925"/>
          </a:xfrm>
        </p:grpSpPr>
        <p:sp>
          <p:nvSpPr>
            <p:cNvPr id="8689" name="Google Shape;8689;p8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89"/>
          <p:cNvGrpSpPr/>
          <p:nvPr/>
        </p:nvGrpSpPr>
        <p:grpSpPr>
          <a:xfrm>
            <a:off x="3529065" y="3818554"/>
            <a:ext cx="354586" cy="353645"/>
            <a:chOff x="-30735200" y="3910925"/>
            <a:chExt cx="292225" cy="291450"/>
          </a:xfrm>
        </p:grpSpPr>
        <p:sp>
          <p:nvSpPr>
            <p:cNvPr id="8692" name="Google Shape;8692;p8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4" name="Google Shape;8694;p89"/>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5" name="Google Shape;8695;p89"/>
          <p:cNvGrpSpPr/>
          <p:nvPr/>
        </p:nvGrpSpPr>
        <p:grpSpPr>
          <a:xfrm>
            <a:off x="4882910" y="1531421"/>
            <a:ext cx="358971" cy="359224"/>
            <a:chOff x="-57956275" y="3197925"/>
            <a:chExt cx="319000" cy="319225"/>
          </a:xfrm>
        </p:grpSpPr>
        <p:sp>
          <p:nvSpPr>
            <p:cNvPr id="8696" name="Google Shape;8696;p8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89"/>
          <p:cNvGrpSpPr/>
          <p:nvPr/>
        </p:nvGrpSpPr>
        <p:grpSpPr>
          <a:xfrm>
            <a:off x="4905064" y="1987846"/>
            <a:ext cx="314662" cy="358971"/>
            <a:chOff x="-57940525" y="3590375"/>
            <a:chExt cx="279625" cy="319000"/>
          </a:xfrm>
        </p:grpSpPr>
        <p:sp>
          <p:nvSpPr>
            <p:cNvPr id="8704" name="Google Shape;8704;p8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89"/>
          <p:cNvGrpSpPr/>
          <p:nvPr/>
        </p:nvGrpSpPr>
        <p:grpSpPr>
          <a:xfrm>
            <a:off x="4875945" y="2429217"/>
            <a:ext cx="358099" cy="358999"/>
            <a:chOff x="-57959425" y="3982600"/>
            <a:chExt cx="318225" cy="319025"/>
          </a:xfrm>
        </p:grpSpPr>
        <p:sp>
          <p:nvSpPr>
            <p:cNvPr id="8710" name="Google Shape;8710;p8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89"/>
          <p:cNvGrpSpPr/>
          <p:nvPr/>
        </p:nvGrpSpPr>
        <p:grpSpPr>
          <a:xfrm>
            <a:off x="7076112" y="1532546"/>
            <a:ext cx="357226" cy="357226"/>
            <a:chOff x="-55987225" y="3198925"/>
            <a:chExt cx="317450" cy="317450"/>
          </a:xfrm>
        </p:grpSpPr>
        <p:sp>
          <p:nvSpPr>
            <p:cNvPr id="8715" name="Google Shape;8715;p8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89"/>
          <p:cNvGrpSpPr/>
          <p:nvPr/>
        </p:nvGrpSpPr>
        <p:grpSpPr>
          <a:xfrm>
            <a:off x="7076112" y="1988578"/>
            <a:ext cx="357226" cy="357367"/>
            <a:chOff x="-55987225" y="3591025"/>
            <a:chExt cx="317450" cy="317575"/>
          </a:xfrm>
        </p:grpSpPr>
        <p:sp>
          <p:nvSpPr>
            <p:cNvPr id="8720" name="Google Shape;8720;p8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89"/>
          <p:cNvGrpSpPr/>
          <p:nvPr/>
        </p:nvGrpSpPr>
        <p:grpSpPr>
          <a:xfrm>
            <a:off x="7090027" y="2429217"/>
            <a:ext cx="358999" cy="358999"/>
            <a:chOff x="-55988800" y="3982600"/>
            <a:chExt cx="319025" cy="319025"/>
          </a:xfrm>
        </p:grpSpPr>
        <p:sp>
          <p:nvSpPr>
            <p:cNvPr id="8726" name="Google Shape;8726;p8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89"/>
          <p:cNvGrpSpPr/>
          <p:nvPr/>
        </p:nvGrpSpPr>
        <p:grpSpPr>
          <a:xfrm>
            <a:off x="5748546" y="2887174"/>
            <a:ext cx="356326" cy="358971"/>
            <a:chOff x="-54026025" y="3192625"/>
            <a:chExt cx="316650" cy="319000"/>
          </a:xfrm>
        </p:grpSpPr>
        <p:sp>
          <p:nvSpPr>
            <p:cNvPr id="8732" name="Google Shape;8732;p8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89"/>
          <p:cNvGrpSpPr/>
          <p:nvPr/>
        </p:nvGrpSpPr>
        <p:grpSpPr>
          <a:xfrm>
            <a:off x="5768492" y="3358148"/>
            <a:ext cx="316434" cy="358099"/>
            <a:chOff x="-54007925" y="3584850"/>
            <a:chExt cx="281200" cy="318225"/>
          </a:xfrm>
        </p:grpSpPr>
        <p:sp>
          <p:nvSpPr>
            <p:cNvPr id="8741" name="Google Shape;8741;p8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89"/>
          <p:cNvGrpSpPr/>
          <p:nvPr/>
        </p:nvGrpSpPr>
        <p:grpSpPr>
          <a:xfrm>
            <a:off x="5768492" y="3820033"/>
            <a:ext cx="316434" cy="358914"/>
            <a:chOff x="-54007925" y="3975575"/>
            <a:chExt cx="281200" cy="318950"/>
          </a:xfrm>
        </p:grpSpPr>
        <p:sp>
          <p:nvSpPr>
            <p:cNvPr id="8748" name="Google Shape;8748;p8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89"/>
          <p:cNvGrpSpPr/>
          <p:nvPr/>
        </p:nvGrpSpPr>
        <p:grpSpPr>
          <a:xfrm>
            <a:off x="8003359" y="2904504"/>
            <a:ext cx="274770" cy="358492"/>
            <a:chOff x="-52005775" y="3208025"/>
            <a:chExt cx="244175" cy="318575"/>
          </a:xfrm>
        </p:grpSpPr>
        <p:sp>
          <p:nvSpPr>
            <p:cNvPr id="8753" name="Google Shape;8753;p8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89"/>
          <p:cNvGrpSpPr/>
          <p:nvPr/>
        </p:nvGrpSpPr>
        <p:grpSpPr>
          <a:xfrm>
            <a:off x="5309825" y="1532546"/>
            <a:ext cx="358099" cy="358099"/>
            <a:chOff x="-57568775" y="3198925"/>
            <a:chExt cx="318225" cy="318225"/>
          </a:xfrm>
        </p:grpSpPr>
        <p:sp>
          <p:nvSpPr>
            <p:cNvPr id="8765" name="Google Shape;8765;p8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89"/>
          <p:cNvGrpSpPr/>
          <p:nvPr/>
        </p:nvGrpSpPr>
        <p:grpSpPr>
          <a:xfrm>
            <a:off x="5331543" y="1987846"/>
            <a:ext cx="314662" cy="358099"/>
            <a:chOff x="-57549075" y="3590375"/>
            <a:chExt cx="279625" cy="318225"/>
          </a:xfrm>
        </p:grpSpPr>
        <p:sp>
          <p:nvSpPr>
            <p:cNvPr id="8772" name="Google Shape;8772;p8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89"/>
          <p:cNvGrpSpPr/>
          <p:nvPr/>
        </p:nvGrpSpPr>
        <p:grpSpPr>
          <a:xfrm>
            <a:off x="5323740" y="2429217"/>
            <a:ext cx="359871" cy="359871"/>
            <a:chOff x="-57570350" y="3982600"/>
            <a:chExt cx="319800" cy="319800"/>
          </a:xfrm>
        </p:grpSpPr>
        <p:sp>
          <p:nvSpPr>
            <p:cNvPr id="8777" name="Google Shape;8777;p8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89"/>
          <p:cNvGrpSpPr/>
          <p:nvPr/>
        </p:nvGrpSpPr>
        <p:grpSpPr>
          <a:xfrm>
            <a:off x="7538779" y="1531646"/>
            <a:ext cx="314662" cy="358999"/>
            <a:chOff x="-55576850" y="3198125"/>
            <a:chExt cx="279625" cy="319025"/>
          </a:xfrm>
        </p:grpSpPr>
        <p:sp>
          <p:nvSpPr>
            <p:cNvPr id="8782" name="Google Shape;8782;p8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89"/>
          <p:cNvGrpSpPr/>
          <p:nvPr/>
        </p:nvGrpSpPr>
        <p:grpSpPr>
          <a:xfrm>
            <a:off x="7516174" y="1987621"/>
            <a:ext cx="359871" cy="358324"/>
            <a:chOff x="-55596550" y="3590175"/>
            <a:chExt cx="319800" cy="318425"/>
          </a:xfrm>
        </p:grpSpPr>
        <p:sp>
          <p:nvSpPr>
            <p:cNvPr id="8787" name="Google Shape;8787;p8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89"/>
          <p:cNvGrpSpPr/>
          <p:nvPr/>
        </p:nvGrpSpPr>
        <p:grpSpPr>
          <a:xfrm>
            <a:off x="7531412" y="2428964"/>
            <a:ext cx="358999" cy="359252"/>
            <a:chOff x="-55595775" y="3982375"/>
            <a:chExt cx="319025" cy="319250"/>
          </a:xfrm>
        </p:grpSpPr>
        <p:sp>
          <p:nvSpPr>
            <p:cNvPr id="8792" name="Google Shape;8792;p8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89"/>
          <p:cNvGrpSpPr/>
          <p:nvPr/>
        </p:nvGrpSpPr>
        <p:grpSpPr>
          <a:xfrm>
            <a:off x="6188595" y="2887174"/>
            <a:ext cx="358999" cy="358099"/>
            <a:chOff x="-53635375" y="3192625"/>
            <a:chExt cx="319025" cy="318225"/>
          </a:xfrm>
        </p:grpSpPr>
        <p:sp>
          <p:nvSpPr>
            <p:cNvPr id="8799" name="Google Shape;8799;p8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89"/>
          <p:cNvGrpSpPr/>
          <p:nvPr/>
        </p:nvGrpSpPr>
        <p:grpSpPr>
          <a:xfrm>
            <a:off x="6210763" y="3358148"/>
            <a:ext cx="314662" cy="358999"/>
            <a:chOff x="-53615675" y="3584850"/>
            <a:chExt cx="279625" cy="319025"/>
          </a:xfrm>
        </p:grpSpPr>
        <p:sp>
          <p:nvSpPr>
            <p:cNvPr id="8803" name="Google Shape;8803;p8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89"/>
          <p:cNvGrpSpPr/>
          <p:nvPr/>
        </p:nvGrpSpPr>
        <p:grpSpPr>
          <a:xfrm>
            <a:off x="6188609" y="3821074"/>
            <a:ext cx="358971" cy="357874"/>
            <a:chOff x="-53634575" y="3976500"/>
            <a:chExt cx="319000" cy="318025"/>
          </a:xfrm>
        </p:grpSpPr>
        <p:sp>
          <p:nvSpPr>
            <p:cNvPr id="8807" name="Google Shape;8807;p8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89"/>
          <p:cNvGrpSpPr/>
          <p:nvPr/>
        </p:nvGrpSpPr>
        <p:grpSpPr>
          <a:xfrm>
            <a:off x="7983413" y="3364028"/>
            <a:ext cx="314662" cy="358436"/>
            <a:chOff x="-52023900" y="3590075"/>
            <a:chExt cx="279625" cy="318525"/>
          </a:xfrm>
        </p:grpSpPr>
        <p:sp>
          <p:nvSpPr>
            <p:cNvPr id="8816" name="Google Shape;8816;p8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89"/>
          <p:cNvGrpSpPr/>
          <p:nvPr/>
        </p:nvGrpSpPr>
        <p:grpSpPr>
          <a:xfrm>
            <a:off x="5746654" y="1532546"/>
            <a:ext cx="358971" cy="358971"/>
            <a:chOff x="-57173375" y="3198925"/>
            <a:chExt cx="319000" cy="319000"/>
          </a:xfrm>
        </p:grpSpPr>
        <p:sp>
          <p:nvSpPr>
            <p:cNvPr id="8824" name="Google Shape;8824;p8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89"/>
          <p:cNvGrpSpPr/>
          <p:nvPr/>
        </p:nvGrpSpPr>
        <p:grpSpPr>
          <a:xfrm>
            <a:off x="5747541" y="2009987"/>
            <a:ext cx="357198" cy="314690"/>
            <a:chOff x="-57176525" y="3610050"/>
            <a:chExt cx="317425" cy="279650"/>
          </a:xfrm>
        </p:grpSpPr>
        <p:sp>
          <p:nvSpPr>
            <p:cNvPr id="8829" name="Google Shape;8829;p8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89"/>
          <p:cNvGrpSpPr/>
          <p:nvPr/>
        </p:nvGrpSpPr>
        <p:grpSpPr>
          <a:xfrm>
            <a:off x="7957995" y="1532546"/>
            <a:ext cx="358099" cy="356326"/>
            <a:chOff x="-55202750" y="3198925"/>
            <a:chExt cx="318225" cy="316650"/>
          </a:xfrm>
        </p:grpSpPr>
        <p:sp>
          <p:nvSpPr>
            <p:cNvPr id="8835" name="Google Shape;8835;p8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89"/>
          <p:cNvGrpSpPr/>
          <p:nvPr/>
        </p:nvGrpSpPr>
        <p:grpSpPr>
          <a:xfrm>
            <a:off x="7968629" y="1987846"/>
            <a:ext cx="336830" cy="358099"/>
            <a:chOff x="-55194875" y="3590375"/>
            <a:chExt cx="299325" cy="318225"/>
          </a:xfrm>
        </p:grpSpPr>
        <p:sp>
          <p:nvSpPr>
            <p:cNvPr id="8838" name="Google Shape;8838;p8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89"/>
          <p:cNvGrpSpPr/>
          <p:nvPr/>
        </p:nvGrpSpPr>
        <p:grpSpPr>
          <a:xfrm>
            <a:off x="7973247" y="2430117"/>
            <a:ext cx="357198" cy="357198"/>
            <a:chOff x="-55203525" y="3983400"/>
            <a:chExt cx="317425" cy="317425"/>
          </a:xfrm>
        </p:grpSpPr>
        <p:sp>
          <p:nvSpPr>
            <p:cNvPr id="8844" name="Google Shape;8844;p8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89"/>
          <p:cNvGrpSpPr/>
          <p:nvPr/>
        </p:nvGrpSpPr>
        <p:grpSpPr>
          <a:xfrm>
            <a:off x="6639727" y="2887174"/>
            <a:ext cx="335930" cy="358971"/>
            <a:chOff x="-53232900" y="3192625"/>
            <a:chExt cx="298525" cy="319000"/>
          </a:xfrm>
        </p:grpSpPr>
        <p:sp>
          <p:nvSpPr>
            <p:cNvPr id="8848" name="Google Shape;8848;p8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8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89"/>
          <p:cNvGrpSpPr/>
          <p:nvPr/>
        </p:nvGrpSpPr>
        <p:grpSpPr>
          <a:xfrm>
            <a:off x="6629093" y="3358148"/>
            <a:ext cx="357198" cy="356326"/>
            <a:chOff x="-53242350" y="3584850"/>
            <a:chExt cx="317425" cy="316650"/>
          </a:xfrm>
        </p:grpSpPr>
        <p:sp>
          <p:nvSpPr>
            <p:cNvPr id="8857" name="Google Shape;8857;p8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89"/>
          <p:cNvGrpSpPr/>
          <p:nvPr/>
        </p:nvGrpSpPr>
        <p:grpSpPr>
          <a:xfrm>
            <a:off x="6650362" y="3820849"/>
            <a:ext cx="314662" cy="358999"/>
            <a:chOff x="-53224225" y="3976300"/>
            <a:chExt cx="279625" cy="319025"/>
          </a:xfrm>
        </p:grpSpPr>
        <p:sp>
          <p:nvSpPr>
            <p:cNvPr id="8863" name="Google Shape;8863;p8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8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8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89"/>
          <p:cNvGrpSpPr/>
          <p:nvPr/>
        </p:nvGrpSpPr>
        <p:grpSpPr>
          <a:xfrm>
            <a:off x="7961258" y="3828529"/>
            <a:ext cx="358971" cy="358408"/>
            <a:chOff x="-52043575" y="3983125"/>
            <a:chExt cx="319000" cy="318500"/>
          </a:xfrm>
        </p:grpSpPr>
        <p:sp>
          <p:nvSpPr>
            <p:cNvPr id="8871" name="Google Shape;8871;p8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89"/>
          <p:cNvGrpSpPr/>
          <p:nvPr/>
        </p:nvGrpSpPr>
        <p:grpSpPr>
          <a:xfrm>
            <a:off x="6215199" y="1532546"/>
            <a:ext cx="314662" cy="358971"/>
            <a:chOff x="-56766175" y="3198925"/>
            <a:chExt cx="279625" cy="319000"/>
          </a:xfrm>
        </p:grpSpPr>
        <p:sp>
          <p:nvSpPr>
            <p:cNvPr id="8881" name="Google Shape;8881;p8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89"/>
          <p:cNvGrpSpPr/>
          <p:nvPr/>
        </p:nvGrpSpPr>
        <p:grpSpPr>
          <a:xfrm>
            <a:off x="6214313" y="1987846"/>
            <a:ext cx="316434" cy="358099"/>
            <a:chOff x="-56766175" y="3590375"/>
            <a:chExt cx="281200" cy="318225"/>
          </a:xfrm>
        </p:grpSpPr>
        <p:sp>
          <p:nvSpPr>
            <p:cNvPr id="8889" name="Google Shape;8889;p8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89"/>
          <p:cNvGrpSpPr/>
          <p:nvPr/>
        </p:nvGrpSpPr>
        <p:grpSpPr>
          <a:xfrm>
            <a:off x="6251269" y="2429217"/>
            <a:ext cx="272126" cy="358099"/>
            <a:chOff x="-56747275" y="3982600"/>
            <a:chExt cx="241825" cy="318225"/>
          </a:xfrm>
        </p:grpSpPr>
        <p:sp>
          <p:nvSpPr>
            <p:cNvPr id="8894" name="Google Shape;8894;p8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9"/>
          <p:cNvGrpSpPr/>
          <p:nvPr/>
        </p:nvGrpSpPr>
        <p:grpSpPr>
          <a:xfrm>
            <a:off x="4859020" y="3371455"/>
            <a:ext cx="358999" cy="342991"/>
            <a:chOff x="-54812875" y="3596675"/>
            <a:chExt cx="319025" cy="304800"/>
          </a:xfrm>
        </p:grpSpPr>
        <p:sp>
          <p:nvSpPr>
            <p:cNvPr id="8902" name="Google Shape;8902;p8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9" name="Google Shape;8909;p89"/>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9"/>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1" name="Google Shape;8911;p89"/>
          <p:cNvGrpSpPr/>
          <p:nvPr/>
        </p:nvGrpSpPr>
        <p:grpSpPr>
          <a:xfrm>
            <a:off x="4881188" y="3827938"/>
            <a:ext cx="314662" cy="358099"/>
            <a:chOff x="-54793175" y="3982600"/>
            <a:chExt cx="279625" cy="318225"/>
          </a:xfrm>
        </p:grpSpPr>
        <p:sp>
          <p:nvSpPr>
            <p:cNvPr id="8912" name="Google Shape;8912;p8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89"/>
          <p:cNvGrpSpPr/>
          <p:nvPr/>
        </p:nvGrpSpPr>
        <p:grpSpPr>
          <a:xfrm>
            <a:off x="7092647" y="2887174"/>
            <a:ext cx="314662" cy="358099"/>
            <a:chOff x="-52832000" y="3192625"/>
            <a:chExt cx="279625" cy="318225"/>
          </a:xfrm>
        </p:grpSpPr>
        <p:sp>
          <p:nvSpPr>
            <p:cNvPr id="8920" name="Google Shape;8920;p8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89"/>
          <p:cNvGrpSpPr/>
          <p:nvPr/>
        </p:nvGrpSpPr>
        <p:grpSpPr>
          <a:xfrm>
            <a:off x="5779179" y="2428542"/>
            <a:ext cx="323524" cy="358774"/>
            <a:chOff x="-57162350" y="3982000"/>
            <a:chExt cx="287500" cy="318825"/>
          </a:xfrm>
        </p:grpSpPr>
        <p:sp>
          <p:nvSpPr>
            <p:cNvPr id="8929" name="Google Shape;8929;p8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8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89"/>
          <p:cNvGrpSpPr/>
          <p:nvPr/>
        </p:nvGrpSpPr>
        <p:grpSpPr>
          <a:xfrm>
            <a:off x="7070492" y="3359048"/>
            <a:ext cx="358971" cy="357198"/>
            <a:chOff x="-52851675" y="3585650"/>
            <a:chExt cx="319000" cy="317425"/>
          </a:xfrm>
        </p:grpSpPr>
        <p:sp>
          <p:nvSpPr>
            <p:cNvPr id="8938" name="Google Shape;8938;p8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89"/>
          <p:cNvGrpSpPr/>
          <p:nvPr/>
        </p:nvGrpSpPr>
        <p:grpSpPr>
          <a:xfrm>
            <a:off x="7092647" y="3820849"/>
            <a:ext cx="314662" cy="358999"/>
            <a:chOff x="-52832000" y="3976300"/>
            <a:chExt cx="279625" cy="319025"/>
          </a:xfrm>
        </p:grpSpPr>
        <p:sp>
          <p:nvSpPr>
            <p:cNvPr id="8945" name="Google Shape;8945;p8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89"/>
          <p:cNvGrpSpPr/>
          <p:nvPr/>
        </p:nvGrpSpPr>
        <p:grpSpPr>
          <a:xfrm>
            <a:off x="6209853" y="4275497"/>
            <a:ext cx="316434" cy="358099"/>
            <a:chOff x="-51633225" y="3198925"/>
            <a:chExt cx="281200" cy="318225"/>
          </a:xfrm>
        </p:grpSpPr>
        <p:sp>
          <p:nvSpPr>
            <p:cNvPr id="8951" name="Google Shape;8951;p8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8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89"/>
          <p:cNvGrpSpPr/>
          <p:nvPr/>
        </p:nvGrpSpPr>
        <p:grpSpPr>
          <a:xfrm>
            <a:off x="6628676" y="1533418"/>
            <a:ext cx="365188" cy="357226"/>
            <a:chOff x="-56396775" y="3199700"/>
            <a:chExt cx="324525" cy="317450"/>
          </a:xfrm>
        </p:grpSpPr>
        <p:sp>
          <p:nvSpPr>
            <p:cNvPr id="8959" name="Google Shape;8959;p8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89"/>
          <p:cNvGrpSpPr/>
          <p:nvPr/>
        </p:nvGrpSpPr>
        <p:grpSpPr>
          <a:xfrm>
            <a:off x="6631771" y="1999353"/>
            <a:ext cx="358999" cy="335958"/>
            <a:chOff x="-56394425" y="3600600"/>
            <a:chExt cx="319025" cy="298550"/>
          </a:xfrm>
        </p:grpSpPr>
        <p:sp>
          <p:nvSpPr>
            <p:cNvPr id="8966" name="Google Shape;8966;p8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89"/>
          <p:cNvGrpSpPr/>
          <p:nvPr/>
        </p:nvGrpSpPr>
        <p:grpSpPr>
          <a:xfrm>
            <a:off x="6662538" y="2430117"/>
            <a:ext cx="327068" cy="357198"/>
            <a:chOff x="-56379450" y="3983400"/>
            <a:chExt cx="290650" cy="317425"/>
          </a:xfrm>
        </p:grpSpPr>
        <p:sp>
          <p:nvSpPr>
            <p:cNvPr id="8970" name="Google Shape;8970;p8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89"/>
          <p:cNvGrpSpPr/>
          <p:nvPr/>
        </p:nvGrpSpPr>
        <p:grpSpPr>
          <a:xfrm>
            <a:off x="5326242" y="2894264"/>
            <a:ext cx="316434" cy="358971"/>
            <a:chOff x="-54401725" y="3198925"/>
            <a:chExt cx="281200" cy="319000"/>
          </a:xfrm>
        </p:grpSpPr>
        <p:sp>
          <p:nvSpPr>
            <p:cNvPr id="8979" name="Google Shape;8979;p8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89"/>
          <p:cNvGrpSpPr/>
          <p:nvPr/>
        </p:nvGrpSpPr>
        <p:grpSpPr>
          <a:xfrm>
            <a:off x="5327128" y="3364365"/>
            <a:ext cx="314662" cy="358099"/>
            <a:chOff x="-54401725" y="3590375"/>
            <a:chExt cx="279625" cy="318225"/>
          </a:xfrm>
        </p:grpSpPr>
        <p:sp>
          <p:nvSpPr>
            <p:cNvPr id="8991" name="Google Shape;8991;p8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89"/>
          <p:cNvGrpSpPr/>
          <p:nvPr/>
        </p:nvGrpSpPr>
        <p:grpSpPr>
          <a:xfrm>
            <a:off x="5324920" y="3827938"/>
            <a:ext cx="319079" cy="358099"/>
            <a:chOff x="-54403300" y="3982600"/>
            <a:chExt cx="283550" cy="318225"/>
          </a:xfrm>
        </p:grpSpPr>
        <p:sp>
          <p:nvSpPr>
            <p:cNvPr id="8998" name="Google Shape;8998;p8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89"/>
          <p:cNvGrpSpPr/>
          <p:nvPr/>
        </p:nvGrpSpPr>
        <p:grpSpPr>
          <a:xfrm>
            <a:off x="7512313" y="2889172"/>
            <a:ext cx="356298" cy="356973"/>
            <a:chOff x="-52458650" y="3194400"/>
            <a:chExt cx="316625" cy="317225"/>
          </a:xfrm>
        </p:grpSpPr>
        <p:sp>
          <p:nvSpPr>
            <p:cNvPr id="9004" name="Google Shape;9004;p8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8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89"/>
          <p:cNvGrpSpPr/>
          <p:nvPr/>
        </p:nvGrpSpPr>
        <p:grpSpPr>
          <a:xfrm>
            <a:off x="4881188" y="2894264"/>
            <a:ext cx="314662" cy="358971"/>
            <a:chOff x="-54793175" y="3198925"/>
            <a:chExt cx="279625" cy="319000"/>
          </a:xfrm>
        </p:grpSpPr>
        <p:sp>
          <p:nvSpPr>
            <p:cNvPr id="9013" name="Google Shape;9013;p8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89"/>
          <p:cNvGrpSpPr/>
          <p:nvPr/>
        </p:nvGrpSpPr>
        <p:grpSpPr>
          <a:xfrm>
            <a:off x="7521611" y="3358148"/>
            <a:ext cx="337703" cy="357845"/>
            <a:chOff x="-52450000" y="3584850"/>
            <a:chExt cx="300100" cy="318000"/>
          </a:xfrm>
        </p:grpSpPr>
        <p:sp>
          <p:nvSpPr>
            <p:cNvPr id="9021" name="Google Shape;9021;p8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8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89"/>
          <p:cNvGrpSpPr/>
          <p:nvPr/>
        </p:nvGrpSpPr>
        <p:grpSpPr>
          <a:xfrm>
            <a:off x="7533131" y="3822621"/>
            <a:ext cx="314662" cy="357226"/>
            <a:chOff x="-52440550" y="3977875"/>
            <a:chExt cx="279625" cy="317450"/>
          </a:xfrm>
        </p:grpSpPr>
        <p:sp>
          <p:nvSpPr>
            <p:cNvPr id="9029" name="Google Shape;9029;p8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89"/>
          <p:cNvGrpSpPr/>
          <p:nvPr/>
        </p:nvGrpSpPr>
        <p:grpSpPr>
          <a:xfrm>
            <a:off x="6645066" y="4278827"/>
            <a:ext cx="314662" cy="358999"/>
            <a:chOff x="-51623775" y="3584850"/>
            <a:chExt cx="279625" cy="319025"/>
          </a:xfrm>
        </p:grpSpPr>
        <p:sp>
          <p:nvSpPr>
            <p:cNvPr id="9038" name="Google Shape;9038;p8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50" name="Shape 9050"/>
        <p:cNvGrpSpPr/>
        <p:nvPr/>
      </p:nvGrpSpPr>
      <p:grpSpPr>
        <a:xfrm>
          <a:off x="0" y="0"/>
          <a:ext cx="0" cy="0"/>
          <a:chOff x="0" y="0"/>
          <a:chExt cx="0" cy="0"/>
        </a:xfrm>
      </p:grpSpPr>
      <p:sp>
        <p:nvSpPr>
          <p:cNvPr id="9051" name="Google Shape;9051;p9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52" name="Google Shape;9052;p9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9053" name="Google Shape;9053;p90"/>
          <p:cNvGrpSpPr/>
          <p:nvPr/>
        </p:nvGrpSpPr>
        <p:grpSpPr>
          <a:xfrm>
            <a:off x="885675" y="1539249"/>
            <a:ext cx="276003" cy="357300"/>
            <a:chOff x="-50469125" y="3183175"/>
            <a:chExt cx="233150" cy="301825"/>
          </a:xfrm>
        </p:grpSpPr>
        <p:sp>
          <p:nvSpPr>
            <p:cNvPr id="9054" name="Google Shape;9054;p9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9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90"/>
          <p:cNvGrpSpPr/>
          <p:nvPr/>
        </p:nvGrpSpPr>
        <p:grpSpPr>
          <a:xfrm>
            <a:off x="845574" y="1974651"/>
            <a:ext cx="356205" cy="355288"/>
            <a:chOff x="-50504575" y="3550975"/>
            <a:chExt cx="300900" cy="300125"/>
          </a:xfrm>
        </p:grpSpPr>
        <p:sp>
          <p:nvSpPr>
            <p:cNvPr id="9058" name="Google Shape;9058;p9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90"/>
          <p:cNvGrpSpPr/>
          <p:nvPr/>
        </p:nvGrpSpPr>
        <p:grpSpPr>
          <a:xfrm>
            <a:off x="845574" y="2412893"/>
            <a:ext cx="356205" cy="354341"/>
            <a:chOff x="-50503000" y="3921175"/>
            <a:chExt cx="300900" cy="299325"/>
          </a:xfrm>
        </p:grpSpPr>
        <p:sp>
          <p:nvSpPr>
            <p:cNvPr id="9063" name="Google Shape;9063;p9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90"/>
          <p:cNvGrpSpPr/>
          <p:nvPr/>
        </p:nvGrpSpPr>
        <p:grpSpPr>
          <a:xfrm>
            <a:off x="3049627" y="1558811"/>
            <a:ext cx="355258" cy="356205"/>
            <a:chOff x="-48630025" y="3199700"/>
            <a:chExt cx="300100" cy="300900"/>
          </a:xfrm>
        </p:grpSpPr>
        <p:sp>
          <p:nvSpPr>
            <p:cNvPr id="9069" name="Google Shape;9069;p9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9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90"/>
          <p:cNvGrpSpPr/>
          <p:nvPr/>
        </p:nvGrpSpPr>
        <p:grpSpPr>
          <a:xfrm>
            <a:off x="3049627" y="1996107"/>
            <a:ext cx="355258" cy="355258"/>
            <a:chOff x="-48630025" y="3569100"/>
            <a:chExt cx="300100" cy="300100"/>
          </a:xfrm>
        </p:grpSpPr>
        <p:sp>
          <p:nvSpPr>
            <p:cNvPr id="9073" name="Google Shape;9073;p9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9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90"/>
          <p:cNvGrpSpPr/>
          <p:nvPr/>
        </p:nvGrpSpPr>
        <p:grpSpPr>
          <a:xfrm>
            <a:off x="3050101" y="2433403"/>
            <a:ext cx="354311" cy="353394"/>
            <a:chOff x="-48629225" y="3938500"/>
            <a:chExt cx="299300" cy="298525"/>
          </a:xfrm>
        </p:grpSpPr>
        <p:sp>
          <p:nvSpPr>
            <p:cNvPr id="9084" name="Google Shape;9084;p9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90"/>
          <p:cNvGrpSpPr/>
          <p:nvPr/>
        </p:nvGrpSpPr>
        <p:grpSpPr>
          <a:xfrm>
            <a:off x="1785504" y="2904744"/>
            <a:ext cx="311458" cy="354341"/>
            <a:chOff x="-46762575" y="3200500"/>
            <a:chExt cx="263100" cy="299325"/>
          </a:xfrm>
        </p:grpSpPr>
        <p:sp>
          <p:nvSpPr>
            <p:cNvPr id="9089" name="Google Shape;9089;p9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90"/>
          <p:cNvGrpSpPr/>
          <p:nvPr/>
        </p:nvGrpSpPr>
        <p:grpSpPr>
          <a:xfrm>
            <a:off x="1763589" y="3363466"/>
            <a:ext cx="355288" cy="312375"/>
            <a:chOff x="-46779900" y="3588000"/>
            <a:chExt cx="300125" cy="263875"/>
          </a:xfrm>
        </p:grpSpPr>
        <p:sp>
          <p:nvSpPr>
            <p:cNvPr id="9095" name="Google Shape;9095;p9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90"/>
          <p:cNvGrpSpPr/>
          <p:nvPr/>
        </p:nvGrpSpPr>
        <p:grpSpPr>
          <a:xfrm>
            <a:off x="1764062" y="3778388"/>
            <a:ext cx="354341" cy="353394"/>
            <a:chOff x="-46779100" y="3938500"/>
            <a:chExt cx="299325" cy="298525"/>
          </a:xfrm>
        </p:grpSpPr>
        <p:sp>
          <p:nvSpPr>
            <p:cNvPr id="9100" name="Google Shape;9100;p9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90"/>
          <p:cNvGrpSpPr/>
          <p:nvPr/>
        </p:nvGrpSpPr>
        <p:grpSpPr>
          <a:xfrm>
            <a:off x="3971800" y="2911255"/>
            <a:ext cx="355258" cy="355288"/>
            <a:chOff x="-44924250" y="3206000"/>
            <a:chExt cx="300100" cy="300125"/>
          </a:xfrm>
        </p:grpSpPr>
        <p:sp>
          <p:nvSpPr>
            <p:cNvPr id="9103" name="Google Shape;9103;p9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9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90"/>
          <p:cNvGrpSpPr/>
          <p:nvPr/>
        </p:nvGrpSpPr>
        <p:grpSpPr>
          <a:xfrm>
            <a:off x="1286286" y="1539249"/>
            <a:ext cx="355258" cy="355258"/>
            <a:chOff x="-50134375" y="3183175"/>
            <a:chExt cx="300100" cy="300100"/>
          </a:xfrm>
        </p:grpSpPr>
        <p:sp>
          <p:nvSpPr>
            <p:cNvPr id="9109" name="Google Shape;9109;p9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90"/>
          <p:cNvGrpSpPr/>
          <p:nvPr/>
        </p:nvGrpSpPr>
        <p:grpSpPr>
          <a:xfrm>
            <a:off x="1286286" y="1974651"/>
            <a:ext cx="355258" cy="355288"/>
            <a:chOff x="-50134375" y="3550975"/>
            <a:chExt cx="300100" cy="300125"/>
          </a:xfrm>
        </p:grpSpPr>
        <p:sp>
          <p:nvSpPr>
            <p:cNvPr id="9120" name="Google Shape;9120;p9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90"/>
          <p:cNvGrpSpPr/>
          <p:nvPr/>
        </p:nvGrpSpPr>
        <p:grpSpPr>
          <a:xfrm>
            <a:off x="1286286" y="2412183"/>
            <a:ext cx="355258" cy="355051"/>
            <a:chOff x="-50134375" y="3920575"/>
            <a:chExt cx="300100" cy="299925"/>
          </a:xfrm>
        </p:grpSpPr>
        <p:sp>
          <p:nvSpPr>
            <p:cNvPr id="9123" name="Google Shape;9123;p9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9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90"/>
          <p:cNvGrpSpPr/>
          <p:nvPr/>
        </p:nvGrpSpPr>
        <p:grpSpPr>
          <a:xfrm>
            <a:off x="3497010" y="1559758"/>
            <a:ext cx="357123" cy="355258"/>
            <a:chOff x="-48262200" y="3200500"/>
            <a:chExt cx="301675" cy="300100"/>
          </a:xfrm>
        </p:grpSpPr>
        <p:sp>
          <p:nvSpPr>
            <p:cNvPr id="9127" name="Google Shape;9127;p9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9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9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90"/>
          <p:cNvGrpSpPr/>
          <p:nvPr/>
        </p:nvGrpSpPr>
        <p:grpSpPr>
          <a:xfrm>
            <a:off x="3526383" y="1996847"/>
            <a:ext cx="298377" cy="354519"/>
            <a:chOff x="-48233050" y="3569725"/>
            <a:chExt cx="252050" cy="299475"/>
          </a:xfrm>
        </p:grpSpPr>
        <p:sp>
          <p:nvSpPr>
            <p:cNvPr id="9137" name="Google Shape;9137;p9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0" name="Google Shape;9140;p90"/>
          <p:cNvGrpSpPr/>
          <p:nvPr/>
        </p:nvGrpSpPr>
        <p:grpSpPr>
          <a:xfrm>
            <a:off x="3550148" y="2430591"/>
            <a:ext cx="250847" cy="358070"/>
            <a:chOff x="-48216525" y="3936125"/>
            <a:chExt cx="211900" cy="302475"/>
          </a:xfrm>
        </p:grpSpPr>
        <p:sp>
          <p:nvSpPr>
            <p:cNvPr id="9141" name="Google Shape;9141;p9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90"/>
          <p:cNvGrpSpPr/>
          <p:nvPr/>
        </p:nvGrpSpPr>
        <p:grpSpPr>
          <a:xfrm>
            <a:off x="2205866" y="2905661"/>
            <a:ext cx="355258" cy="355288"/>
            <a:chOff x="-46410500" y="3201275"/>
            <a:chExt cx="300100" cy="300125"/>
          </a:xfrm>
        </p:grpSpPr>
        <p:sp>
          <p:nvSpPr>
            <p:cNvPr id="9146" name="Google Shape;9146;p9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90"/>
          <p:cNvGrpSpPr/>
          <p:nvPr/>
        </p:nvGrpSpPr>
        <p:grpSpPr>
          <a:xfrm>
            <a:off x="2205866" y="3341092"/>
            <a:ext cx="355258" cy="356205"/>
            <a:chOff x="-46409700" y="3569100"/>
            <a:chExt cx="300100" cy="300900"/>
          </a:xfrm>
        </p:grpSpPr>
        <p:sp>
          <p:nvSpPr>
            <p:cNvPr id="9152" name="Google Shape;9152;p9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90"/>
          <p:cNvGrpSpPr/>
          <p:nvPr/>
        </p:nvGrpSpPr>
        <p:grpSpPr>
          <a:xfrm>
            <a:off x="2193747" y="3776524"/>
            <a:ext cx="379497" cy="358070"/>
            <a:chOff x="-46422300" y="3936925"/>
            <a:chExt cx="320575" cy="302475"/>
          </a:xfrm>
        </p:grpSpPr>
        <p:sp>
          <p:nvSpPr>
            <p:cNvPr id="9158" name="Google Shape;9158;p9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9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90"/>
          <p:cNvGrpSpPr/>
          <p:nvPr/>
        </p:nvGrpSpPr>
        <p:grpSpPr>
          <a:xfrm>
            <a:off x="3971326" y="3330852"/>
            <a:ext cx="356205" cy="355258"/>
            <a:chOff x="-44914800" y="3560450"/>
            <a:chExt cx="300900" cy="300100"/>
          </a:xfrm>
        </p:grpSpPr>
        <p:sp>
          <p:nvSpPr>
            <p:cNvPr id="9161" name="Google Shape;9161;p9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9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90"/>
          <p:cNvGrpSpPr/>
          <p:nvPr/>
        </p:nvGrpSpPr>
        <p:grpSpPr>
          <a:xfrm>
            <a:off x="1726378" y="1539486"/>
            <a:ext cx="354311" cy="354104"/>
            <a:chOff x="-49764975" y="3183375"/>
            <a:chExt cx="299300" cy="299125"/>
          </a:xfrm>
        </p:grpSpPr>
        <p:sp>
          <p:nvSpPr>
            <p:cNvPr id="9167" name="Google Shape;9167;p9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9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90"/>
          <p:cNvGrpSpPr/>
          <p:nvPr/>
        </p:nvGrpSpPr>
        <p:grpSpPr>
          <a:xfrm>
            <a:off x="1726378" y="1974947"/>
            <a:ext cx="354311" cy="355909"/>
            <a:chOff x="-49764975" y="3551225"/>
            <a:chExt cx="299300" cy="300650"/>
          </a:xfrm>
        </p:grpSpPr>
        <p:sp>
          <p:nvSpPr>
            <p:cNvPr id="9177" name="Google Shape;9177;p9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8" name="Google Shape;9188;p90"/>
          <p:cNvGrpSpPr/>
          <p:nvPr/>
        </p:nvGrpSpPr>
        <p:grpSpPr>
          <a:xfrm>
            <a:off x="1724040" y="2411710"/>
            <a:ext cx="358987" cy="355525"/>
            <a:chOff x="-49766550" y="3920175"/>
            <a:chExt cx="303250" cy="300325"/>
          </a:xfrm>
        </p:grpSpPr>
        <p:sp>
          <p:nvSpPr>
            <p:cNvPr id="9189" name="Google Shape;9189;p9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90"/>
          <p:cNvGrpSpPr/>
          <p:nvPr/>
        </p:nvGrpSpPr>
        <p:grpSpPr>
          <a:xfrm>
            <a:off x="3939571" y="1559758"/>
            <a:ext cx="357123" cy="354341"/>
            <a:chOff x="-47892800" y="3200500"/>
            <a:chExt cx="301675" cy="299325"/>
          </a:xfrm>
        </p:grpSpPr>
        <p:sp>
          <p:nvSpPr>
            <p:cNvPr id="9194" name="Google Shape;9194;p9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9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90"/>
          <p:cNvGrpSpPr/>
          <p:nvPr/>
        </p:nvGrpSpPr>
        <p:grpSpPr>
          <a:xfrm>
            <a:off x="4003437" y="1996107"/>
            <a:ext cx="229391" cy="355258"/>
            <a:chOff x="-47839250" y="3569100"/>
            <a:chExt cx="193775" cy="300100"/>
          </a:xfrm>
        </p:grpSpPr>
        <p:sp>
          <p:nvSpPr>
            <p:cNvPr id="9201" name="Google Shape;9201;p9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9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90"/>
          <p:cNvGrpSpPr/>
          <p:nvPr/>
        </p:nvGrpSpPr>
        <p:grpSpPr>
          <a:xfrm>
            <a:off x="3940503" y="2432456"/>
            <a:ext cx="355258" cy="356205"/>
            <a:chOff x="-47892800" y="3937700"/>
            <a:chExt cx="300100" cy="300900"/>
          </a:xfrm>
        </p:grpSpPr>
        <p:sp>
          <p:nvSpPr>
            <p:cNvPr id="9208" name="Google Shape;9208;p9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9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9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90"/>
          <p:cNvGrpSpPr/>
          <p:nvPr/>
        </p:nvGrpSpPr>
        <p:grpSpPr>
          <a:xfrm>
            <a:off x="2645798" y="2926170"/>
            <a:ext cx="355258" cy="311458"/>
            <a:chOff x="-46042675" y="3218600"/>
            <a:chExt cx="300100" cy="263100"/>
          </a:xfrm>
        </p:grpSpPr>
        <p:sp>
          <p:nvSpPr>
            <p:cNvPr id="9217" name="Google Shape;9217;p9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9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9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3" name="Google Shape;9223;p90"/>
          <p:cNvGrpSpPr/>
          <p:nvPr/>
        </p:nvGrpSpPr>
        <p:grpSpPr>
          <a:xfrm>
            <a:off x="2645798" y="3340619"/>
            <a:ext cx="355258" cy="323118"/>
            <a:chOff x="-46042675" y="3568700"/>
            <a:chExt cx="300100" cy="272950"/>
          </a:xfrm>
        </p:grpSpPr>
        <p:sp>
          <p:nvSpPr>
            <p:cNvPr id="9224" name="Google Shape;9224;p9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9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90"/>
          <p:cNvGrpSpPr/>
          <p:nvPr/>
        </p:nvGrpSpPr>
        <p:grpSpPr>
          <a:xfrm>
            <a:off x="2687749" y="3777589"/>
            <a:ext cx="271357" cy="356057"/>
            <a:chOff x="-46007225" y="3937825"/>
            <a:chExt cx="229225" cy="300775"/>
          </a:xfrm>
        </p:grpSpPr>
        <p:sp>
          <p:nvSpPr>
            <p:cNvPr id="9229" name="Google Shape;9229;p9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9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9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9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90"/>
          <p:cNvGrpSpPr/>
          <p:nvPr/>
        </p:nvGrpSpPr>
        <p:grpSpPr>
          <a:xfrm>
            <a:off x="3993241" y="3767675"/>
            <a:ext cx="312375" cy="357596"/>
            <a:chOff x="-44895900" y="3929450"/>
            <a:chExt cx="263875" cy="302075"/>
          </a:xfrm>
        </p:grpSpPr>
        <p:sp>
          <p:nvSpPr>
            <p:cNvPr id="9240" name="Google Shape;9240;p9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9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9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9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90"/>
          <p:cNvGrpSpPr/>
          <p:nvPr/>
        </p:nvGrpSpPr>
        <p:grpSpPr>
          <a:xfrm>
            <a:off x="2167060" y="1550436"/>
            <a:ext cx="356205" cy="332885"/>
            <a:chOff x="-49397175" y="3192625"/>
            <a:chExt cx="300900" cy="281200"/>
          </a:xfrm>
        </p:grpSpPr>
        <p:sp>
          <p:nvSpPr>
            <p:cNvPr id="9247" name="Google Shape;9247;p9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9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9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9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90"/>
          <p:cNvGrpSpPr/>
          <p:nvPr/>
        </p:nvGrpSpPr>
        <p:grpSpPr>
          <a:xfrm>
            <a:off x="2193163" y="1974651"/>
            <a:ext cx="304000" cy="356205"/>
            <a:chOff x="-49375900" y="3550975"/>
            <a:chExt cx="256800" cy="300900"/>
          </a:xfrm>
        </p:grpSpPr>
        <p:sp>
          <p:nvSpPr>
            <p:cNvPr id="9255" name="Google Shape;9255;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90"/>
          <p:cNvGrpSpPr/>
          <p:nvPr/>
        </p:nvGrpSpPr>
        <p:grpSpPr>
          <a:xfrm>
            <a:off x="2188516" y="2411946"/>
            <a:ext cx="313293" cy="356205"/>
            <a:chOff x="-49378250" y="3920375"/>
            <a:chExt cx="264650" cy="300900"/>
          </a:xfrm>
        </p:grpSpPr>
        <p:sp>
          <p:nvSpPr>
            <p:cNvPr id="9267" name="Google Shape;9267;p9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90"/>
          <p:cNvGrpSpPr/>
          <p:nvPr/>
        </p:nvGrpSpPr>
        <p:grpSpPr>
          <a:xfrm>
            <a:off x="907504" y="2904744"/>
            <a:ext cx="312375" cy="357123"/>
            <a:chOff x="-47505300" y="3200500"/>
            <a:chExt cx="263875" cy="301675"/>
          </a:xfrm>
        </p:grpSpPr>
        <p:sp>
          <p:nvSpPr>
            <p:cNvPr id="9275" name="Google Shape;9275;p9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9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9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9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90"/>
          <p:cNvGrpSpPr/>
          <p:nvPr/>
        </p:nvGrpSpPr>
        <p:grpSpPr>
          <a:xfrm>
            <a:off x="885604" y="3341092"/>
            <a:ext cx="356176" cy="355051"/>
            <a:chOff x="-47524975" y="3569100"/>
            <a:chExt cx="300875" cy="299925"/>
          </a:xfrm>
        </p:grpSpPr>
        <p:sp>
          <p:nvSpPr>
            <p:cNvPr id="9289" name="Google Shape;9289;p9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9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9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9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4" name="Google Shape;9294;p90"/>
          <p:cNvGrpSpPr/>
          <p:nvPr/>
        </p:nvGrpSpPr>
        <p:grpSpPr>
          <a:xfrm>
            <a:off x="886062" y="3820354"/>
            <a:ext cx="355258" cy="270410"/>
            <a:chOff x="-47523400" y="3973950"/>
            <a:chExt cx="300100" cy="228425"/>
          </a:xfrm>
        </p:grpSpPr>
        <p:sp>
          <p:nvSpPr>
            <p:cNvPr id="9295" name="Google Shape;9295;p9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9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0" name="Google Shape;9300;p90"/>
          <p:cNvGrpSpPr/>
          <p:nvPr/>
        </p:nvGrpSpPr>
        <p:grpSpPr>
          <a:xfrm>
            <a:off x="3091183" y="2903353"/>
            <a:ext cx="354341" cy="357596"/>
            <a:chOff x="-45673275" y="3199325"/>
            <a:chExt cx="299325" cy="302075"/>
          </a:xfrm>
        </p:grpSpPr>
        <p:sp>
          <p:nvSpPr>
            <p:cNvPr id="9301" name="Google Shape;9301;p9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90"/>
          <p:cNvGrpSpPr/>
          <p:nvPr/>
        </p:nvGrpSpPr>
        <p:grpSpPr>
          <a:xfrm>
            <a:off x="3090251" y="3361602"/>
            <a:ext cx="356205" cy="314240"/>
            <a:chOff x="-45674075" y="3586425"/>
            <a:chExt cx="300900" cy="265450"/>
          </a:xfrm>
        </p:grpSpPr>
        <p:sp>
          <p:nvSpPr>
            <p:cNvPr id="9305" name="Google Shape;9305;p9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9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90"/>
          <p:cNvGrpSpPr/>
          <p:nvPr/>
        </p:nvGrpSpPr>
        <p:grpSpPr>
          <a:xfrm>
            <a:off x="3091183" y="3777441"/>
            <a:ext cx="354341" cy="356205"/>
            <a:chOff x="-45673275" y="3937700"/>
            <a:chExt cx="299325" cy="300900"/>
          </a:xfrm>
        </p:grpSpPr>
        <p:sp>
          <p:nvSpPr>
            <p:cNvPr id="9308" name="Google Shape;9308;p9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9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9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9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9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90"/>
          <p:cNvGrpSpPr/>
          <p:nvPr/>
        </p:nvGrpSpPr>
        <p:grpSpPr>
          <a:xfrm>
            <a:off x="2205349" y="4270225"/>
            <a:ext cx="356205" cy="356205"/>
            <a:chOff x="-44512325" y="3176075"/>
            <a:chExt cx="300900" cy="300900"/>
          </a:xfrm>
        </p:grpSpPr>
        <p:sp>
          <p:nvSpPr>
            <p:cNvPr id="9315" name="Google Shape;9315;p9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90"/>
          <p:cNvGrpSpPr/>
          <p:nvPr/>
        </p:nvGrpSpPr>
        <p:grpSpPr>
          <a:xfrm>
            <a:off x="2608689" y="1539249"/>
            <a:ext cx="354341" cy="354341"/>
            <a:chOff x="-49027775" y="3183175"/>
            <a:chExt cx="299325" cy="299325"/>
          </a:xfrm>
        </p:grpSpPr>
        <p:sp>
          <p:nvSpPr>
            <p:cNvPr id="9319" name="Google Shape;9319;p9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9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90"/>
          <p:cNvGrpSpPr/>
          <p:nvPr/>
        </p:nvGrpSpPr>
        <p:grpSpPr>
          <a:xfrm>
            <a:off x="2608230" y="1974651"/>
            <a:ext cx="355258" cy="357152"/>
            <a:chOff x="-49027775" y="3550975"/>
            <a:chExt cx="300100" cy="301700"/>
          </a:xfrm>
        </p:grpSpPr>
        <p:sp>
          <p:nvSpPr>
            <p:cNvPr id="9324" name="Google Shape;9324;p9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90"/>
          <p:cNvGrpSpPr/>
          <p:nvPr/>
        </p:nvGrpSpPr>
        <p:grpSpPr>
          <a:xfrm>
            <a:off x="2606306" y="2411710"/>
            <a:ext cx="359106" cy="355525"/>
            <a:chOff x="-49031025" y="3920175"/>
            <a:chExt cx="303350" cy="300325"/>
          </a:xfrm>
        </p:grpSpPr>
        <p:sp>
          <p:nvSpPr>
            <p:cNvPr id="9335" name="Google Shape;9335;p9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9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9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90"/>
          <p:cNvGrpSpPr/>
          <p:nvPr/>
        </p:nvGrpSpPr>
        <p:grpSpPr>
          <a:xfrm>
            <a:off x="1322411" y="2904744"/>
            <a:ext cx="356176" cy="354341"/>
            <a:chOff x="-47155575" y="3200500"/>
            <a:chExt cx="300875" cy="299325"/>
          </a:xfrm>
        </p:grpSpPr>
        <p:sp>
          <p:nvSpPr>
            <p:cNvPr id="9342" name="Google Shape;9342;p9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9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9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9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9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9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90"/>
          <p:cNvGrpSpPr/>
          <p:nvPr/>
        </p:nvGrpSpPr>
        <p:grpSpPr>
          <a:xfrm>
            <a:off x="1322870" y="3341092"/>
            <a:ext cx="355258" cy="355258"/>
            <a:chOff x="-47154800" y="3569100"/>
            <a:chExt cx="300100" cy="300100"/>
          </a:xfrm>
        </p:grpSpPr>
        <p:sp>
          <p:nvSpPr>
            <p:cNvPr id="9349" name="Google Shape;9349;p9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9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9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9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9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90"/>
          <p:cNvGrpSpPr/>
          <p:nvPr/>
        </p:nvGrpSpPr>
        <p:grpSpPr>
          <a:xfrm>
            <a:off x="1323343" y="3779305"/>
            <a:ext cx="354311" cy="353423"/>
            <a:chOff x="-47154000" y="3939275"/>
            <a:chExt cx="299300" cy="298550"/>
          </a:xfrm>
        </p:grpSpPr>
        <p:sp>
          <p:nvSpPr>
            <p:cNvPr id="9356" name="Google Shape;9356;p9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9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9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90"/>
          <p:cNvGrpSpPr/>
          <p:nvPr/>
        </p:nvGrpSpPr>
        <p:grpSpPr>
          <a:xfrm>
            <a:off x="3548633" y="2904744"/>
            <a:ext cx="312375" cy="354341"/>
            <a:chOff x="-45286550" y="3200500"/>
            <a:chExt cx="263875" cy="299325"/>
          </a:xfrm>
        </p:grpSpPr>
        <p:sp>
          <p:nvSpPr>
            <p:cNvPr id="9361" name="Google Shape;9361;p9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90"/>
          <p:cNvGrpSpPr/>
          <p:nvPr/>
        </p:nvGrpSpPr>
        <p:grpSpPr>
          <a:xfrm>
            <a:off x="3548633" y="3342039"/>
            <a:ext cx="312375" cy="354311"/>
            <a:chOff x="-45286550" y="3569900"/>
            <a:chExt cx="263875" cy="299300"/>
          </a:xfrm>
        </p:grpSpPr>
        <p:sp>
          <p:nvSpPr>
            <p:cNvPr id="9365" name="Google Shape;9365;p9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9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9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9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9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90"/>
          <p:cNvGrpSpPr/>
          <p:nvPr/>
        </p:nvGrpSpPr>
        <p:grpSpPr>
          <a:xfrm>
            <a:off x="3559820" y="3778388"/>
            <a:ext cx="290001" cy="355258"/>
            <a:chOff x="-45277900" y="3938500"/>
            <a:chExt cx="244975" cy="300100"/>
          </a:xfrm>
        </p:grpSpPr>
        <p:sp>
          <p:nvSpPr>
            <p:cNvPr id="9372" name="Google Shape;9372;p9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9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9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6" name="Google Shape;9376;p90"/>
          <p:cNvGrpSpPr/>
          <p:nvPr/>
        </p:nvGrpSpPr>
        <p:grpSpPr>
          <a:xfrm>
            <a:off x="2645769" y="4247490"/>
            <a:ext cx="355258" cy="355258"/>
            <a:chOff x="-44502875" y="3576975"/>
            <a:chExt cx="300100" cy="300100"/>
          </a:xfrm>
        </p:grpSpPr>
        <p:sp>
          <p:nvSpPr>
            <p:cNvPr id="9377" name="Google Shape;9377;p9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90"/>
          <p:cNvGrpSpPr/>
          <p:nvPr/>
        </p:nvGrpSpPr>
        <p:grpSpPr>
          <a:xfrm>
            <a:off x="4858981" y="1973145"/>
            <a:ext cx="356196" cy="354670"/>
            <a:chOff x="-13946200" y="3647075"/>
            <a:chExt cx="353650" cy="352100"/>
          </a:xfrm>
        </p:grpSpPr>
        <p:sp>
          <p:nvSpPr>
            <p:cNvPr id="9381" name="Google Shape;9381;p9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9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9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9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90"/>
          <p:cNvGrpSpPr/>
          <p:nvPr/>
        </p:nvGrpSpPr>
        <p:grpSpPr>
          <a:xfrm>
            <a:off x="6642374" y="1532628"/>
            <a:ext cx="357002" cy="354267"/>
            <a:chOff x="-12163025" y="3214275"/>
            <a:chExt cx="354450" cy="351700"/>
          </a:xfrm>
        </p:grpSpPr>
        <p:sp>
          <p:nvSpPr>
            <p:cNvPr id="9388" name="Google Shape;9388;p9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9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9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90"/>
          <p:cNvGrpSpPr/>
          <p:nvPr/>
        </p:nvGrpSpPr>
        <p:grpSpPr>
          <a:xfrm>
            <a:off x="6643154" y="1972365"/>
            <a:ext cx="355441" cy="356232"/>
            <a:chOff x="-12160675" y="3647875"/>
            <a:chExt cx="352900" cy="353650"/>
          </a:xfrm>
        </p:grpSpPr>
        <p:sp>
          <p:nvSpPr>
            <p:cNvPr id="9392" name="Google Shape;9392;p9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9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9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9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9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9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90"/>
          <p:cNvGrpSpPr/>
          <p:nvPr/>
        </p:nvGrpSpPr>
        <p:grpSpPr>
          <a:xfrm>
            <a:off x="6653870" y="2416821"/>
            <a:ext cx="354635" cy="356232"/>
            <a:chOff x="-12160675" y="4081850"/>
            <a:chExt cx="352100" cy="353650"/>
          </a:xfrm>
        </p:grpSpPr>
        <p:sp>
          <p:nvSpPr>
            <p:cNvPr id="9400" name="Google Shape;9400;p9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9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9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9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9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90"/>
          <p:cNvGrpSpPr/>
          <p:nvPr/>
        </p:nvGrpSpPr>
        <p:grpSpPr>
          <a:xfrm>
            <a:off x="4858836" y="2891264"/>
            <a:ext cx="355416" cy="355652"/>
            <a:chOff x="-10391650" y="3180600"/>
            <a:chExt cx="352875" cy="353075"/>
          </a:xfrm>
        </p:grpSpPr>
        <p:sp>
          <p:nvSpPr>
            <p:cNvPr id="9407" name="Google Shape;9407;p9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9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9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3" name="Google Shape;9413;p90"/>
          <p:cNvGrpSpPr/>
          <p:nvPr/>
        </p:nvGrpSpPr>
        <p:grpSpPr>
          <a:xfrm>
            <a:off x="4858835" y="3368062"/>
            <a:ext cx="354635" cy="353890"/>
            <a:chOff x="-10390875" y="3616350"/>
            <a:chExt cx="352100" cy="351325"/>
          </a:xfrm>
        </p:grpSpPr>
        <p:sp>
          <p:nvSpPr>
            <p:cNvPr id="9414" name="Google Shape;9414;p9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9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9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90"/>
          <p:cNvGrpSpPr/>
          <p:nvPr/>
        </p:nvGrpSpPr>
        <p:grpSpPr>
          <a:xfrm>
            <a:off x="7525810" y="2892727"/>
            <a:ext cx="312585" cy="354670"/>
            <a:chOff x="-10370400" y="4049550"/>
            <a:chExt cx="310350" cy="352100"/>
          </a:xfrm>
        </p:grpSpPr>
        <p:sp>
          <p:nvSpPr>
            <p:cNvPr id="9418" name="Google Shape;9418;p9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9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9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3" name="Google Shape;9423;p90"/>
          <p:cNvGrpSpPr/>
          <p:nvPr/>
        </p:nvGrpSpPr>
        <p:grpSpPr>
          <a:xfrm>
            <a:off x="6630066" y="2891668"/>
            <a:ext cx="379236" cy="354847"/>
            <a:chOff x="-8674650" y="3210975"/>
            <a:chExt cx="376525" cy="352275"/>
          </a:xfrm>
        </p:grpSpPr>
        <p:sp>
          <p:nvSpPr>
            <p:cNvPr id="9424" name="Google Shape;9424;p9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9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9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9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9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9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90"/>
          <p:cNvGrpSpPr/>
          <p:nvPr/>
        </p:nvGrpSpPr>
        <p:grpSpPr>
          <a:xfrm>
            <a:off x="5301563" y="1973145"/>
            <a:ext cx="356221" cy="354670"/>
            <a:chOff x="-13512225" y="3647075"/>
            <a:chExt cx="353675" cy="352100"/>
          </a:xfrm>
        </p:grpSpPr>
        <p:sp>
          <p:nvSpPr>
            <p:cNvPr id="9431" name="Google Shape;9431;p9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9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9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9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9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9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9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1" name="Google Shape;9441;p90"/>
          <p:cNvGrpSpPr/>
          <p:nvPr/>
        </p:nvGrpSpPr>
        <p:grpSpPr>
          <a:xfrm>
            <a:off x="5311876" y="2417211"/>
            <a:ext cx="356221" cy="355451"/>
            <a:chOff x="-13512225" y="4080275"/>
            <a:chExt cx="353675" cy="352875"/>
          </a:xfrm>
        </p:grpSpPr>
        <p:sp>
          <p:nvSpPr>
            <p:cNvPr id="9442" name="Google Shape;9442;p9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9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9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9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9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9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9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9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9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9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90"/>
          <p:cNvGrpSpPr/>
          <p:nvPr/>
        </p:nvGrpSpPr>
        <p:grpSpPr>
          <a:xfrm>
            <a:off x="7084956" y="1564572"/>
            <a:ext cx="356196" cy="290379"/>
            <a:chOff x="-11728250" y="3245400"/>
            <a:chExt cx="353650" cy="288275"/>
          </a:xfrm>
        </p:grpSpPr>
        <p:sp>
          <p:nvSpPr>
            <p:cNvPr id="9454" name="Google Shape;9454;p9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9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9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9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9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90"/>
          <p:cNvGrpSpPr/>
          <p:nvPr/>
        </p:nvGrpSpPr>
        <p:grpSpPr>
          <a:xfrm>
            <a:off x="7117464" y="2417211"/>
            <a:ext cx="311804" cy="355451"/>
            <a:chOff x="-11703850" y="4081850"/>
            <a:chExt cx="309575" cy="352875"/>
          </a:xfrm>
        </p:grpSpPr>
        <p:sp>
          <p:nvSpPr>
            <p:cNvPr id="9460" name="Google Shape;9460;p9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9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9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9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9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9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90"/>
          <p:cNvGrpSpPr/>
          <p:nvPr/>
        </p:nvGrpSpPr>
        <p:grpSpPr>
          <a:xfrm>
            <a:off x="5306120" y="2891364"/>
            <a:ext cx="357002" cy="355451"/>
            <a:chOff x="-9958475" y="3180025"/>
            <a:chExt cx="354450" cy="352875"/>
          </a:xfrm>
        </p:grpSpPr>
        <p:sp>
          <p:nvSpPr>
            <p:cNvPr id="9469" name="Google Shape;9469;p9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9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9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90"/>
          <p:cNvGrpSpPr/>
          <p:nvPr/>
        </p:nvGrpSpPr>
        <p:grpSpPr>
          <a:xfrm>
            <a:off x="5315247" y="3367345"/>
            <a:ext cx="337966" cy="355325"/>
            <a:chOff x="-9949025" y="3615575"/>
            <a:chExt cx="335550" cy="352750"/>
          </a:xfrm>
        </p:grpSpPr>
        <p:sp>
          <p:nvSpPr>
            <p:cNvPr id="9473" name="Google Shape;9473;p9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9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9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90"/>
          <p:cNvGrpSpPr/>
          <p:nvPr/>
        </p:nvGrpSpPr>
        <p:grpSpPr>
          <a:xfrm>
            <a:off x="7950093" y="2890851"/>
            <a:ext cx="360175" cy="358423"/>
            <a:chOff x="-9961625" y="4048175"/>
            <a:chExt cx="357600" cy="355825"/>
          </a:xfrm>
        </p:grpSpPr>
        <p:sp>
          <p:nvSpPr>
            <p:cNvPr id="9477" name="Google Shape;9477;p9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9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9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9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3" name="Google Shape;9483;p90"/>
          <p:cNvGrpSpPr/>
          <p:nvPr/>
        </p:nvGrpSpPr>
        <p:grpSpPr>
          <a:xfrm>
            <a:off x="6636814" y="3366363"/>
            <a:ext cx="364959" cy="357289"/>
            <a:chOff x="-8680950" y="3624225"/>
            <a:chExt cx="362350" cy="354700"/>
          </a:xfrm>
        </p:grpSpPr>
        <p:sp>
          <p:nvSpPr>
            <p:cNvPr id="9484" name="Google Shape;9484;p9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9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9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9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9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90"/>
          <p:cNvGrpSpPr/>
          <p:nvPr/>
        </p:nvGrpSpPr>
        <p:grpSpPr>
          <a:xfrm>
            <a:off x="5773058" y="1532024"/>
            <a:ext cx="313365" cy="355476"/>
            <a:chOff x="-13056975" y="3212300"/>
            <a:chExt cx="311125" cy="352900"/>
          </a:xfrm>
        </p:grpSpPr>
        <p:sp>
          <p:nvSpPr>
            <p:cNvPr id="9491" name="Google Shape;9491;p9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9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9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90"/>
          <p:cNvGrpSpPr/>
          <p:nvPr/>
        </p:nvGrpSpPr>
        <p:grpSpPr>
          <a:xfrm>
            <a:off x="5750446" y="1972818"/>
            <a:ext cx="358588" cy="355325"/>
            <a:chOff x="-13077450" y="3647075"/>
            <a:chExt cx="356025" cy="352750"/>
          </a:xfrm>
        </p:grpSpPr>
        <p:sp>
          <p:nvSpPr>
            <p:cNvPr id="9496" name="Google Shape;9496;p9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9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9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90"/>
          <p:cNvGrpSpPr/>
          <p:nvPr/>
        </p:nvGrpSpPr>
        <p:grpSpPr>
          <a:xfrm>
            <a:off x="5761552" y="2416418"/>
            <a:ext cx="357002" cy="357037"/>
            <a:chOff x="-13079025" y="4079475"/>
            <a:chExt cx="354450" cy="354450"/>
          </a:xfrm>
        </p:grpSpPr>
        <p:sp>
          <p:nvSpPr>
            <p:cNvPr id="9500" name="Google Shape;9500;p9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9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9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9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90"/>
          <p:cNvGrpSpPr/>
          <p:nvPr/>
        </p:nvGrpSpPr>
        <p:grpSpPr>
          <a:xfrm>
            <a:off x="7534619" y="1532427"/>
            <a:ext cx="356221" cy="354670"/>
            <a:chOff x="-11292700" y="3213875"/>
            <a:chExt cx="353675" cy="352100"/>
          </a:xfrm>
        </p:grpSpPr>
        <p:sp>
          <p:nvSpPr>
            <p:cNvPr id="9505" name="Google Shape;9505;p9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9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9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9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9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9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90"/>
          <p:cNvGrpSpPr/>
          <p:nvPr/>
        </p:nvGrpSpPr>
        <p:grpSpPr>
          <a:xfrm>
            <a:off x="7528677" y="1972365"/>
            <a:ext cx="368106" cy="356232"/>
            <a:chOff x="-11299000" y="3647875"/>
            <a:chExt cx="365475" cy="353650"/>
          </a:xfrm>
        </p:grpSpPr>
        <p:sp>
          <p:nvSpPr>
            <p:cNvPr id="9513" name="Google Shape;9513;p9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9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9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9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9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9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90"/>
          <p:cNvGrpSpPr/>
          <p:nvPr/>
        </p:nvGrpSpPr>
        <p:grpSpPr>
          <a:xfrm>
            <a:off x="7544139" y="2428316"/>
            <a:ext cx="357808" cy="333240"/>
            <a:chOff x="-11295075" y="4092875"/>
            <a:chExt cx="355250" cy="330825"/>
          </a:xfrm>
        </p:grpSpPr>
        <p:sp>
          <p:nvSpPr>
            <p:cNvPr id="9520" name="Google Shape;9520;p9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9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9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9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9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5" name="Google Shape;9525;p90"/>
          <p:cNvGrpSpPr/>
          <p:nvPr/>
        </p:nvGrpSpPr>
        <p:grpSpPr>
          <a:xfrm>
            <a:off x="5769739" y="2891364"/>
            <a:ext cx="312585" cy="355451"/>
            <a:chOff x="-9500075" y="3180800"/>
            <a:chExt cx="310350" cy="352875"/>
          </a:xfrm>
        </p:grpSpPr>
        <p:sp>
          <p:nvSpPr>
            <p:cNvPr id="9526" name="Google Shape;9526;p9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9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9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9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9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9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9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9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9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90"/>
          <p:cNvGrpSpPr/>
          <p:nvPr/>
        </p:nvGrpSpPr>
        <p:grpSpPr>
          <a:xfrm>
            <a:off x="5747530" y="3366879"/>
            <a:ext cx="356221" cy="356257"/>
            <a:chOff x="-9523700" y="3614000"/>
            <a:chExt cx="353675" cy="353675"/>
          </a:xfrm>
        </p:grpSpPr>
        <p:sp>
          <p:nvSpPr>
            <p:cNvPr id="9536" name="Google Shape;9536;p9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9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9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9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9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9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9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9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9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90"/>
          <p:cNvGrpSpPr/>
          <p:nvPr/>
        </p:nvGrpSpPr>
        <p:grpSpPr>
          <a:xfrm>
            <a:off x="7532481" y="3389521"/>
            <a:ext cx="356221" cy="354670"/>
            <a:chOff x="-9523700" y="4049550"/>
            <a:chExt cx="353675" cy="352100"/>
          </a:xfrm>
        </p:grpSpPr>
        <p:sp>
          <p:nvSpPr>
            <p:cNvPr id="9546" name="Google Shape;9546;p9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9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9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9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9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9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9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90"/>
          <p:cNvGrpSpPr/>
          <p:nvPr/>
        </p:nvGrpSpPr>
        <p:grpSpPr>
          <a:xfrm>
            <a:off x="7088596" y="3389494"/>
            <a:ext cx="357002" cy="311029"/>
            <a:chOff x="-8209150" y="3659675"/>
            <a:chExt cx="354450" cy="308775"/>
          </a:xfrm>
        </p:grpSpPr>
        <p:sp>
          <p:nvSpPr>
            <p:cNvPr id="9554" name="Google Shape;9554;p9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9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9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9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9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9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90"/>
          <p:cNvGrpSpPr/>
          <p:nvPr/>
        </p:nvGrpSpPr>
        <p:grpSpPr>
          <a:xfrm>
            <a:off x="6202157" y="2418407"/>
            <a:ext cx="356221" cy="353059"/>
            <a:chOff x="-12643475" y="4081850"/>
            <a:chExt cx="353675" cy="350500"/>
          </a:xfrm>
        </p:grpSpPr>
        <p:sp>
          <p:nvSpPr>
            <p:cNvPr id="9561" name="Google Shape;9561;p9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9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9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9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5" name="Google Shape;9565;p90"/>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6" name="Google Shape;9566;p90"/>
          <p:cNvGrpSpPr/>
          <p:nvPr/>
        </p:nvGrpSpPr>
        <p:grpSpPr>
          <a:xfrm>
            <a:off x="7984757" y="2428316"/>
            <a:ext cx="356221" cy="333240"/>
            <a:chOff x="-10858725" y="4092875"/>
            <a:chExt cx="353675" cy="330825"/>
          </a:xfrm>
        </p:grpSpPr>
        <p:sp>
          <p:nvSpPr>
            <p:cNvPr id="9567" name="Google Shape;9567;p9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9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9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9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9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3" name="Google Shape;9573;p90"/>
          <p:cNvGrpSpPr/>
          <p:nvPr/>
        </p:nvGrpSpPr>
        <p:grpSpPr>
          <a:xfrm>
            <a:off x="6243280" y="3367282"/>
            <a:ext cx="252278" cy="355451"/>
            <a:chOff x="-9039300" y="3614000"/>
            <a:chExt cx="250475" cy="352875"/>
          </a:xfrm>
        </p:grpSpPr>
        <p:sp>
          <p:nvSpPr>
            <p:cNvPr id="9574" name="Google Shape;9574;p9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9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90"/>
          <p:cNvGrpSpPr/>
          <p:nvPr/>
        </p:nvGrpSpPr>
        <p:grpSpPr>
          <a:xfrm>
            <a:off x="7975246" y="3389521"/>
            <a:ext cx="354635" cy="354670"/>
            <a:chOff x="-9088150" y="4049550"/>
            <a:chExt cx="352100" cy="352100"/>
          </a:xfrm>
        </p:grpSpPr>
        <p:sp>
          <p:nvSpPr>
            <p:cNvPr id="9577" name="Google Shape;9577;p9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9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9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9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9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3" name="Google Shape;9583;p90"/>
          <p:cNvGrpSpPr/>
          <p:nvPr/>
        </p:nvGrpSpPr>
        <p:grpSpPr>
          <a:xfrm>
            <a:off x="7109610" y="2891754"/>
            <a:ext cx="315757" cy="354670"/>
            <a:chOff x="-8191825" y="3174500"/>
            <a:chExt cx="313500" cy="352100"/>
          </a:xfrm>
        </p:grpSpPr>
        <p:sp>
          <p:nvSpPr>
            <p:cNvPr id="9584" name="Google Shape;9584;p9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9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9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90"/>
          <p:cNvGrpSpPr/>
          <p:nvPr/>
        </p:nvGrpSpPr>
        <p:grpSpPr>
          <a:xfrm>
            <a:off x="4858968" y="1532275"/>
            <a:ext cx="356221" cy="354973"/>
            <a:chOff x="-13947000" y="3212800"/>
            <a:chExt cx="353675" cy="352400"/>
          </a:xfrm>
        </p:grpSpPr>
        <p:sp>
          <p:nvSpPr>
            <p:cNvPr id="9588" name="Google Shape;9588;p9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9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0" name="Google Shape;9590;p90"/>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1" name="Google Shape;9591;p90"/>
          <p:cNvGrpSpPr/>
          <p:nvPr/>
        </p:nvGrpSpPr>
        <p:grpSpPr>
          <a:xfrm>
            <a:off x="5301563" y="1531633"/>
            <a:ext cx="356221" cy="356257"/>
            <a:chOff x="-13512225" y="3211525"/>
            <a:chExt cx="353675" cy="353675"/>
          </a:xfrm>
        </p:grpSpPr>
        <p:sp>
          <p:nvSpPr>
            <p:cNvPr id="9592" name="Google Shape;9592;p9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9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9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9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9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7" name="Google Shape;9597;p90"/>
          <p:cNvGrpSpPr/>
          <p:nvPr/>
        </p:nvGrpSpPr>
        <p:grpSpPr>
          <a:xfrm>
            <a:off x="6191845" y="1532024"/>
            <a:ext cx="356221" cy="355476"/>
            <a:chOff x="-12643475" y="3212300"/>
            <a:chExt cx="353675" cy="352900"/>
          </a:xfrm>
        </p:grpSpPr>
        <p:sp>
          <p:nvSpPr>
            <p:cNvPr id="9598" name="Google Shape;9598;p9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9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9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9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9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9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9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9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9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7" name="Google Shape;9607;p90"/>
          <p:cNvGrpSpPr/>
          <p:nvPr/>
        </p:nvGrpSpPr>
        <p:grpSpPr>
          <a:xfrm>
            <a:off x="6191845" y="1983798"/>
            <a:ext cx="356221" cy="333366"/>
            <a:chOff x="-12643475" y="3657325"/>
            <a:chExt cx="353675" cy="330950"/>
          </a:xfrm>
        </p:grpSpPr>
        <p:sp>
          <p:nvSpPr>
            <p:cNvPr id="9608" name="Google Shape;9608;p9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9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9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9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9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90"/>
          <p:cNvGrpSpPr/>
          <p:nvPr/>
        </p:nvGrpSpPr>
        <p:grpSpPr>
          <a:xfrm>
            <a:off x="7974847" y="1532427"/>
            <a:ext cx="355416" cy="354670"/>
            <a:chOff x="-10857925" y="3213875"/>
            <a:chExt cx="352875" cy="352100"/>
          </a:xfrm>
        </p:grpSpPr>
        <p:sp>
          <p:nvSpPr>
            <p:cNvPr id="9615" name="Google Shape;9615;p9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9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9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9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9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9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9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9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9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9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90"/>
          <p:cNvGrpSpPr/>
          <p:nvPr/>
        </p:nvGrpSpPr>
        <p:grpSpPr>
          <a:xfrm>
            <a:off x="6191762" y="2891855"/>
            <a:ext cx="356096" cy="354469"/>
            <a:chOff x="-9089725" y="3180200"/>
            <a:chExt cx="353550" cy="351900"/>
          </a:xfrm>
        </p:grpSpPr>
        <p:sp>
          <p:nvSpPr>
            <p:cNvPr id="9626" name="Google Shape;9626;p9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9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90"/>
          <p:cNvGrpSpPr/>
          <p:nvPr/>
        </p:nvGrpSpPr>
        <p:grpSpPr>
          <a:xfrm>
            <a:off x="7083760" y="1971660"/>
            <a:ext cx="358588" cy="357642"/>
            <a:chOff x="7083760" y="1971660"/>
            <a:chExt cx="358588" cy="357642"/>
          </a:xfrm>
        </p:grpSpPr>
        <p:sp>
          <p:nvSpPr>
            <p:cNvPr id="9629" name="Google Shape;9629;p9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9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9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9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9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9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9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9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9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9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9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9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44" name="Shape 9644"/>
        <p:cNvGrpSpPr/>
        <p:nvPr/>
      </p:nvGrpSpPr>
      <p:grpSpPr>
        <a:xfrm>
          <a:off x="0" y="0"/>
          <a:ext cx="0" cy="0"/>
          <a:chOff x="0" y="0"/>
          <a:chExt cx="0" cy="0"/>
        </a:xfrm>
      </p:grpSpPr>
      <p:sp>
        <p:nvSpPr>
          <p:cNvPr id="9645" name="Google Shape;9645;p9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646" name="Google Shape;9646;p9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7" name="Google Shape;9647;p91"/>
          <p:cNvGrpSpPr/>
          <p:nvPr/>
        </p:nvGrpSpPr>
        <p:grpSpPr>
          <a:xfrm>
            <a:off x="748855" y="2243507"/>
            <a:ext cx="452798" cy="449473"/>
            <a:chOff x="-21322300" y="3693325"/>
            <a:chExt cx="306400" cy="304150"/>
          </a:xfrm>
        </p:grpSpPr>
        <p:sp>
          <p:nvSpPr>
            <p:cNvPr id="9648" name="Google Shape;9648;p9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9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9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9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2" name="Google Shape;9652;p91"/>
          <p:cNvGrpSpPr/>
          <p:nvPr/>
        </p:nvGrpSpPr>
        <p:grpSpPr>
          <a:xfrm>
            <a:off x="748263" y="2810244"/>
            <a:ext cx="453980" cy="422540"/>
            <a:chOff x="-21322300" y="4077125"/>
            <a:chExt cx="307200" cy="285925"/>
          </a:xfrm>
        </p:grpSpPr>
        <p:sp>
          <p:nvSpPr>
            <p:cNvPr id="9653" name="Google Shape;9653;p9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9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9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9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9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9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9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9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9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9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9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9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91"/>
          <p:cNvGrpSpPr/>
          <p:nvPr/>
        </p:nvGrpSpPr>
        <p:grpSpPr>
          <a:xfrm>
            <a:off x="3525440" y="1689128"/>
            <a:ext cx="451653" cy="450212"/>
            <a:chOff x="-19394200" y="3333800"/>
            <a:chExt cx="305625" cy="304650"/>
          </a:xfrm>
        </p:grpSpPr>
        <p:sp>
          <p:nvSpPr>
            <p:cNvPr id="9666" name="Google Shape;9666;p9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9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9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9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9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9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9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9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9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5" name="Google Shape;9675;p91"/>
          <p:cNvGrpSpPr/>
          <p:nvPr/>
        </p:nvGrpSpPr>
        <p:grpSpPr>
          <a:xfrm>
            <a:off x="3524276" y="2243580"/>
            <a:ext cx="453980" cy="449325"/>
            <a:chOff x="-19396575" y="3708500"/>
            <a:chExt cx="307200" cy="304050"/>
          </a:xfrm>
        </p:grpSpPr>
        <p:sp>
          <p:nvSpPr>
            <p:cNvPr id="9676" name="Google Shape;9676;p9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9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9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91"/>
          <p:cNvGrpSpPr/>
          <p:nvPr/>
        </p:nvGrpSpPr>
        <p:grpSpPr>
          <a:xfrm>
            <a:off x="3518457" y="2796461"/>
            <a:ext cx="465618" cy="450101"/>
            <a:chOff x="-19394200" y="4084200"/>
            <a:chExt cx="315075" cy="304575"/>
          </a:xfrm>
        </p:grpSpPr>
        <p:sp>
          <p:nvSpPr>
            <p:cNvPr id="9680" name="Google Shape;9680;p9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9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9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9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9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9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6" name="Google Shape;9686;p91"/>
          <p:cNvGrpSpPr/>
          <p:nvPr/>
        </p:nvGrpSpPr>
        <p:grpSpPr>
          <a:xfrm>
            <a:off x="6324167" y="1689001"/>
            <a:ext cx="400447" cy="450470"/>
            <a:chOff x="-17526750" y="3309200"/>
            <a:chExt cx="270975" cy="304825"/>
          </a:xfrm>
        </p:grpSpPr>
        <p:sp>
          <p:nvSpPr>
            <p:cNvPr id="9687" name="Google Shape;9687;p9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9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9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9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9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2" name="Google Shape;9692;p91"/>
          <p:cNvGrpSpPr/>
          <p:nvPr/>
        </p:nvGrpSpPr>
        <p:grpSpPr>
          <a:xfrm>
            <a:off x="6300319" y="2244173"/>
            <a:ext cx="448143" cy="448143"/>
            <a:chOff x="-17542500" y="3684100"/>
            <a:chExt cx="303250" cy="303250"/>
          </a:xfrm>
        </p:grpSpPr>
        <p:sp>
          <p:nvSpPr>
            <p:cNvPr id="9693" name="Google Shape;9693;p9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9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9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9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9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9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9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0" name="Google Shape;9700;p91"/>
          <p:cNvGrpSpPr/>
          <p:nvPr/>
        </p:nvGrpSpPr>
        <p:grpSpPr>
          <a:xfrm>
            <a:off x="6299728" y="2810817"/>
            <a:ext cx="449325" cy="421395"/>
            <a:chOff x="-17542500" y="4068450"/>
            <a:chExt cx="304050" cy="285150"/>
          </a:xfrm>
        </p:grpSpPr>
        <p:sp>
          <p:nvSpPr>
            <p:cNvPr id="9701" name="Google Shape;9701;p9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9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9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9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9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9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91"/>
          <p:cNvGrpSpPr/>
          <p:nvPr/>
        </p:nvGrpSpPr>
        <p:grpSpPr>
          <a:xfrm>
            <a:off x="3530150" y="3342211"/>
            <a:ext cx="343404" cy="449325"/>
            <a:chOff x="-15652200" y="3335975"/>
            <a:chExt cx="232375" cy="304050"/>
          </a:xfrm>
        </p:grpSpPr>
        <p:sp>
          <p:nvSpPr>
            <p:cNvPr id="9708" name="Google Shape;9708;p9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9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9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9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9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9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9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9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9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7" name="Google Shape;9717;p91"/>
          <p:cNvGrpSpPr/>
          <p:nvPr/>
        </p:nvGrpSpPr>
        <p:grpSpPr>
          <a:xfrm>
            <a:off x="1303491" y="1689573"/>
            <a:ext cx="450470" cy="449325"/>
            <a:chOff x="-20946600" y="3317850"/>
            <a:chExt cx="304825" cy="304050"/>
          </a:xfrm>
        </p:grpSpPr>
        <p:sp>
          <p:nvSpPr>
            <p:cNvPr id="9718" name="Google Shape;9718;p9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9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9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1" name="Google Shape;9721;p91"/>
          <p:cNvGrpSpPr/>
          <p:nvPr/>
        </p:nvGrpSpPr>
        <p:grpSpPr>
          <a:xfrm>
            <a:off x="1304064" y="2243729"/>
            <a:ext cx="449325" cy="449030"/>
            <a:chOff x="-20945825" y="3692175"/>
            <a:chExt cx="304050" cy="303850"/>
          </a:xfrm>
        </p:grpSpPr>
        <p:sp>
          <p:nvSpPr>
            <p:cNvPr id="9722" name="Google Shape;9722;p9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9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9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9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6" name="Google Shape;9726;p91"/>
          <p:cNvGrpSpPr/>
          <p:nvPr/>
        </p:nvGrpSpPr>
        <p:grpSpPr>
          <a:xfrm>
            <a:off x="1329667" y="2797442"/>
            <a:ext cx="398119" cy="448143"/>
            <a:chOff x="-20930075" y="4066100"/>
            <a:chExt cx="269400" cy="303250"/>
          </a:xfrm>
        </p:grpSpPr>
        <p:sp>
          <p:nvSpPr>
            <p:cNvPr id="9727" name="Google Shape;9727;p9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9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9" name="Google Shape;9729;p91"/>
          <p:cNvGrpSpPr/>
          <p:nvPr/>
        </p:nvGrpSpPr>
        <p:grpSpPr>
          <a:xfrm>
            <a:off x="4110888" y="1689848"/>
            <a:ext cx="372516" cy="448771"/>
            <a:chOff x="-18994100" y="3334775"/>
            <a:chExt cx="252075" cy="303675"/>
          </a:xfrm>
        </p:grpSpPr>
        <p:sp>
          <p:nvSpPr>
            <p:cNvPr id="9730" name="Google Shape;9730;p9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9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9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9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4" name="Google Shape;9734;p91"/>
          <p:cNvGrpSpPr/>
          <p:nvPr/>
        </p:nvGrpSpPr>
        <p:grpSpPr>
          <a:xfrm>
            <a:off x="4125445" y="2244743"/>
            <a:ext cx="343404" cy="446998"/>
            <a:chOff x="-18983850" y="3710075"/>
            <a:chExt cx="232375" cy="302475"/>
          </a:xfrm>
        </p:grpSpPr>
        <p:sp>
          <p:nvSpPr>
            <p:cNvPr id="9735" name="Google Shape;9735;p9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9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9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9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9" name="Google Shape;9739;p91"/>
          <p:cNvGrpSpPr/>
          <p:nvPr/>
        </p:nvGrpSpPr>
        <p:grpSpPr>
          <a:xfrm>
            <a:off x="4071911" y="2797422"/>
            <a:ext cx="450470" cy="448180"/>
            <a:chOff x="-19020075" y="4084200"/>
            <a:chExt cx="304825" cy="303275"/>
          </a:xfrm>
        </p:grpSpPr>
        <p:sp>
          <p:nvSpPr>
            <p:cNvPr id="9740" name="Google Shape;9740;p9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9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9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9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9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9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9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9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9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91"/>
          <p:cNvGrpSpPr/>
          <p:nvPr/>
        </p:nvGrpSpPr>
        <p:grpSpPr>
          <a:xfrm>
            <a:off x="6889176" y="1689001"/>
            <a:ext cx="396937" cy="450470"/>
            <a:chOff x="-17149475" y="3309200"/>
            <a:chExt cx="268600" cy="304825"/>
          </a:xfrm>
        </p:grpSpPr>
        <p:sp>
          <p:nvSpPr>
            <p:cNvPr id="9750" name="Google Shape;9750;p9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9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91"/>
          <p:cNvGrpSpPr/>
          <p:nvPr/>
        </p:nvGrpSpPr>
        <p:grpSpPr>
          <a:xfrm>
            <a:off x="6862982" y="2258120"/>
            <a:ext cx="449325" cy="420249"/>
            <a:chOff x="-17168375" y="3692750"/>
            <a:chExt cx="304050" cy="284375"/>
          </a:xfrm>
        </p:grpSpPr>
        <p:sp>
          <p:nvSpPr>
            <p:cNvPr id="9753" name="Google Shape;9753;p9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9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9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9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9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9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9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0" name="Google Shape;9760;p91"/>
          <p:cNvGrpSpPr/>
          <p:nvPr/>
        </p:nvGrpSpPr>
        <p:grpSpPr>
          <a:xfrm>
            <a:off x="6859491" y="2796852"/>
            <a:ext cx="456308" cy="449325"/>
            <a:chOff x="-17170750" y="4058800"/>
            <a:chExt cx="308775" cy="304050"/>
          </a:xfrm>
        </p:grpSpPr>
        <p:sp>
          <p:nvSpPr>
            <p:cNvPr id="9761" name="Google Shape;9761;p9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9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9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9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9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9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9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9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9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9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9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9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9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9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9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9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9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8" name="Google Shape;9778;p91"/>
          <p:cNvGrpSpPr/>
          <p:nvPr/>
        </p:nvGrpSpPr>
        <p:grpSpPr>
          <a:xfrm>
            <a:off x="5721388" y="3343358"/>
            <a:ext cx="450470" cy="446998"/>
            <a:chOff x="-15688425" y="3707725"/>
            <a:chExt cx="304825" cy="302475"/>
          </a:xfrm>
        </p:grpSpPr>
        <p:sp>
          <p:nvSpPr>
            <p:cNvPr id="9779" name="Google Shape;9779;p9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9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9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9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9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9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5" name="Google Shape;9785;p91"/>
          <p:cNvGrpSpPr/>
          <p:nvPr/>
        </p:nvGrpSpPr>
        <p:grpSpPr>
          <a:xfrm>
            <a:off x="1865544" y="1690441"/>
            <a:ext cx="451653" cy="447589"/>
            <a:chOff x="-20572500" y="3319025"/>
            <a:chExt cx="305625" cy="302875"/>
          </a:xfrm>
        </p:grpSpPr>
        <p:sp>
          <p:nvSpPr>
            <p:cNvPr id="9786" name="Google Shape;9786;p9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9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8" name="Google Shape;9788;p91"/>
          <p:cNvGrpSpPr/>
          <p:nvPr/>
        </p:nvGrpSpPr>
        <p:grpSpPr>
          <a:xfrm>
            <a:off x="1866708" y="2305410"/>
            <a:ext cx="449325" cy="325670"/>
            <a:chOff x="-20571700" y="3722875"/>
            <a:chExt cx="304050" cy="220375"/>
          </a:xfrm>
        </p:grpSpPr>
        <p:sp>
          <p:nvSpPr>
            <p:cNvPr id="9789" name="Google Shape;9789;p9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9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9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9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9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9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9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6" name="Google Shape;9796;p91"/>
          <p:cNvGrpSpPr/>
          <p:nvPr/>
        </p:nvGrpSpPr>
        <p:grpSpPr>
          <a:xfrm>
            <a:off x="1866135" y="2796278"/>
            <a:ext cx="450470" cy="450470"/>
            <a:chOff x="-20571700" y="4066875"/>
            <a:chExt cx="304825" cy="304825"/>
          </a:xfrm>
        </p:grpSpPr>
        <p:sp>
          <p:nvSpPr>
            <p:cNvPr id="9797" name="Google Shape;9797;p9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9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9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9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9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9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3" name="Google Shape;9803;p91"/>
          <p:cNvGrpSpPr/>
          <p:nvPr/>
        </p:nvGrpSpPr>
        <p:grpSpPr>
          <a:xfrm>
            <a:off x="4632837" y="1688259"/>
            <a:ext cx="453980" cy="451948"/>
            <a:chOff x="-18645175" y="3334200"/>
            <a:chExt cx="307200" cy="305825"/>
          </a:xfrm>
        </p:grpSpPr>
        <p:sp>
          <p:nvSpPr>
            <p:cNvPr id="9804" name="Google Shape;9804;p9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9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9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9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9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9" name="Google Shape;9809;p91"/>
          <p:cNvGrpSpPr/>
          <p:nvPr/>
        </p:nvGrpSpPr>
        <p:grpSpPr>
          <a:xfrm>
            <a:off x="4633429" y="2242989"/>
            <a:ext cx="452798" cy="450507"/>
            <a:chOff x="-18645175" y="3708500"/>
            <a:chExt cx="306400" cy="304850"/>
          </a:xfrm>
        </p:grpSpPr>
        <p:sp>
          <p:nvSpPr>
            <p:cNvPr id="9810" name="Google Shape;9810;p9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9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9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9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9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9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9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7" name="Google Shape;9817;p91"/>
          <p:cNvGrpSpPr/>
          <p:nvPr/>
        </p:nvGrpSpPr>
        <p:grpSpPr>
          <a:xfrm>
            <a:off x="4631101" y="2795630"/>
            <a:ext cx="457453" cy="451763"/>
            <a:chOff x="-18647525" y="4082625"/>
            <a:chExt cx="309550" cy="305700"/>
          </a:xfrm>
        </p:grpSpPr>
        <p:sp>
          <p:nvSpPr>
            <p:cNvPr id="9818" name="Google Shape;9818;p9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9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9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9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2" name="Google Shape;9822;p91"/>
          <p:cNvGrpSpPr/>
          <p:nvPr/>
        </p:nvGrpSpPr>
        <p:grpSpPr>
          <a:xfrm>
            <a:off x="7441485" y="1689592"/>
            <a:ext cx="395755" cy="449288"/>
            <a:chOff x="-16775350" y="3309200"/>
            <a:chExt cx="267800" cy="304025"/>
          </a:xfrm>
        </p:grpSpPr>
        <p:sp>
          <p:nvSpPr>
            <p:cNvPr id="9823" name="Google Shape;9823;p9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9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9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6" name="Google Shape;9826;p91"/>
          <p:cNvGrpSpPr/>
          <p:nvPr/>
        </p:nvGrpSpPr>
        <p:grpSpPr>
          <a:xfrm>
            <a:off x="7441485" y="2241827"/>
            <a:ext cx="395755" cy="452835"/>
            <a:chOff x="-16775350" y="3683300"/>
            <a:chExt cx="267800" cy="306425"/>
          </a:xfrm>
        </p:grpSpPr>
        <p:sp>
          <p:nvSpPr>
            <p:cNvPr id="9827" name="Google Shape;9827;p9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9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9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0" name="Google Shape;9830;p91"/>
          <p:cNvGrpSpPr/>
          <p:nvPr/>
        </p:nvGrpSpPr>
        <p:grpSpPr>
          <a:xfrm>
            <a:off x="7413536" y="2796870"/>
            <a:ext cx="451653" cy="449288"/>
            <a:chOff x="-16794250" y="4058225"/>
            <a:chExt cx="305625" cy="304025"/>
          </a:xfrm>
        </p:grpSpPr>
        <p:sp>
          <p:nvSpPr>
            <p:cNvPr id="9831" name="Google Shape;9831;p9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9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9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9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9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9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9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9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9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0" name="Google Shape;9840;p9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1" name="Google Shape;9841;p91"/>
          <p:cNvGrpSpPr/>
          <p:nvPr/>
        </p:nvGrpSpPr>
        <p:grpSpPr>
          <a:xfrm>
            <a:off x="2414953" y="1689573"/>
            <a:ext cx="457453" cy="449325"/>
            <a:chOff x="-20199150" y="3317850"/>
            <a:chExt cx="309550" cy="304050"/>
          </a:xfrm>
        </p:grpSpPr>
        <p:sp>
          <p:nvSpPr>
            <p:cNvPr id="9842" name="Google Shape;9842;p9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9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9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9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9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9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9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9" name="Google Shape;9849;p91"/>
          <p:cNvGrpSpPr/>
          <p:nvPr/>
        </p:nvGrpSpPr>
        <p:grpSpPr>
          <a:xfrm>
            <a:off x="2417281" y="2242861"/>
            <a:ext cx="452798" cy="450766"/>
            <a:chOff x="-20199150" y="3693150"/>
            <a:chExt cx="306400" cy="305025"/>
          </a:xfrm>
        </p:grpSpPr>
        <p:sp>
          <p:nvSpPr>
            <p:cNvPr id="9850" name="Google Shape;9850;p9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9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9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9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9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9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91"/>
          <p:cNvGrpSpPr/>
          <p:nvPr/>
        </p:nvGrpSpPr>
        <p:grpSpPr>
          <a:xfrm>
            <a:off x="2417854" y="2795687"/>
            <a:ext cx="451653" cy="451653"/>
            <a:chOff x="-20197575" y="4066875"/>
            <a:chExt cx="305625" cy="305625"/>
          </a:xfrm>
        </p:grpSpPr>
        <p:sp>
          <p:nvSpPr>
            <p:cNvPr id="9857" name="Google Shape;9857;p9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9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9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9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9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9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9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9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91"/>
          <p:cNvGrpSpPr/>
          <p:nvPr/>
        </p:nvGrpSpPr>
        <p:grpSpPr>
          <a:xfrm>
            <a:off x="5200071" y="1687520"/>
            <a:ext cx="449325" cy="453426"/>
            <a:chOff x="-18271050" y="3333200"/>
            <a:chExt cx="304050" cy="306825"/>
          </a:xfrm>
        </p:grpSpPr>
        <p:sp>
          <p:nvSpPr>
            <p:cNvPr id="9866" name="Google Shape;9866;p9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9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9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9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9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1" name="Google Shape;9871;p91"/>
          <p:cNvGrpSpPr/>
          <p:nvPr/>
        </p:nvGrpSpPr>
        <p:grpSpPr>
          <a:xfrm>
            <a:off x="5200644" y="2244171"/>
            <a:ext cx="448180" cy="448143"/>
            <a:chOff x="-18270275" y="3710875"/>
            <a:chExt cx="303275" cy="303250"/>
          </a:xfrm>
        </p:grpSpPr>
        <p:sp>
          <p:nvSpPr>
            <p:cNvPr id="9872" name="Google Shape;9872;p9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9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9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9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9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9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8" name="Google Shape;9878;p91"/>
          <p:cNvGrpSpPr/>
          <p:nvPr/>
        </p:nvGrpSpPr>
        <p:grpSpPr>
          <a:xfrm>
            <a:off x="5254196" y="2797422"/>
            <a:ext cx="341076" cy="448180"/>
            <a:chOff x="-18234025" y="4084200"/>
            <a:chExt cx="230800" cy="303275"/>
          </a:xfrm>
        </p:grpSpPr>
        <p:sp>
          <p:nvSpPr>
            <p:cNvPr id="9879" name="Google Shape;9879;p9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9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9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2" name="Google Shape;9882;p91"/>
          <p:cNvGrpSpPr/>
          <p:nvPr/>
        </p:nvGrpSpPr>
        <p:grpSpPr>
          <a:xfrm>
            <a:off x="2366751" y="3341641"/>
            <a:ext cx="449325" cy="450470"/>
            <a:chOff x="-16419350" y="3308400"/>
            <a:chExt cx="304050" cy="304825"/>
          </a:xfrm>
        </p:grpSpPr>
        <p:sp>
          <p:nvSpPr>
            <p:cNvPr id="9883" name="Google Shape;9883;p9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9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9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9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9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9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9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0" name="Google Shape;9890;p91"/>
          <p:cNvGrpSpPr/>
          <p:nvPr/>
        </p:nvGrpSpPr>
        <p:grpSpPr>
          <a:xfrm>
            <a:off x="4638306" y="3340423"/>
            <a:ext cx="395755" cy="452872"/>
            <a:chOff x="-16401225" y="3683275"/>
            <a:chExt cx="267800" cy="306450"/>
          </a:xfrm>
        </p:grpSpPr>
        <p:sp>
          <p:nvSpPr>
            <p:cNvPr id="9891" name="Google Shape;9891;p9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9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9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9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9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9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9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8" name="Google Shape;9898;p91"/>
          <p:cNvGrpSpPr/>
          <p:nvPr/>
        </p:nvGrpSpPr>
        <p:grpSpPr>
          <a:xfrm>
            <a:off x="8003755" y="2797062"/>
            <a:ext cx="450470" cy="448180"/>
            <a:chOff x="-16419350" y="4058200"/>
            <a:chExt cx="304825" cy="303275"/>
          </a:xfrm>
        </p:grpSpPr>
        <p:sp>
          <p:nvSpPr>
            <p:cNvPr id="9899" name="Google Shape;9899;p9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9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9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9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9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9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9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6" name="Google Shape;9906;p91"/>
          <p:cNvGrpSpPr/>
          <p:nvPr/>
        </p:nvGrpSpPr>
        <p:grpSpPr>
          <a:xfrm>
            <a:off x="4030643" y="3343080"/>
            <a:ext cx="450507" cy="447589"/>
            <a:chOff x="-15296200" y="3326900"/>
            <a:chExt cx="304850" cy="302875"/>
          </a:xfrm>
        </p:grpSpPr>
        <p:sp>
          <p:nvSpPr>
            <p:cNvPr id="9907" name="Google Shape;9907;p9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9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9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9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9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2" name="Google Shape;9912;p91"/>
          <p:cNvGrpSpPr/>
          <p:nvPr/>
        </p:nvGrpSpPr>
        <p:grpSpPr>
          <a:xfrm>
            <a:off x="2946296" y="1706881"/>
            <a:ext cx="486566" cy="414708"/>
            <a:chOff x="-19835275" y="3330250"/>
            <a:chExt cx="329250" cy="280625"/>
          </a:xfrm>
        </p:grpSpPr>
        <p:sp>
          <p:nvSpPr>
            <p:cNvPr id="9913" name="Google Shape;9913;p9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9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9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6" name="Google Shape;9916;p91"/>
          <p:cNvGrpSpPr/>
          <p:nvPr/>
        </p:nvGrpSpPr>
        <p:grpSpPr>
          <a:xfrm>
            <a:off x="2964325" y="2243470"/>
            <a:ext cx="450507" cy="449547"/>
            <a:chOff x="-19822675" y="3692750"/>
            <a:chExt cx="304850" cy="304200"/>
          </a:xfrm>
        </p:grpSpPr>
        <p:sp>
          <p:nvSpPr>
            <p:cNvPr id="9917" name="Google Shape;9917;p9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9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9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9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9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2" name="Google Shape;9922;p91"/>
          <p:cNvGrpSpPr/>
          <p:nvPr/>
        </p:nvGrpSpPr>
        <p:grpSpPr>
          <a:xfrm>
            <a:off x="2964916" y="2796278"/>
            <a:ext cx="449325" cy="450470"/>
            <a:chOff x="-19822675" y="4066875"/>
            <a:chExt cx="304050" cy="304825"/>
          </a:xfrm>
        </p:grpSpPr>
        <p:sp>
          <p:nvSpPr>
            <p:cNvPr id="9923" name="Google Shape;9923;p9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9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9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9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9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9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9" name="Google Shape;9929;p91"/>
          <p:cNvGrpSpPr/>
          <p:nvPr/>
        </p:nvGrpSpPr>
        <p:grpSpPr>
          <a:xfrm>
            <a:off x="5773985" y="1689571"/>
            <a:ext cx="399302" cy="449325"/>
            <a:chOff x="-17878825" y="3334400"/>
            <a:chExt cx="270200" cy="304050"/>
          </a:xfrm>
        </p:grpSpPr>
        <p:sp>
          <p:nvSpPr>
            <p:cNvPr id="9930" name="Google Shape;9930;p9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9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9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9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9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9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9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7" name="Google Shape;9937;p91"/>
          <p:cNvGrpSpPr/>
          <p:nvPr/>
        </p:nvGrpSpPr>
        <p:grpSpPr>
          <a:xfrm>
            <a:off x="5747809" y="2242416"/>
            <a:ext cx="451653" cy="451653"/>
            <a:chOff x="-17896150" y="3709300"/>
            <a:chExt cx="305625" cy="305625"/>
          </a:xfrm>
        </p:grpSpPr>
        <p:sp>
          <p:nvSpPr>
            <p:cNvPr id="9938" name="Google Shape;9938;p9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9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9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9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2" name="Google Shape;9942;p91"/>
          <p:cNvGrpSpPr/>
          <p:nvPr/>
        </p:nvGrpSpPr>
        <p:grpSpPr>
          <a:xfrm>
            <a:off x="5775740" y="2795686"/>
            <a:ext cx="395792" cy="451653"/>
            <a:chOff x="-17878025" y="4082625"/>
            <a:chExt cx="267825" cy="305625"/>
          </a:xfrm>
        </p:grpSpPr>
        <p:sp>
          <p:nvSpPr>
            <p:cNvPr id="9943" name="Google Shape;9943;p9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9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9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9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9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9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9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0" name="Google Shape;9950;p91"/>
          <p:cNvGrpSpPr/>
          <p:nvPr/>
        </p:nvGrpSpPr>
        <p:grpSpPr>
          <a:xfrm>
            <a:off x="2919632" y="3355015"/>
            <a:ext cx="450507" cy="423722"/>
            <a:chOff x="-16044450" y="3317850"/>
            <a:chExt cx="304850" cy="286725"/>
          </a:xfrm>
        </p:grpSpPr>
        <p:sp>
          <p:nvSpPr>
            <p:cNvPr id="9951" name="Google Shape;9951;p9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9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9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9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5" name="Google Shape;9955;p9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6" name="Google Shape;9956;p91"/>
          <p:cNvGrpSpPr/>
          <p:nvPr/>
        </p:nvGrpSpPr>
        <p:grpSpPr>
          <a:xfrm>
            <a:off x="8042149" y="2243724"/>
            <a:ext cx="373662" cy="449030"/>
            <a:chOff x="-16018450" y="4058400"/>
            <a:chExt cx="252850" cy="303850"/>
          </a:xfrm>
        </p:grpSpPr>
        <p:sp>
          <p:nvSpPr>
            <p:cNvPr id="9957" name="Google Shape;9957;p9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9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9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9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1" name="Google Shape;9961;p9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965" name="Shape 9965"/>
        <p:cNvGrpSpPr/>
        <p:nvPr/>
      </p:nvGrpSpPr>
      <p:grpSpPr>
        <a:xfrm>
          <a:off x="0" y="0"/>
          <a:ext cx="0" cy="0"/>
          <a:chOff x="0" y="0"/>
          <a:chExt cx="0" cy="0"/>
        </a:xfrm>
      </p:grpSpPr>
      <p:sp>
        <p:nvSpPr>
          <p:cNvPr id="9966" name="Google Shape;9966;p9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967" name="Google Shape;9967;p92"/>
          <p:cNvGrpSpPr/>
          <p:nvPr/>
        </p:nvGrpSpPr>
        <p:grpSpPr>
          <a:xfrm>
            <a:off x="845901" y="1689241"/>
            <a:ext cx="442337" cy="419623"/>
            <a:chOff x="-6696925" y="3272575"/>
            <a:chExt cx="307200" cy="291425"/>
          </a:xfrm>
        </p:grpSpPr>
        <p:sp>
          <p:nvSpPr>
            <p:cNvPr id="9968" name="Google Shape;9968;p9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9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0" name="Google Shape;9970;p92"/>
          <p:cNvGrpSpPr/>
          <p:nvPr/>
        </p:nvGrpSpPr>
        <p:grpSpPr>
          <a:xfrm>
            <a:off x="845884" y="2204636"/>
            <a:ext cx="442373" cy="420775"/>
            <a:chOff x="-6690625" y="3631325"/>
            <a:chExt cx="307225" cy="292225"/>
          </a:xfrm>
        </p:grpSpPr>
        <p:sp>
          <p:nvSpPr>
            <p:cNvPr id="9971" name="Google Shape;9971;p9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9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9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9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9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6" name="Google Shape;9976;p92"/>
          <p:cNvGrpSpPr/>
          <p:nvPr/>
        </p:nvGrpSpPr>
        <p:grpSpPr>
          <a:xfrm>
            <a:off x="868005" y="2756972"/>
            <a:ext cx="421927" cy="419371"/>
            <a:chOff x="-6689825" y="3992050"/>
            <a:chExt cx="293025" cy="291250"/>
          </a:xfrm>
        </p:grpSpPr>
        <p:sp>
          <p:nvSpPr>
            <p:cNvPr id="9977" name="Google Shape;9977;p9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9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9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9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9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9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9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9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9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9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9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9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9" name="Google Shape;9989;p9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0" name="Google Shape;9990;p92"/>
          <p:cNvGrpSpPr/>
          <p:nvPr/>
        </p:nvGrpSpPr>
        <p:grpSpPr>
          <a:xfrm>
            <a:off x="3551317" y="2205192"/>
            <a:ext cx="423043" cy="419659"/>
            <a:chOff x="-4837325" y="3612425"/>
            <a:chExt cx="293800" cy="291450"/>
          </a:xfrm>
        </p:grpSpPr>
        <p:sp>
          <p:nvSpPr>
            <p:cNvPr id="9991" name="Google Shape;9991;p9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9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9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4" name="Google Shape;9994;p92"/>
          <p:cNvGrpSpPr/>
          <p:nvPr/>
        </p:nvGrpSpPr>
        <p:grpSpPr>
          <a:xfrm>
            <a:off x="3564349" y="2756826"/>
            <a:ext cx="420775" cy="419659"/>
            <a:chOff x="-4837325" y="3971575"/>
            <a:chExt cx="292225" cy="291450"/>
          </a:xfrm>
        </p:grpSpPr>
        <p:sp>
          <p:nvSpPr>
            <p:cNvPr id="9995" name="Google Shape;9995;p9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9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9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9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9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9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1" name="Google Shape;10001;p92"/>
          <p:cNvGrpSpPr/>
          <p:nvPr/>
        </p:nvGrpSpPr>
        <p:grpSpPr>
          <a:xfrm>
            <a:off x="6256364" y="1714185"/>
            <a:ext cx="430998" cy="369730"/>
            <a:chOff x="-3037625" y="3254850"/>
            <a:chExt cx="299325" cy="256775"/>
          </a:xfrm>
        </p:grpSpPr>
        <p:sp>
          <p:nvSpPr>
            <p:cNvPr id="10002" name="Google Shape;10002;p9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9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9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9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6" name="Google Shape;10006;p92"/>
          <p:cNvGrpSpPr/>
          <p:nvPr/>
        </p:nvGrpSpPr>
        <p:grpSpPr>
          <a:xfrm>
            <a:off x="6260324" y="2204615"/>
            <a:ext cx="423079" cy="420811"/>
            <a:chOff x="-3031325" y="3597450"/>
            <a:chExt cx="293825" cy="292250"/>
          </a:xfrm>
        </p:grpSpPr>
        <p:sp>
          <p:nvSpPr>
            <p:cNvPr id="10007" name="Google Shape;10007;p9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9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9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9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1" name="Google Shape;10011;p92"/>
          <p:cNvGrpSpPr/>
          <p:nvPr/>
        </p:nvGrpSpPr>
        <p:grpSpPr>
          <a:xfrm>
            <a:off x="6272798" y="2781214"/>
            <a:ext cx="421927" cy="370882"/>
            <a:chOff x="-3030525" y="3973150"/>
            <a:chExt cx="293025" cy="257575"/>
          </a:xfrm>
        </p:grpSpPr>
        <p:sp>
          <p:nvSpPr>
            <p:cNvPr id="10012" name="Google Shape;10012;p9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9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4" name="Google Shape;10014;p92"/>
          <p:cNvGrpSpPr/>
          <p:nvPr/>
        </p:nvGrpSpPr>
        <p:grpSpPr>
          <a:xfrm>
            <a:off x="1374391" y="3369426"/>
            <a:ext cx="421927" cy="297195"/>
            <a:chOff x="-1199300" y="3279250"/>
            <a:chExt cx="293025" cy="206400"/>
          </a:xfrm>
        </p:grpSpPr>
        <p:sp>
          <p:nvSpPr>
            <p:cNvPr id="10015" name="Google Shape;10015;p9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9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9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9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9" name="Google Shape;10019;p92"/>
          <p:cNvGrpSpPr/>
          <p:nvPr/>
        </p:nvGrpSpPr>
        <p:grpSpPr>
          <a:xfrm>
            <a:off x="1381477" y="1688773"/>
            <a:ext cx="444605" cy="420559"/>
            <a:chOff x="-6338550" y="3272950"/>
            <a:chExt cx="308775" cy="292075"/>
          </a:xfrm>
        </p:grpSpPr>
        <p:sp>
          <p:nvSpPr>
            <p:cNvPr id="10020" name="Google Shape;10020;p9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9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9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3" name="Google Shape;10023;p92"/>
          <p:cNvGrpSpPr/>
          <p:nvPr/>
        </p:nvGrpSpPr>
        <p:grpSpPr>
          <a:xfrm>
            <a:off x="1392817" y="2205194"/>
            <a:ext cx="421927" cy="419659"/>
            <a:chOff x="-6329100" y="3632100"/>
            <a:chExt cx="293025" cy="291450"/>
          </a:xfrm>
        </p:grpSpPr>
        <p:sp>
          <p:nvSpPr>
            <p:cNvPr id="10024" name="Google Shape;10024;p9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9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9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7" name="Google Shape;10027;p92"/>
          <p:cNvGrpSpPr/>
          <p:nvPr/>
        </p:nvGrpSpPr>
        <p:grpSpPr>
          <a:xfrm>
            <a:off x="1405867" y="2756828"/>
            <a:ext cx="419623" cy="419659"/>
            <a:chOff x="-6329875" y="3992050"/>
            <a:chExt cx="291425" cy="291450"/>
          </a:xfrm>
        </p:grpSpPr>
        <p:sp>
          <p:nvSpPr>
            <p:cNvPr id="10028" name="Google Shape;10028;p9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9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9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9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2" name="Google Shape;10032;p92"/>
          <p:cNvGrpSpPr/>
          <p:nvPr/>
        </p:nvGrpSpPr>
        <p:grpSpPr>
          <a:xfrm>
            <a:off x="4092004" y="1687530"/>
            <a:ext cx="423079" cy="423043"/>
            <a:chOff x="-4478975" y="3251700"/>
            <a:chExt cx="293825" cy="293800"/>
          </a:xfrm>
        </p:grpSpPr>
        <p:sp>
          <p:nvSpPr>
            <p:cNvPr id="10033" name="Google Shape;10033;p9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9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9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6" name="Google Shape;10036;p92"/>
          <p:cNvGrpSpPr/>
          <p:nvPr/>
        </p:nvGrpSpPr>
        <p:grpSpPr>
          <a:xfrm>
            <a:off x="4092004" y="2205192"/>
            <a:ext cx="423079" cy="419659"/>
            <a:chOff x="-4475825" y="3612425"/>
            <a:chExt cx="293825" cy="291450"/>
          </a:xfrm>
        </p:grpSpPr>
        <p:sp>
          <p:nvSpPr>
            <p:cNvPr id="10037" name="Google Shape;10037;p9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9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9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0" name="Google Shape;10040;p92"/>
          <p:cNvGrpSpPr/>
          <p:nvPr/>
        </p:nvGrpSpPr>
        <p:grpSpPr>
          <a:xfrm>
            <a:off x="4101077" y="2756844"/>
            <a:ext cx="428730" cy="419623"/>
            <a:chOff x="-4480550" y="3970800"/>
            <a:chExt cx="297750" cy="291425"/>
          </a:xfrm>
        </p:grpSpPr>
        <p:sp>
          <p:nvSpPr>
            <p:cNvPr id="10041" name="Google Shape;10041;p9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9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92"/>
          <p:cNvGrpSpPr/>
          <p:nvPr/>
        </p:nvGrpSpPr>
        <p:grpSpPr>
          <a:xfrm>
            <a:off x="6804910" y="1689221"/>
            <a:ext cx="415123" cy="419659"/>
            <a:chOff x="-2668225" y="3239075"/>
            <a:chExt cx="288300" cy="291450"/>
          </a:xfrm>
        </p:grpSpPr>
        <p:sp>
          <p:nvSpPr>
            <p:cNvPr id="10044" name="Google Shape;10044;p9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9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9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9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9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9" name="Google Shape;10049;p92"/>
          <p:cNvGrpSpPr/>
          <p:nvPr/>
        </p:nvGrpSpPr>
        <p:grpSpPr>
          <a:xfrm>
            <a:off x="6802066" y="2205191"/>
            <a:ext cx="420811" cy="419659"/>
            <a:chOff x="-2671375" y="3597450"/>
            <a:chExt cx="292250" cy="291450"/>
          </a:xfrm>
        </p:grpSpPr>
        <p:sp>
          <p:nvSpPr>
            <p:cNvPr id="10050" name="Google Shape;10050;p9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9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2" name="Google Shape;10052;p92"/>
          <p:cNvGrpSpPr/>
          <p:nvPr/>
        </p:nvGrpSpPr>
        <p:grpSpPr>
          <a:xfrm>
            <a:off x="6812849" y="2755691"/>
            <a:ext cx="423043" cy="421927"/>
            <a:chOff x="-2670575" y="3956600"/>
            <a:chExt cx="293800" cy="293025"/>
          </a:xfrm>
        </p:grpSpPr>
        <p:sp>
          <p:nvSpPr>
            <p:cNvPr id="10053" name="Google Shape;10053;p9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9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9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9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7" name="Google Shape;10057;p92"/>
          <p:cNvGrpSpPr/>
          <p:nvPr/>
        </p:nvGrpSpPr>
        <p:grpSpPr>
          <a:xfrm>
            <a:off x="3070370" y="3311947"/>
            <a:ext cx="426462" cy="418363"/>
            <a:chOff x="-1183550" y="3586525"/>
            <a:chExt cx="296175" cy="290550"/>
          </a:xfrm>
        </p:grpSpPr>
        <p:sp>
          <p:nvSpPr>
            <p:cNvPr id="10058" name="Google Shape;10058;p9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9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9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9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9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9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9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9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9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7" name="Google Shape;10067;p92"/>
          <p:cNvGrpSpPr/>
          <p:nvPr/>
        </p:nvGrpSpPr>
        <p:grpSpPr>
          <a:xfrm>
            <a:off x="1933980" y="1689799"/>
            <a:ext cx="420811" cy="418507"/>
            <a:chOff x="-5971525" y="3273750"/>
            <a:chExt cx="292250" cy="290650"/>
          </a:xfrm>
        </p:grpSpPr>
        <p:sp>
          <p:nvSpPr>
            <p:cNvPr id="10068" name="Google Shape;10068;p9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9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0" name="Google Shape;10070;p92"/>
          <p:cNvGrpSpPr/>
          <p:nvPr/>
        </p:nvGrpSpPr>
        <p:grpSpPr>
          <a:xfrm>
            <a:off x="1928310" y="2203826"/>
            <a:ext cx="432150" cy="422395"/>
            <a:chOff x="-5974675" y="3632100"/>
            <a:chExt cx="300125" cy="293350"/>
          </a:xfrm>
        </p:grpSpPr>
        <p:sp>
          <p:nvSpPr>
            <p:cNvPr id="10071" name="Google Shape;10071;p9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9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9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4" name="Google Shape;10074;p92"/>
          <p:cNvGrpSpPr/>
          <p:nvPr/>
        </p:nvGrpSpPr>
        <p:grpSpPr>
          <a:xfrm>
            <a:off x="1958351" y="2755694"/>
            <a:ext cx="395865" cy="421927"/>
            <a:chOff x="-5971525" y="3990475"/>
            <a:chExt cx="274925" cy="293025"/>
          </a:xfrm>
        </p:grpSpPr>
        <p:sp>
          <p:nvSpPr>
            <p:cNvPr id="10075" name="Google Shape;10075;p9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9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9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9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9" name="Google Shape;10079;p92"/>
          <p:cNvGrpSpPr/>
          <p:nvPr/>
        </p:nvGrpSpPr>
        <p:grpSpPr>
          <a:xfrm>
            <a:off x="4631558" y="1689798"/>
            <a:ext cx="420775" cy="418507"/>
            <a:chOff x="-4118225" y="3253275"/>
            <a:chExt cx="292225" cy="290650"/>
          </a:xfrm>
        </p:grpSpPr>
        <p:sp>
          <p:nvSpPr>
            <p:cNvPr id="10080" name="Google Shape;10080;p9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9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2" name="Google Shape;10082;p92"/>
          <p:cNvGrpSpPr/>
          <p:nvPr/>
        </p:nvGrpSpPr>
        <p:grpSpPr>
          <a:xfrm>
            <a:off x="4682008" y="2204922"/>
            <a:ext cx="319874" cy="420199"/>
            <a:chOff x="-4082800" y="3612425"/>
            <a:chExt cx="222150" cy="291825"/>
          </a:xfrm>
        </p:grpSpPr>
        <p:sp>
          <p:nvSpPr>
            <p:cNvPr id="10083" name="Google Shape;10083;p9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9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9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6" name="Google Shape;10086;p92"/>
          <p:cNvGrpSpPr/>
          <p:nvPr/>
        </p:nvGrpSpPr>
        <p:grpSpPr>
          <a:xfrm>
            <a:off x="4643456" y="2769876"/>
            <a:ext cx="420775" cy="393561"/>
            <a:chOff x="-4118225" y="3990475"/>
            <a:chExt cx="292225" cy="273325"/>
          </a:xfrm>
        </p:grpSpPr>
        <p:sp>
          <p:nvSpPr>
            <p:cNvPr id="10087" name="Google Shape;10087;p9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9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9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9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1" name="Google Shape;10091;p92"/>
          <p:cNvGrpSpPr/>
          <p:nvPr/>
        </p:nvGrpSpPr>
        <p:grpSpPr>
          <a:xfrm>
            <a:off x="7354110" y="1688087"/>
            <a:ext cx="394713" cy="421927"/>
            <a:chOff x="-2312225" y="3238300"/>
            <a:chExt cx="274125" cy="293025"/>
          </a:xfrm>
        </p:grpSpPr>
        <p:sp>
          <p:nvSpPr>
            <p:cNvPr id="10092" name="Google Shape;10092;p9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9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4" name="Google Shape;10094;p92"/>
          <p:cNvGrpSpPr/>
          <p:nvPr/>
        </p:nvGrpSpPr>
        <p:grpSpPr>
          <a:xfrm>
            <a:off x="7341062" y="2153586"/>
            <a:ext cx="420811" cy="522864"/>
            <a:chOff x="-2310650" y="3525775"/>
            <a:chExt cx="292250" cy="363125"/>
          </a:xfrm>
        </p:grpSpPr>
        <p:sp>
          <p:nvSpPr>
            <p:cNvPr id="10095" name="Google Shape;10095;p9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9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9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9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9" name="Google Shape;10099;p92"/>
          <p:cNvGrpSpPr/>
          <p:nvPr/>
        </p:nvGrpSpPr>
        <p:grpSpPr>
          <a:xfrm>
            <a:off x="7351827" y="2756825"/>
            <a:ext cx="423079" cy="419659"/>
            <a:chOff x="-2310650" y="3958175"/>
            <a:chExt cx="293825" cy="291450"/>
          </a:xfrm>
        </p:grpSpPr>
        <p:sp>
          <p:nvSpPr>
            <p:cNvPr id="10100" name="Google Shape;10100;p9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9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2" name="Google Shape;10102;p92"/>
          <p:cNvGrpSpPr/>
          <p:nvPr/>
        </p:nvGrpSpPr>
        <p:grpSpPr>
          <a:xfrm>
            <a:off x="4718688" y="3308459"/>
            <a:ext cx="424159" cy="419659"/>
            <a:chOff x="-1182750" y="3962900"/>
            <a:chExt cx="294575" cy="291450"/>
          </a:xfrm>
        </p:grpSpPr>
        <p:sp>
          <p:nvSpPr>
            <p:cNvPr id="10103" name="Google Shape;10103;p9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9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9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9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9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9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9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92"/>
          <p:cNvGrpSpPr/>
          <p:nvPr/>
        </p:nvGrpSpPr>
        <p:grpSpPr>
          <a:xfrm>
            <a:off x="2471824" y="1689223"/>
            <a:ext cx="424195" cy="419659"/>
            <a:chOff x="-5611575" y="3272950"/>
            <a:chExt cx="294600" cy="291450"/>
          </a:xfrm>
        </p:grpSpPr>
        <p:sp>
          <p:nvSpPr>
            <p:cNvPr id="10111" name="Google Shape;10111;p9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9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9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9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9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6" name="Google Shape;10116;p92"/>
          <p:cNvGrpSpPr/>
          <p:nvPr/>
        </p:nvGrpSpPr>
        <p:grpSpPr>
          <a:xfrm>
            <a:off x="2471824" y="2205770"/>
            <a:ext cx="424195" cy="418507"/>
            <a:chOff x="-5613150" y="3632900"/>
            <a:chExt cx="294600" cy="290650"/>
          </a:xfrm>
        </p:grpSpPr>
        <p:sp>
          <p:nvSpPr>
            <p:cNvPr id="10117" name="Google Shape;10117;p9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9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9" name="Google Shape;10119;p92"/>
          <p:cNvGrpSpPr/>
          <p:nvPr/>
        </p:nvGrpSpPr>
        <p:grpSpPr>
          <a:xfrm>
            <a:off x="2483722" y="2756270"/>
            <a:ext cx="424195" cy="420775"/>
            <a:chOff x="-5613150" y="3991275"/>
            <a:chExt cx="294600" cy="292225"/>
          </a:xfrm>
        </p:grpSpPr>
        <p:sp>
          <p:nvSpPr>
            <p:cNvPr id="10120" name="Google Shape;10120;p9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9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9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9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9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9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9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9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9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9" name="Google Shape;10129;p92"/>
          <p:cNvGrpSpPr/>
          <p:nvPr/>
        </p:nvGrpSpPr>
        <p:grpSpPr>
          <a:xfrm>
            <a:off x="5155210" y="1689438"/>
            <a:ext cx="434634" cy="419227"/>
            <a:chOff x="-3768700" y="3253275"/>
            <a:chExt cx="301850" cy="291150"/>
          </a:xfrm>
        </p:grpSpPr>
        <p:sp>
          <p:nvSpPr>
            <p:cNvPr id="10130" name="Google Shape;10130;p9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9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9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3" name="Google Shape;10133;p92"/>
          <p:cNvGrpSpPr/>
          <p:nvPr/>
        </p:nvGrpSpPr>
        <p:grpSpPr>
          <a:xfrm>
            <a:off x="5159293" y="2217090"/>
            <a:ext cx="426462" cy="395865"/>
            <a:chOff x="-3808700" y="3628950"/>
            <a:chExt cx="296175" cy="274925"/>
          </a:xfrm>
        </p:grpSpPr>
        <p:sp>
          <p:nvSpPr>
            <p:cNvPr id="10134" name="Google Shape;10134;p9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9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9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7" name="Google Shape;10137;p92"/>
          <p:cNvGrpSpPr/>
          <p:nvPr/>
        </p:nvGrpSpPr>
        <p:grpSpPr>
          <a:xfrm>
            <a:off x="5224504" y="2756412"/>
            <a:ext cx="419443" cy="420487"/>
            <a:chOff x="-3771675" y="3971775"/>
            <a:chExt cx="291300" cy="292025"/>
          </a:xfrm>
        </p:grpSpPr>
        <p:sp>
          <p:nvSpPr>
            <p:cNvPr id="10138" name="Google Shape;10138;p9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9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9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9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9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3" name="Google Shape;10143;p92"/>
          <p:cNvGrpSpPr/>
          <p:nvPr/>
        </p:nvGrpSpPr>
        <p:grpSpPr>
          <a:xfrm>
            <a:off x="7885948" y="1716461"/>
            <a:ext cx="420271" cy="320774"/>
            <a:chOff x="-1951475" y="3273100"/>
            <a:chExt cx="291875" cy="222775"/>
          </a:xfrm>
        </p:grpSpPr>
        <p:sp>
          <p:nvSpPr>
            <p:cNvPr id="10144" name="Google Shape;10144;p9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9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9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7" name="Google Shape;10147;p92"/>
          <p:cNvGrpSpPr/>
          <p:nvPr/>
        </p:nvGrpSpPr>
        <p:grpSpPr>
          <a:xfrm>
            <a:off x="7883429" y="2205191"/>
            <a:ext cx="425310" cy="419659"/>
            <a:chOff x="-1951475" y="3597450"/>
            <a:chExt cx="295375" cy="291450"/>
          </a:xfrm>
        </p:grpSpPr>
        <p:sp>
          <p:nvSpPr>
            <p:cNvPr id="10148" name="Google Shape;10148;p9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9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9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9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2" name="Google Shape;10152;p92"/>
          <p:cNvGrpSpPr/>
          <p:nvPr/>
        </p:nvGrpSpPr>
        <p:grpSpPr>
          <a:xfrm>
            <a:off x="7885680" y="2756825"/>
            <a:ext cx="444605" cy="419659"/>
            <a:chOff x="-1960150" y="3956600"/>
            <a:chExt cx="308775" cy="291450"/>
          </a:xfrm>
        </p:grpSpPr>
        <p:sp>
          <p:nvSpPr>
            <p:cNvPr id="10153" name="Google Shape;10153;p9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9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5" name="Google Shape;10155;p92"/>
          <p:cNvGrpSpPr/>
          <p:nvPr/>
        </p:nvGrpSpPr>
        <p:grpSpPr>
          <a:xfrm>
            <a:off x="1939718" y="3307636"/>
            <a:ext cx="420775" cy="420775"/>
            <a:chOff x="-804700" y="3226500"/>
            <a:chExt cx="292225" cy="292225"/>
          </a:xfrm>
        </p:grpSpPr>
        <p:sp>
          <p:nvSpPr>
            <p:cNvPr id="10156" name="Google Shape;10156;p9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9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9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9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9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9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9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3" name="Google Shape;10163;p92"/>
          <p:cNvGrpSpPr/>
          <p:nvPr/>
        </p:nvGrpSpPr>
        <p:grpSpPr>
          <a:xfrm>
            <a:off x="3019809" y="1688647"/>
            <a:ext cx="420775" cy="420811"/>
            <a:chOff x="-5251625" y="3272950"/>
            <a:chExt cx="292225" cy="292250"/>
          </a:xfrm>
        </p:grpSpPr>
        <p:sp>
          <p:nvSpPr>
            <p:cNvPr id="10164" name="Google Shape;10164;p9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9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9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7" name="Google Shape;10167;p92"/>
          <p:cNvGrpSpPr/>
          <p:nvPr/>
        </p:nvGrpSpPr>
        <p:grpSpPr>
          <a:xfrm>
            <a:off x="3016407" y="2204348"/>
            <a:ext cx="427578" cy="421351"/>
            <a:chOff x="-5254775" y="3631325"/>
            <a:chExt cx="296950" cy="292625"/>
          </a:xfrm>
        </p:grpSpPr>
        <p:sp>
          <p:nvSpPr>
            <p:cNvPr id="10168" name="Google Shape;10168;p9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9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9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9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9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9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9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5" name="Google Shape;10175;p92"/>
          <p:cNvGrpSpPr/>
          <p:nvPr/>
        </p:nvGrpSpPr>
        <p:grpSpPr>
          <a:xfrm>
            <a:off x="3032265" y="2756270"/>
            <a:ext cx="419659" cy="420775"/>
            <a:chOff x="-5251625" y="3991275"/>
            <a:chExt cx="291450" cy="292225"/>
          </a:xfrm>
        </p:grpSpPr>
        <p:sp>
          <p:nvSpPr>
            <p:cNvPr id="10176" name="Google Shape;10176;p9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9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9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9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9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1" name="Google Shape;10181;p92"/>
          <p:cNvGrpSpPr/>
          <p:nvPr/>
        </p:nvGrpSpPr>
        <p:grpSpPr>
          <a:xfrm>
            <a:off x="5772848" y="1689240"/>
            <a:ext cx="319874" cy="419623"/>
            <a:chOff x="-3365275" y="3253275"/>
            <a:chExt cx="222150" cy="291425"/>
          </a:xfrm>
        </p:grpSpPr>
        <p:sp>
          <p:nvSpPr>
            <p:cNvPr id="10182" name="Google Shape;10182;p9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9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4" name="Google Shape;10184;p92"/>
          <p:cNvGrpSpPr/>
          <p:nvPr/>
        </p:nvGrpSpPr>
        <p:grpSpPr>
          <a:xfrm>
            <a:off x="5746786" y="2204058"/>
            <a:ext cx="371998" cy="421927"/>
            <a:chOff x="-3383375" y="3611625"/>
            <a:chExt cx="258350" cy="293025"/>
          </a:xfrm>
        </p:grpSpPr>
        <p:sp>
          <p:nvSpPr>
            <p:cNvPr id="10185" name="Google Shape;10185;p9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9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7" name="Google Shape;10187;p92"/>
          <p:cNvGrpSpPr/>
          <p:nvPr/>
        </p:nvGrpSpPr>
        <p:grpSpPr>
          <a:xfrm>
            <a:off x="5809135" y="2756826"/>
            <a:ext cx="271097" cy="419659"/>
            <a:chOff x="-3347950" y="3971575"/>
            <a:chExt cx="188275" cy="291450"/>
          </a:xfrm>
        </p:grpSpPr>
        <p:sp>
          <p:nvSpPr>
            <p:cNvPr id="10188" name="Google Shape;10188;p9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9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9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1" name="Google Shape;10191;p92"/>
          <p:cNvGrpSpPr/>
          <p:nvPr/>
        </p:nvGrpSpPr>
        <p:grpSpPr>
          <a:xfrm>
            <a:off x="858994" y="3307061"/>
            <a:ext cx="371998" cy="421927"/>
            <a:chOff x="-1575775" y="3238300"/>
            <a:chExt cx="258350" cy="293025"/>
          </a:xfrm>
        </p:grpSpPr>
        <p:sp>
          <p:nvSpPr>
            <p:cNvPr id="10192" name="Google Shape;10192;p9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9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9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9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9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7" name="Google Shape;10197;p92"/>
          <p:cNvGrpSpPr/>
          <p:nvPr/>
        </p:nvGrpSpPr>
        <p:grpSpPr>
          <a:xfrm>
            <a:off x="2503892" y="3309051"/>
            <a:ext cx="423079" cy="424159"/>
            <a:chOff x="-1591550" y="3597475"/>
            <a:chExt cx="293825" cy="294575"/>
          </a:xfrm>
        </p:grpSpPr>
        <p:sp>
          <p:nvSpPr>
            <p:cNvPr id="10198" name="Google Shape;10198;p9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9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9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1" name="Google Shape;10201;p92"/>
          <p:cNvGrpSpPr/>
          <p:nvPr/>
        </p:nvGrpSpPr>
        <p:grpSpPr>
          <a:xfrm>
            <a:off x="4153362" y="3318663"/>
            <a:ext cx="421927" cy="399248"/>
            <a:chOff x="-1592325" y="3957400"/>
            <a:chExt cx="293025" cy="277275"/>
          </a:xfrm>
        </p:grpSpPr>
        <p:sp>
          <p:nvSpPr>
            <p:cNvPr id="10202" name="Google Shape;10202;p9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9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9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9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6" name="Google Shape;10206;p92"/>
          <p:cNvGrpSpPr/>
          <p:nvPr/>
        </p:nvGrpSpPr>
        <p:grpSpPr>
          <a:xfrm>
            <a:off x="3640232" y="3310744"/>
            <a:ext cx="369730" cy="420775"/>
            <a:chOff x="-778700" y="3612425"/>
            <a:chExt cx="256775" cy="292225"/>
          </a:xfrm>
        </p:grpSpPr>
        <p:sp>
          <p:nvSpPr>
            <p:cNvPr id="10207" name="Google Shape;10207;p9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9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9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9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9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9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3" name="Google Shape;10213;p92"/>
          <p:cNvGrpSpPr/>
          <p:nvPr/>
        </p:nvGrpSpPr>
        <p:grpSpPr>
          <a:xfrm>
            <a:off x="6111733" y="3828305"/>
            <a:ext cx="340731" cy="387641"/>
            <a:chOff x="7728464" y="1561258"/>
            <a:chExt cx="349719" cy="397866"/>
          </a:xfrm>
        </p:grpSpPr>
        <p:sp>
          <p:nvSpPr>
            <p:cNvPr id="10214" name="Google Shape;10214;p9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9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6" name="Google Shape;10216;p92"/>
          <p:cNvGrpSpPr/>
          <p:nvPr/>
        </p:nvGrpSpPr>
        <p:grpSpPr>
          <a:xfrm>
            <a:off x="4034702" y="3828305"/>
            <a:ext cx="387681" cy="387641"/>
            <a:chOff x="5611350" y="1561258"/>
            <a:chExt cx="397907" cy="397866"/>
          </a:xfrm>
        </p:grpSpPr>
        <p:sp>
          <p:nvSpPr>
            <p:cNvPr id="10217" name="Google Shape;10217;p9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9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9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9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1" name="Google Shape;10221;p92"/>
          <p:cNvGrpSpPr/>
          <p:nvPr/>
        </p:nvGrpSpPr>
        <p:grpSpPr>
          <a:xfrm>
            <a:off x="4553987" y="3925571"/>
            <a:ext cx="387610" cy="193109"/>
            <a:chOff x="6140660" y="1661097"/>
            <a:chExt cx="397835" cy="198202"/>
          </a:xfrm>
        </p:grpSpPr>
        <p:sp>
          <p:nvSpPr>
            <p:cNvPr id="10222" name="Google Shape;10222;p9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9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9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9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6" name="Google Shape;10226;p92"/>
          <p:cNvGrpSpPr/>
          <p:nvPr/>
        </p:nvGrpSpPr>
        <p:grpSpPr>
          <a:xfrm>
            <a:off x="5073202" y="3828305"/>
            <a:ext cx="387681" cy="387641"/>
            <a:chOff x="6669907" y="1561258"/>
            <a:chExt cx="397907" cy="397866"/>
          </a:xfrm>
        </p:grpSpPr>
        <p:sp>
          <p:nvSpPr>
            <p:cNvPr id="10227" name="Google Shape;10227;p9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9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9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9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9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2" name="Google Shape;10232;p92"/>
          <p:cNvGrpSpPr/>
          <p:nvPr/>
        </p:nvGrpSpPr>
        <p:grpSpPr>
          <a:xfrm>
            <a:off x="1958433" y="3885842"/>
            <a:ext cx="387681" cy="272572"/>
            <a:chOff x="3386036" y="1746339"/>
            <a:chExt cx="397907" cy="279762"/>
          </a:xfrm>
        </p:grpSpPr>
        <p:sp>
          <p:nvSpPr>
            <p:cNvPr id="10233" name="Google Shape;10233;p9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9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5" name="Google Shape;10235;p92"/>
          <p:cNvGrpSpPr/>
          <p:nvPr/>
        </p:nvGrpSpPr>
        <p:grpSpPr>
          <a:xfrm>
            <a:off x="2996130" y="3828288"/>
            <a:ext cx="387681" cy="387681"/>
            <a:chOff x="4417380" y="1687279"/>
            <a:chExt cx="397907" cy="397907"/>
          </a:xfrm>
        </p:grpSpPr>
        <p:sp>
          <p:nvSpPr>
            <p:cNvPr id="10236" name="Google Shape;10236;p9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9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8" name="Google Shape;10238;p92"/>
          <p:cNvGrpSpPr/>
          <p:nvPr/>
        </p:nvGrpSpPr>
        <p:grpSpPr>
          <a:xfrm>
            <a:off x="7942611" y="3308537"/>
            <a:ext cx="387661" cy="387661"/>
            <a:chOff x="2869999" y="1687279"/>
            <a:chExt cx="397887" cy="397887"/>
          </a:xfrm>
        </p:grpSpPr>
        <p:sp>
          <p:nvSpPr>
            <p:cNvPr id="10239" name="Google Shape;10239;p9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9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1" name="Google Shape;10241;p92"/>
          <p:cNvGrpSpPr/>
          <p:nvPr/>
        </p:nvGrpSpPr>
        <p:grpSpPr>
          <a:xfrm>
            <a:off x="2477718" y="3828664"/>
            <a:ext cx="386807" cy="386929"/>
            <a:chOff x="3902887" y="1687655"/>
            <a:chExt cx="397010" cy="397135"/>
          </a:xfrm>
        </p:grpSpPr>
        <p:sp>
          <p:nvSpPr>
            <p:cNvPr id="10242" name="Google Shape;10242;p9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9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4" name="Google Shape;10244;p92"/>
          <p:cNvGrpSpPr/>
          <p:nvPr/>
        </p:nvGrpSpPr>
        <p:grpSpPr>
          <a:xfrm>
            <a:off x="3515416" y="3828288"/>
            <a:ext cx="387681" cy="387681"/>
            <a:chOff x="4933458" y="1687279"/>
            <a:chExt cx="397907" cy="397907"/>
          </a:xfrm>
        </p:grpSpPr>
        <p:sp>
          <p:nvSpPr>
            <p:cNvPr id="10245" name="Google Shape;10245;p9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9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7" name="Google Shape;10247;p92"/>
          <p:cNvGrpSpPr/>
          <p:nvPr/>
        </p:nvGrpSpPr>
        <p:grpSpPr>
          <a:xfrm>
            <a:off x="6348367" y="3308537"/>
            <a:ext cx="387661" cy="387661"/>
            <a:chOff x="1379798" y="1723250"/>
            <a:chExt cx="397887" cy="397887"/>
          </a:xfrm>
        </p:grpSpPr>
        <p:sp>
          <p:nvSpPr>
            <p:cNvPr id="10248" name="Google Shape;10248;p9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9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9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9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2" name="Google Shape;10252;p92"/>
          <p:cNvGrpSpPr/>
          <p:nvPr/>
        </p:nvGrpSpPr>
        <p:grpSpPr>
          <a:xfrm>
            <a:off x="5286246" y="3308537"/>
            <a:ext cx="387681" cy="387661"/>
            <a:chOff x="266768" y="1721375"/>
            <a:chExt cx="397907" cy="397887"/>
          </a:xfrm>
        </p:grpSpPr>
        <p:sp>
          <p:nvSpPr>
            <p:cNvPr id="10253" name="Google Shape;10253;p9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9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5" name="Google Shape;10255;p92"/>
          <p:cNvGrpSpPr/>
          <p:nvPr/>
        </p:nvGrpSpPr>
        <p:grpSpPr>
          <a:xfrm>
            <a:off x="5817327" y="3308537"/>
            <a:ext cx="387641" cy="387661"/>
            <a:chOff x="864491" y="1723250"/>
            <a:chExt cx="397866" cy="397887"/>
          </a:xfrm>
        </p:grpSpPr>
        <p:sp>
          <p:nvSpPr>
            <p:cNvPr id="10256" name="Google Shape;10256;p9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9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9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9" name="Google Shape;10259;p9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60" name="Google Shape;10260;p92"/>
          <p:cNvGrpSpPr/>
          <p:nvPr/>
        </p:nvGrpSpPr>
        <p:grpSpPr>
          <a:xfrm>
            <a:off x="7411672" y="3308924"/>
            <a:ext cx="387539" cy="386888"/>
            <a:chOff x="2408992" y="1722875"/>
            <a:chExt cx="397761" cy="397093"/>
          </a:xfrm>
        </p:grpSpPr>
        <p:sp>
          <p:nvSpPr>
            <p:cNvPr id="10261" name="Google Shape;10261;p9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9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3" name="Google Shape;10263;p92"/>
          <p:cNvGrpSpPr/>
          <p:nvPr/>
        </p:nvGrpSpPr>
        <p:grpSpPr>
          <a:xfrm>
            <a:off x="6584077" y="3827044"/>
            <a:ext cx="395772" cy="395772"/>
            <a:chOff x="1190625" y="238125"/>
            <a:chExt cx="5235075" cy="5235075"/>
          </a:xfrm>
        </p:grpSpPr>
        <p:sp>
          <p:nvSpPr>
            <p:cNvPr id="10264" name="Google Shape;10264;p9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9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92"/>
          <p:cNvGrpSpPr/>
          <p:nvPr/>
        </p:nvGrpSpPr>
        <p:grpSpPr>
          <a:xfrm>
            <a:off x="5592488" y="3828305"/>
            <a:ext cx="387641" cy="387641"/>
            <a:chOff x="7199196" y="1561258"/>
            <a:chExt cx="397866" cy="397866"/>
          </a:xfrm>
        </p:grpSpPr>
        <p:sp>
          <p:nvSpPr>
            <p:cNvPr id="10267" name="Google Shape;10267;p9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9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9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273" name="Shape 10273"/>
        <p:cNvGrpSpPr/>
        <p:nvPr/>
      </p:nvGrpSpPr>
      <p:grpSpPr>
        <a:xfrm>
          <a:off x="0" y="0"/>
          <a:ext cx="0" cy="0"/>
          <a:chOff x="0" y="0"/>
          <a:chExt cx="0" cy="0"/>
        </a:xfrm>
      </p:grpSpPr>
      <p:pic>
        <p:nvPicPr>
          <p:cNvPr id="10274" name="Google Shape;10274;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40"/>
          <p:cNvSpPr txBox="1"/>
          <p:nvPr>
            <p:ph type="title"/>
          </p:nvPr>
        </p:nvSpPr>
        <p:spPr>
          <a:xfrm>
            <a:off x="2340350" y="1218138"/>
            <a:ext cx="4463100" cy="92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a:t>
            </a:r>
            <a:r>
              <a:rPr lang="en"/>
              <a:t> PLAY?</a:t>
            </a:r>
            <a:endParaRPr/>
          </a:p>
        </p:txBody>
      </p:sp>
      <p:sp>
        <p:nvSpPr>
          <p:cNvPr id="1286" name="Google Shape;1286;p40"/>
          <p:cNvSpPr txBox="1"/>
          <p:nvPr>
            <p:ph idx="1" type="subTitle"/>
          </p:nvPr>
        </p:nvSpPr>
        <p:spPr>
          <a:xfrm>
            <a:off x="2340350" y="2314738"/>
            <a:ext cx="44631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 the instructions before starting to play</a:t>
            </a:r>
            <a:endParaRPr/>
          </a:p>
        </p:txBody>
      </p:sp>
      <p:sp>
        <p:nvSpPr>
          <p:cNvPr id="1287" name="Google Shape;1287;p40">
            <a:hlinkClick action="ppaction://hlinksldjump" r:id="rId3"/>
          </p:cNvPr>
          <p:cNvSpPr/>
          <p:nvPr/>
        </p:nvSpPr>
        <p:spPr>
          <a:xfrm>
            <a:off x="3503750" y="2829313"/>
            <a:ext cx="2136300" cy="338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Syne"/>
                <a:ea typeface="Syne"/>
                <a:cs typeface="Syne"/>
                <a:sym typeface="Syne"/>
              </a:rPr>
              <a:t>Let’s Go</a:t>
            </a:r>
            <a:endParaRPr>
              <a:solidFill>
                <a:schemeClr val="accent5"/>
              </a:solidFill>
              <a:latin typeface="Syne"/>
              <a:ea typeface="Syne"/>
              <a:cs typeface="Syne"/>
              <a:sym typeface="Syne"/>
            </a:endParaRPr>
          </a:p>
        </p:txBody>
      </p:sp>
      <p:grpSp>
        <p:nvGrpSpPr>
          <p:cNvPr id="1288" name="Google Shape;1288;p40"/>
          <p:cNvGrpSpPr/>
          <p:nvPr/>
        </p:nvGrpSpPr>
        <p:grpSpPr>
          <a:xfrm>
            <a:off x="8085825" y="4607850"/>
            <a:ext cx="350700" cy="350700"/>
            <a:chOff x="8085825" y="4607850"/>
            <a:chExt cx="350700" cy="350700"/>
          </a:xfrm>
        </p:grpSpPr>
        <p:sp>
          <p:nvSpPr>
            <p:cNvPr id="1289" name="Google Shape;1289;p40">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0">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40"/>
          <p:cNvGrpSpPr/>
          <p:nvPr/>
        </p:nvGrpSpPr>
        <p:grpSpPr>
          <a:xfrm>
            <a:off x="707250" y="4607850"/>
            <a:ext cx="350700" cy="350700"/>
            <a:chOff x="707250" y="4607850"/>
            <a:chExt cx="350700" cy="350700"/>
          </a:xfrm>
        </p:grpSpPr>
        <p:sp>
          <p:nvSpPr>
            <p:cNvPr id="1292" name="Google Shape;1292;p40">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0">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4" name="Google Shape;1294;p40">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0">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41"/>
          <p:cNvSpPr txBox="1"/>
          <p:nvPr>
            <p:ph type="title"/>
          </p:nvPr>
        </p:nvSpPr>
        <p:spPr>
          <a:xfrm>
            <a:off x="3732025" y="2991150"/>
            <a:ext cx="4614000" cy="373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1301" name="Google Shape;1301;p41"/>
          <p:cNvSpPr txBox="1"/>
          <p:nvPr>
            <p:ph idx="1" type="subTitle"/>
          </p:nvPr>
        </p:nvSpPr>
        <p:spPr>
          <a:xfrm>
            <a:off x="3732025" y="1778850"/>
            <a:ext cx="4614000" cy="121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grpSp>
        <p:nvGrpSpPr>
          <p:cNvPr id="1302" name="Google Shape;1302;p41"/>
          <p:cNvGrpSpPr/>
          <p:nvPr/>
        </p:nvGrpSpPr>
        <p:grpSpPr>
          <a:xfrm>
            <a:off x="8085825" y="4607850"/>
            <a:ext cx="350700" cy="350700"/>
            <a:chOff x="8085825" y="4607850"/>
            <a:chExt cx="350700" cy="350700"/>
          </a:xfrm>
        </p:grpSpPr>
        <p:sp>
          <p:nvSpPr>
            <p:cNvPr id="1303" name="Google Shape;1303;p41">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1">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41"/>
          <p:cNvGrpSpPr/>
          <p:nvPr/>
        </p:nvGrpSpPr>
        <p:grpSpPr>
          <a:xfrm>
            <a:off x="707250" y="4607850"/>
            <a:ext cx="350700" cy="350700"/>
            <a:chOff x="707250" y="4607850"/>
            <a:chExt cx="350700" cy="350700"/>
          </a:xfrm>
        </p:grpSpPr>
        <p:sp>
          <p:nvSpPr>
            <p:cNvPr id="1306" name="Google Shape;1306;p41">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1">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8" name="Google Shape;1308;p41">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1">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42"/>
          <p:cNvSpPr txBox="1"/>
          <p:nvPr>
            <p:ph type="title"/>
          </p:nvPr>
        </p:nvSpPr>
        <p:spPr>
          <a:xfrm>
            <a:off x="1653750" y="535650"/>
            <a:ext cx="58365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CHOOSE THE AVATAR</a:t>
            </a:r>
            <a:endParaRPr/>
          </a:p>
        </p:txBody>
      </p:sp>
      <p:sp>
        <p:nvSpPr>
          <p:cNvPr id="1315" name="Google Shape;1315;p42"/>
          <p:cNvSpPr txBox="1"/>
          <p:nvPr>
            <p:ph idx="1" type="subTitle"/>
          </p:nvPr>
        </p:nvSpPr>
        <p:spPr>
          <a:xfrm>
            <a:off x="1653750" y="1153400"/>
            <a:ext cx="5836500" cy="3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r>
              <a:rPr lang="en"/>
              <a:t>opy and paste it in the next slide</a:t>
            </a:r>
            <a:endParaRPr/>
          </a:p>
        </p:txBody>
      </p:sp>
      <p:grpSp>
        <p:nvGrpSpPr>
          <p:cNvPr id="1316" name="Google Shape;1316;p42"/>
          <p:cNvGrpSpPr/>
          <p:nvPr/>
        </p:nvGrpSpPr>
        <p:grpSpPr>
          <a:xfrm>
            <a:off x="5092242" y="2485103"/>
            <a:ext cx="1098711" cy="1372228"/>
            <a:chOff x="4892400" y="1337763"/>
            <a:chExt cx="839031" cy="1047902"/>
          </a:xfrm>
        </p:grpSpPr>
        <p:sp>
          <p:nvSpPr>
            <p:cNvPr id="1317" name="Google Shape;1317;p42"/>
            <p:cNvSpPr/>
            <p:nvPr/>
          </p:nvSpPr>
          <p:spPr>
            <a:xfrm>
              <a:off x="5408076" y="2076934"/>
              <a:ext cx="312903" cy="308730"/>
            </a:xfrm>
            <a:custGeom>
              <a:rect b="b" l="l" r="r" t="t"/>
              <a:pathLst>
                <a:path extrusionOk="0" h="8657" w="8774">
                  <a:moveTo>
                    <a:pt x="836" y="0"/>
                  </a:moveTo>
                  <a:cubicBezTo>
                    <a:pt x="172" y="0"/>
                    <a:pt x="1" y="1044"/>
                    <a:pt x="735" y="1206"/>
                  </a:cubicBezTo>
                  <a:cubicBezTo>
                    <a:pt x="909" y="1246"/>
                    <a:pt x="4955" y="2207"/>
                    <a:pt x="7491" y="8282"/>
                  </a:cubicBezTo>
                  <a:cubicBezTo>
                    <a:pt x="7585" y="8509"/>
                    <a:pt x="7799" y="8656"/>
                    <a:pt x="8052" y="8656"/>
                  </a:cubicBezTo>
                  <a:lnTo>
                    <a:pt x="8052" y="8643"/>
                  </a:lnTo>
                  <a:cubicBezTo>
                    <a:pt x="8479" y="8643"/>
                    <a:pt x="8773" y="8216"/>
                    <a:pt x="8613" y="7815"/>
                  </a:cubicBezTo>
                  <a:cubicBezTo>
                    <a:pt x="5822" y="1126"/>
                    <a:pt x="1189" y="58"/>
                    <a:pt x="989" y="17"/>
                  </a:cubicBezTo>
                  <a:cubicBezTo>
                    <a:pt x="936" y="6"/>
                    <a:pt x="885"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2"/>
            <p:cNvSpPr/>
            <p:nvPr/>
          </p:nvSpPr>
          <p:spPr>
            <a:xfrm>
              <a:off x="4942862" y="1616748"/>
              <a:ext cx="788569" cy="517035"/>
            </a:xfrm>
            <a:custGeom>
              <a:rect b="b" l="l" r="r" t="t"/>
              <a:pathLst>
                <a:path extrusionOk="0" h="14498" w="22112">
                  <a:moveTo>
                    <a:pt x="2807" y="0"/>
                  </a:moveTo>
                  <a:cubicBezTo>
                    <a:pt x="2673" y="0"/>
                    <a:pt x="2551" y="20"/>
                    <a:pt x="2444" y="63"/>
                  </a:cubicBezTo>
                  <a:cubicBezTo>
                    <a:pt x="1416" y="491"/>
                    <a:pt x="3633" y="1973"/>
                    <a:pt x="3966" y="2467"/>
                  </a:cubicBezTo>
                  <a:cubicBezTo>
                    <a:pt x="4146" y="2748"/>
                    <a:pt x="5147" y="4466"/>
                    <a:pt x="4182" y="4466"/>
                  </a:cubicBezTo>
                  <a:cubicBezTo>
                    <a:pt x="4141" y="4466"/>
                    <a:pt x="4096" y="4463"/>
                    <a:pt x="4046" y="4456"/>
                  </a:cubicBezTo>
                  <a:cubicBezTo>
                    <a:pt x="3579" y="4403"/>
                    <a:pt x="3446" y="3228"/>
                    <a:pt x="3272" y="2921"/>
                  </a:cubicBezTo>
                  <a:cubicBezTo>
                    <a:pt x="2898" y="2293"/>
                    <a:pt x="2244" y="1679"/>
                    <a:pt x="1496" y="1505"/>
                  </a:cubicBezTo>
                  <a:cubicBezTo>
                    <a:pt x="1259" y="1455"/>
                    <a:pt x="929" y="1389"/>
                    <a:pt x="629" y="1389"/>
                  </a:cubicBezTo>
                  <a:cubicBezTo>
                    <a:pt x="371" y="1389"/>
                    <a:pt x="136" y="1438"/>
                    <a:pt x="1" y="1585"/>
                  </a:cubicBezTo>
                  <a:lnTo>
                    <a:pt x="15298" y="14448"/>
                  </a:lnTo>
                  <a:lnTo>
                    <a:pt x="15298" y="14448"/>
                  </a:lnTo>
                  <a:cubicBezTo>
                    <a:pt x="17239" y="12411"/>
                    <a:pt x="22111" y="11408"/>
                    <a:pt x="21565" y="8075"/>
                  </a:cubicBezTo>
                  <a:cubicBezTo>
                    <a:pt x="21444" y="7394"/>
                    <a:pt x="20964" y="6486"/>
                    <a:pt x="20109" y="6406"/>
                  </a:cubicBezTo>
                  <a:cubicBezTo>
                    <a:pt x="20062" y="6400"/>
                    <a:pt x="20017" y="6398"/>
                    <a:pt x="19974" y="6398"/>
                  </a:cubicBezTo>
                  <a:cubicBezTo>
                    <a:pt x="19153" y="6398"/>
                    <a:pt x="19068" y="7335"/>
                    <a:pt x="18814" y="8008"/>
                  </a:cubicBezTo>
                  <a:cubicBezTo>
                    <a:pt x="18293" y="9370"/>
                    <a:pt x="18026" y="11653"/>
                    <a:pt x="16157" y="12067"/>
                  </a:cubicBezTo>
                  <a:cubicBezTo>
                    <a:pt x="16025" y="12095"/>
                    <a:pt x="15908" y="12108"/>
                    <a:pt x="15805" y="12108"/>
                  </a:cubicBezTo>
                  <a:cubicBezTo>
                    <a:pt x="14793" y="12108"/>
                    <a:pt x="15117" y="10831"/>
                    <a:pt x="15529" y="10104"/>
                  </a:cubicBezTo>
                  <a:cubicBezTo>
                    <a:pt x="16891" y="7768"/>
                    <a:pt x="19442" y="5551"/>
                    <a:pt x="17479" y="2827"/>
                  </a:cubicBezTo>
                  <a:cubicBezTo>
                    <a:pt x="17158" y="2385"/>
                    <a:pt x="16372" y="1450"/>
                    <a:pt x="15672" y="1450"/>
                  </a:cubicBezTo>
                  <a:cubicBezTo>
                    <a:pt x="15525" y="1450"/>
                    <a:pt x="15383" y="1491"/>
                    <a:pt x="15249" y="1585"/>
                  </a:cubicBezTo>
                  <a:cubicBezTo>
                    <a:pt x="14381" y="2200"/>
                    <a:pt x="14888" y="4029"/>
                    <a:pt x="15049" y="4750"/>
                  </a:cubicBezTo>
                  <a:cubicBezTo>
                    <a:pt x="15356" y="6219"/>
                    <a:pt x="15836" y="8021"/>
                    <a:pt x="14915" y="9437"/>
                  </a:cubicBezTo>
                  <a:cubicBezTo>
                    <a:pt x="14629" y="9861"/>
                    <a:pt x="13806" y="10471"/>
                    <a:pt x="13158" y="10471"/>
                  </a:cubicBezTo>
                  <a:cubicBezTo>
                    <a:pt x="12869" y="10471"/>
                    <a:pt x="12615" y="10350"/>
                    <a:pt x="12458" y="10037"/>
                  </a:cubicBezTo>
                  <a:cubicBezTo>
                    <a:pt x="12044" y="9223"/>
                    <a:pt x="13313" y="7687"/>
                    <a:pt x="13647" y="6966"/>
                  </a:cubicBezTo>
                  <a:cubicBezTo>
                    <a:pt x="14181" y="5831"/>
                    <a:pt x="14221" y="4536"/>
                    <a:pt x="13767" y="3375"/>
                  </a:cubicBezTo>
                  <a:cubicBezTo>
                    <a:pt x="13393" y="2373"/>
                    <a:pt x="12445" y="1038"/>
                    <a:pt x="11310" y="704"/>
                  </a:cubicBezTo>
                  <a:cubicBezTo>
                    <a:pt x="11113" y="646"/>
                    <a:pt x="10952" y="619"/>
                    <a:pt x="10821" y="619"/>
                  </a:cubicBezTo>
                  <a:cubicBezTo>
                    <a:pt x="10350" y="619"/>
                    <a:pt x="10285" y="982"/>
                    <a:pt x="10442" y="1599"/>
                  </a:cubicBezTo>
                  <a:cubicBezTo>
                    <a:pt x="10950" y="3615"/>
                    <a:pt x="13433" y="5725"/>
                    <a:pt x="11577" y="7861"/>
                  </a:cubicBezTo>
                  <a:cubicBezTo>
                    <a:pt x="11270" y="8215"/>
                    <a:pt x="11013" y="8380"/>
                    <a:pt x="10805" y="8380"/>
                  </a:cubicBezTo>
                  <a:cubicBezTo>
                    <a:pt x="10535" y="8380"/>
                    <a:pt x="10348" y="8100"/>
                    <a:pt x="10242" y="7594"/>
                  </a:cubicBezTo>
                  <a:cubicBezTo>
                    <a:pt x="10082" y="6779"/>
                    <a:pt x="10562" y="5978"/>
                    <a:pt x="10642" y="5177"/>
                  </a:cubicBezTo>
                  <a:cubicBezTo>
                    <a:pt x="10776" y="3829"/>
                    <a:pt x="10482" y="2707"/>
                    <a:pt x="9548" y="1692"/>
                  </a:cubicBezTo>
                  <a:cubicBezTo>
                    <a:pt x="9222" y="1345"/>
                    <a:pt x="7626" y="84"/>
                    <a:pt x="6696" y="84"/>
                  </a:cubicBezTo>
                  <a:cubicBezTo>
                    <a:pt x="6518" y="84"/>
                    <a:pt x="6365" y="130"/>
                    <a:pt x="6250" y="237"/>
                  </a:cubicBezTo>
                  <a:cubicBezTo>
                    <a:pt x="5876" y="571"/>
                    <a:pt x="6770" y="1505"/>
                    <a:pt x="6997" y="1799"/>
                  </a:cubicBezTo>
                  <a:cubicBezTo>
                    <a:pt x="7772" y="2841"/>
                    <a:pt x="8146" y="3522"/>
                    <a:pt x="7999" y="4910"/>
                  </a:cubicBezTo>
                  <a:cubicBezTo>
                    <a:pt x="7943" y="5422"/>
                    <a:pt x="7706" y="5998"/>
                    <a:pt x="7355" y="5998"/>
                  </a:cubicBezTo>
                  <a:cubicBezTo>
                    <a:pt x="7202" y="5998"/>
                    <a:pt x="7027" y="5889"/>
                    <a:pt x="6837" y="5618"/>
                  </a:cubicBezTo>
                  <a:cubicBezTo>
                    <a:pt x="6463" y="5084"/>
                    <a:pt x="6677" y="3989"/>
                    <a:pt x="6557" y="3375"/>
                  </a:cubicBezTo>
                  <a:cubicBezTo>
                    <a:pt x="6370" y="2373"/>
                    <a:pt x="5809" y="1492"/>
                    <a:pt x="4994" y="891"/>
                  </a:cubicBezTo>
                  <a:cubicBezTo>
                    <a:pt x="4555" y="564"/>
                    <a:pt x="3526" y="0"/>
                    <a:pt x="2807" y="0"/>
                  </a:cubicBezTo>
                  <a:close/>
                  <a:moveTo>
                    <a:pt x="15298" y="14448"/>
                  </a:moveTo>
                  <a:cubicBezTo>
                    <a:pt x="15295" y="14451"/>
                    <a:pt x="15292" y="14454"/>
                    <a:pt x="15289" y="14457"/>
                  </a:cubicBezTo>
                  <a:lnTo>
                    <a:pt x="15356" y="14497"/>
                  </a:lnTo>
                  <a:lnTo>
                    <a:pt x="15298" y="1444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2"/>
            <p:cNvSpPr/>
            <p:nvPr/>
          </p:nvSpPr>
          <p:spPr>
            <a:xfrm>
              <a:off x="4892400" y="1669957"/>
              <a:ext cx="600949" cy="697202"/>
            </a:xfrm>
            <a:custGeom>
              <a:rect b="b" l="l" r="r" t="t"/>
              <a:pathLst>
                <a:path extrusionOk="0" h="19550" w="16851">
                  <a:moveTo>
                    <a:pt x="16797" y="12871"/>
                  </a:moveTo>
                  <a:cubicBezTo>
                    <a:pt x="16796" y="12873"/>
                    <a:pt x="16795" y="12875"/>
                    <a:pt x="16793" y="12876"/>
                  </a:cubicBezTo>
                  <a:lnTo>
                    <a:pt x="16793" y="12876"/>
                  </a:lnTo>
                  <a:lnTo>
                    <a:pt x="16851" y="12925"/>
                  </a:lnTo>
                  <a:lnTo>
                    <a:pt x="16797" y="12871"/>
                  </a:lnTo>
                  <a:close/>
                  <a:moveTo>
                    <a:pt x="1496" y="0"/>
                  </a:moveTo>
                  <a:lnTo>
                    <a:pt x="1496" y="0"/>
                  </a:lnTo>
                  <a:cubicBezTo>
                    <a:pt x="1202" y="307"/>
                    <a:pt x="1442" y="1015"/>
                    <a:pt x="1603" y="1415"/>
                  </a:cubicBezTo>
                  <a:cubicBezTo>
                    <a:pt x="1870" y="2096"/>
                    <a:pt x="2591" y="2644"/>
                    <a:pt x="3285" y="2911"/>
                  </a:cubicBezTo>
                  <a:cubicBezTo>
                    <a:pt x="3632" y="3044"/>
                    <a:pt x="4874" y="3044"/>
                    <a:pt x="4994" y="3458"/>
                  </a:cubicBezTo>
                  <a:cubicBezTo>
                    <a:pt x="5117" y="3900"/>
                    <a:pt x="4862" y="4040"/>
                    <a:pt x="4490" y="4040"/>
                  </a:cubicBezTo>
                  <a:cubicBezTo>
                    <a:pt x="3930" y="4040"/>
                    <a:pt x="3104" y="3720"/>
                    <a:pt x="2911" y="3632"/>
                  </a:cubicBezTo>
                  <a:cubicBezTo>
                    <a:pt x="2467" y="3431"/>
                    <a:pt x="1236" y="2183"/>
                    <a:pt x="584" y="2183"/>
                  </a:cubicBezTo>
                  <a:cubicBezTo>
                    <a:pt x="412" y="2183"/>
                    <a:pt x="281" y="2270"/>
                    <a:pt x="214" y="2484"/>
                  </a:cubicBezTo>
                  <a:cubicBezTo>
                    <a:pt x="0" y="3151"/>
                    <a:pt x="908" y="4353"/>
                    <a:pt x="1376" y="4780"/>
                  </a:cubicBezTo>
                  <a:cubicBezTo>
                    <a:pt x="2137" y="5501"/>
                    <a:pt x="3125" y="5915"/>
                    <a:pt x="4166" y="5968"/>
                  </a:cubicBezTo>
                  <a:cubicBezTo>
                    <a:pt x="4204" y="5971"/>
                    <a:pt x="4244" y="5972"/>
                    <a:pt x="4285" y="5972"/>
                  </a:cubicBezTo>
                  <a:cubicBezTo>
                    <a:pt x="4728" y="5972"/>
                    <a:pt x="5331" y="5846"/>
                    <a:pt x="5854" y="5846"/>
                  </a:cubicBezTo>
                  <a:cubicBezTo>
                    <a:pt x="6113" y="5846"/>
                    <a:pt x="6352" y="5877"/>
                    <a:pt x="6543" y="5968"/>
                  </a:cubicBezTo>
                  <a:cubicBezTo>
                    <a:pt x="7558" y="6449"/>
                    <a:pt x="6703" y="6970"/>
                    <a:pt x="5942" y="7130"/>
                  </a:cubicBezTo>
                  <a:cubicBezTo>
                    <a:pt x="5537" y="7217"/>
                    <a:pt x="5186" y="7258"/>
                    <a:pt x="4864" y="7258"/>
                  </a:cubicBezTo>
                  <a:cubicBezTo>
                    <a:pt x="4049" y="7258"/>
                    <a:pt x="3420" y="6996"/>
                    <a:pt x="2577" y="6556"/>
                  </a:cubicBezTo>
                  <a:cubicBezTo>
                    <a:pt x="2313" y="6429"/>
                    <a:pt x="1569" y="5932"/>
                    <a:pt x="1119" y="5932"/>
                  </a:cubicBezTo>
                  <a:cubicBezTo>
                    <a:pt x="1002" y="5932"/>
                    <a:pt x="905" y="5966"/>
                    <a:pt x="842" y="6049"/>
                  </a:cubicBezTo>
                  <a:cubicBezTo>
                    <a:pt x="241" y="6810"/>
                    <a:pt x="2284" y="8666"/>
                    <a:pt x="2764" y="8986"/>
                  </a:cubicBezTo>
                  <a:cubicBezTo>
                    <a:pt x="3561" y="9508"/>
                    <a:pt x="4383" y="9741"/>
                    <a:pt x="5269" y="9741"/>
                  </a:cubicBezTo>
                  <a:cubicBezTo>
                    <a:pt x="5675" y="9741"/>
                    <a:pt x="6094" y="9692"/>
                    <a:pt x="6530" y="9600"/>
                  </a:cubicBezTo>
                  <a:cubicBezTo>
                    <a:pt x="7333" y="9447"/>
                    <a:pt x="8075" y="8929"/>
                    <a:pt x="8896" y="8929"/>
                  </a:cubicBezTo>
                  <a:cubicBezTo>
                    <a:pt x="8935" y="8929"/>
                    <a:pt x="8974" y="8930"/>
                    <a:pt x="9013" y="8933"/>
                  </a:cubicBezTo>
                  <a:cubicBezTo>
                    <a:pt x="9975" y="8999"/>
                    <a:pt x="10228" y="9400"/>
                    <a:pt x="9467" y="10161"/>
                  </a:cubicBezTo>
                  <a:cubicBezTo>
                    <a:pt x="8824" y="10800"/>
                    <a:pt x="8131" y="11023"/>
                    <a:pt x="7415" y="11023"/>
                  </a:cubicBezTo>
                  <a:cubicBezTo>
                    <a:pt x="5885" y="11023"/>
                    <a:pt x="4251" y="10004"/>
                    <a:pt x="2778" y="9841"/>
                  </a:cubicBezTo>
                  <a:cubicBezTo>
                    <a:pt x="2648" y="9826"/>
                    <a:pt x="2530" y="9819"/>
                    <a:pt x="2423" y="9819"/>
                  </a:cubicBezTo>
                  <a:cubicBezTo>
                    <a:pt x="1831" y="9819"/>
                    <a:pt x="1619" y="10060"/>
                    <a:pt x="1937" y="10762"/>
                  </a:cubicBezTo>
                  <a:cubicBezTo>
                    <a:pt x="2417" y="11790"/>
                    <a:pt x="3926" y="12524"/>
                    <a:pt x="5021" y="12765"/>
                  </a:cubicBezTo>
                  <a:cubicBezTo>
                    <a:pt x="5395" y="12847"/>
                    <a:pt x="5776" y="12888"/>
                    <a:pt x="6155" y="12888"/>
                  </a:cubicBezTo>
                  <a:cubicBezTo>
                    <a:pt x="7060" y="12888"/>
                    <a:pt x="7960" y="12656"/>
                    <a:pt x="8759" y="12204"/>
                  </a:cubicBezTo>
                  <a:cubicBezTo>
                    <a:pt x="9403" y="11852"/>
                    <a:pt x="10663" y="10684"/>
                    <a:pt x="11569" y="10684"/>
                  </a:cubicBezTo>
                  <a:cubicBezTo>
                    <a:pt x="11660" y="10684"/>
                    <a:pt x="11748" y="10696"/>
                    <a:pt x="11830" y="10722"/>
                  </a:cubicBezTo>
                  <a:cubicBezTo>
                    <a:pt x="12952" y="11082"/>
                    <a:pt x="12084" y="12658"/>
                    <a:pt x="11497" y="13112"/>
                  </a:cubicBezTo>
                  <a:cubicBezTo>
                    <a:pt x="10667" y="13746"/>
                    <a:pt x="9619" y="13905"/>
                    <a:pt x="8571" y="13905"/>
                  </a:cubicBezTo>
                  <a:cubicBezTo>
                    <a:pt x="7898" y="13905"/>
                    <a:pt x="7225" y="13840"/>
                    <a:pt x="6610" y="13793"/>
                  </a:cubicBezTo>
                  <a:cubicBezTo>
                    <a:pt x="6300" y="13771"/>
                    <a:pt x="5800" y="13718"/>
                    <a:pt x="5277" y="13718"/>
                  </a:cubicBezTo>
                  <a:cubicBezTo>
                    <a:pt x="4492" y="13718"/>
                    <a:pt x="3654" y="13838"/>
                    <a:pt x="3325" y="14367"/>
                  </a:cubicBezTo>
                  <a:cubicBezTo>
                    <a:pt x="2844" y="15168"/>
                    <a:pt x="4286" y="16009"/>
                    <a:pt x="4901" y="16316"/>
                  </a:cubicBezTo>
                  <a:cubicBezTo>
                    <a:pt x="5545" y="16636"/>
                    <a:pt x="6143" y="16771"/>
                    <a:pt x="6707" y="16771"/>
                  </a:cubicBezTo>
                  <a:cubicBezTo>
                    <a:pt x="8830" y="16771"/>
                    <a:pt x="10467" y="14853"/>
                    <a:pt x="12271" y="13619"/>
                  </a:cubicBezTo>
                  <a:cubicBezTo>
                    <a:pt x="12673" y="13342"/>
                    <a:pt x="13268" y="13072"/>
                    <a:pt x="13728" y="13072"/>
                  </a:cubicBezTo>
                  <a:cubicBezTo>
                    <a:pt x="14155" y="13072"/>
                    <a:pt x="14465" y="13305"/>
                    <a:pt x="14394" y="13980"/>
                  </a:cubicBezTo>
                  <a:cubicBezTo>
                    <a:pt x="14194" y="15782"/>
                    <a:pt x="11830" y="16316"/>
                    <a:pt x="10469" y="16957"/>
                  </a:cubicBezTo>
                  <a:cubicBezTo>
                    <a:pt x="9761" y="17291"/>
                    <a:pt x="8719" y="17491"/>
                    <a:pt x="8946" y="18373"/>
                  </a:cubicBezTo>
                  <a:cubicBezTo>
                    <a:pt x="9133" y="19160"/>
                    <a:pt x="10135" y="19521"/>
                    <a:pt x="10856" y="19548"/>
                  </a:cubicBezTo>
                  <a:cubicBezTo>
                    <a:pt x="10900" y="19549"/>
                    <a:pt x="10944" y="19550"/>
                    <a:pt x="10988" y="19550"/>
                  </a:cubicBezTo>
                  <a:cubicBezTo>
                    <a:pt x="14430" y="19550"/>
                    <a:pt x="14911" y="14909"/>
                    <a:pt x="16793" y="12876"/>
                  </a:cubicBezTo>
                  <a:lnTo>
                    <a:pt x="16793" y="12876"/>
                  </a:lnTo>
                  <a:lnTo>
                    <a:pt x="14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2"/>
            <p:cNvSpPr/>
            <p:nvPr/>
          </p:nvSpPr>
          <p:spPr>
            <a:xfrm>
              <a:off x="5491419" y="1902439"/>
              <a:ext cx="154989" cy="189475"/>
            </a:xfrm>
            <a:custGeom>
              <a:rect b="b" l="l" r="r" t="t"/>
              <a:pathLst>
                <a:path extrusionOk="0" h="5313" w="4346">
                  <a:moveTo>
                    <a:pt x="2444" y="1"/>
                  </a:moveTo>
                  <a:cubicBezTo>
                    <a:pt x="2051" y="1"/>
                    <a:pt x="1926" y="558"/>
                    <a:pt x="1683" y="1078"/>
                  </a:cubicBezTo>
                  <a:cubicBezTo>
                    <a:pt x="1402" y="1666"/>
                    <a:pt x="1095" y="2240"/>
                    <a:pt x="748" y="2787"/>
                  </a:cubicBezTo>
                  <a:cubicBezTo>
                    <a:pt x="361" y="3388"/>
                    <a:pt x="0" y="4256"/>
                    <a:pt x="294" y="4764"/>
                  </a:cubicBezTo>
                  <a:cubicBezTo>
                    <a:pt x="423" y="5117"/>
                    <a:pt x="637" y="5272"/>
                    <a:pt x="943" y="5272"/>
                  </a:cubicBezTo>
                  <a:cubicBezTo>
                    <a:pt x="1019" y="5272"/>
                    <a:pt x="1101" y="5263"/>
                    <a:pt x="1189" y="5244"/>
                  </a:cubicBezTo>
                  <a:cubicBezTo>
                    <a:pt x="1830" y="5084"/>
                    <a:pt x="1950" y="4443"/>
                    <a:pt x="2083" y="3882"/>
                  </a:cubicBezTo>
                  <a:cubicBezTo>
                    <a:pt x="2217" y="3375"/>
                    <a:pt x="2190" y="1639"/>
                    <a:pt x="2551" y="1359"/>
                  </a:cubicBezTo>
                  <a:lnTo>
                    <a:pt x="2551" y="1359"/>
                  </a:lnTo>
                  <a:cubicBezTo>
                    <a:pt x="3579" y="2267"/>
                    <a:pt x="2511" y="4350"/>
                    <a:pt x="3539" y="5244"/>
                  </a:cubicBezTo>
                  <a:cubicBezTo>
                    <a:pt x="3586" y="5291"/>
                    <a:pt x="3644" y="5312"/>
                    <a:pt x="3705" y="5312"/>
                  </a:cubicBezTo>
                  <a:cubicBezTo>
                    <a:pt x="3993" y="5312"/>
                    <a:pt x="4346" y="4850"/>
                    <a:pt x="3873" y="4443"/>
                  </a:cubicBezTo>
                  <a:cubicBezTo>
                    <a:pt x="3258" y="3896"/>
                    <a:pt x="3445" y="437"/>
                    <a:pt x="2724" y="77"/>
                  </a:cubicBezTo>
                  <a:cubicBezTo>
                    <a:pt x="2617" y="25"/>
                    <a:pt x="2525" y="1"/>
                    <a:pt x="24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2"/>
            <p:cNvSpPr/>
            <p:nvPr/>
          </p:nvSpPr>
          <p:spPr>
            <a:xfrm>
              <a:off x="5117643" y="1472316"/>
              <a:ext cx="188120" cy="192114"/>
            </a:xfrm>
            <a:custGeom>
              <a:rect b="b" l="l" r="r" t="t"/>
              <a:pathLst>
                <a:path extrusionOk="0" h="5387" w="5275">
                  <a:moveTo>
                    <a:pt x="3258" y="1"/>
                  </a:moveTo>
                  <a:lnTo>
                    <a:pt x="3258" y="1"/>
                  </a:lnTo>
                  <a:cubicBezTo>
                    <a:pt x="3765" y="1269"/>
                    <a:pt x="3845" y="2791"/>
                    <a:pt x="4366" y="4060"/>
                  </a:cubicBezTo>
                  <a:cubicBezTo>
                    <a:pt x="4302" y="4100"/>
                    <a:pt x="4204" y="4116"/>
                    <a:pt x="4083" y="4116"/>
                  </a:cubicBezTo>
                  <a:cubicBezTo>
                    <a:pt x="3470" y="4116"/>
                    <a:pt x="2264" y="3691"/>
                    <a:pt x="1829" y="3646"/>
                  </a:cubicBezTo>
                  <a:cubicBezTo>
                    <a:pt x="1618" y="3627"/>
                    <a:pt x="1399" y="3601"/>
                    <a:pt x="1189" y="3601"/>
                  </a:cubicBezTo>
                  <a:cubicBezTo>
                    <a:pt x="816" y="3601"/>
                    <a:pt x="471" y="3683"/>
                    <a:pt x="240" y="4033"/>
                  </a:cubicBezTo>
                  <a:cubicBezTo>
                    <a:pt x="0" y="4407"/>
                    <a:pt x="27" y="4741"/>
                    <a:pt x="387" y="5035"/>
                  </a:cubicBezTo>
                  <a:cubicBezTo>
                    <a:pt x="615" y="5294"/>
                    <a:pt x="1032" y="5387"/>
                    <a:pt x="1478" y="5387"/>
                  </a:cubicBezTo>
                  <a:cubicBezTo>
                    <a:pt x="1790" y="5387"/>
                    <a:pt x="2117" y="5341"/>
                    <a:pt x="2403" y="5275"/>
                  </a:cubicBezTo>
                  <a:cubicBezTo>
                    <a:pt x="3044" y="5128"/>
                    <a:pt x="3685" y="5035"/>
                    <a:pt x="4339" y="4968"/>
                  </a:cubicBezTo>
                  <a:cubicBezTo>
                    <a:pt x="5020" y="4901"/>
                    <a:pt x="5274" y="4661"/>
                    <a:pt x="5194" y="3953"/>
                  </a:cubicBezTo>
                  <a:cubicBezTo>
                    <a:pt x="5101" y="3165"/>
                    <a:pt x="4607" y="2351"/>
                    <a:pt x="4313" y="1590"/>
                  </a:cubicBezTo>
                  <a:cubicBezTo>
                    <a:pt x="4032" y="895"/>
                    <a:pt x="4019" y="255"/>
                    <a:pt x="3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2"/>
            <p:cNvSpPr/>
            <p:nvPr/>
          </p:nvSpPr>
          <p:spPr>
            <a:xfrm>
              <a:off x="5139147" y="1337763"/>
              <a:ext cx="158092" cy="199104"/>
            </a:xfrm>
            <a:custGeom>
              <a:rect b="b" l="l" r="r" t="t"/>
              <a:pathLst>
                <a:path extrusionOk="0" h="5583" w="4433">
                  <a:moveTo>
                    <a:pt x="1139" y="0"/>
                  </a:moveTo>
                  <a:cubicBezTo>
                    <a:pt x="1052" y="0"/>
                    <a:pt x="957" y="24"/>
                    <a:pt x="852" y="75"/>
                  </a:cubicBezTo>
                  <a:cubicBezTo>
                    <a:pt x="452" y="1264"/>
                    <a:pt x="3616" y="3680"/>
                    <a:pt x="1600" y="4562"/>
                  </a:cubicBezTo>
                  <a:cubicBezTo>
                    <a:pt x="1423" y="4631"/>
                    <a:pt x="1176" y="4642"/>
                    <a:pt x="904" y="4642"/>
                  </a:cubicBezTo>
                  <a:cubicBezTo>
                    <a:pt x="765" y="4642"/>
                    <a:pt x="619" y="4639"/>
                    <a:pt x="473" y="4639"/>
                  </a:cubicBezTo>
                  <a:cubicBezTo>
                    <a:pt x="408" y="4639"/>
                    <a:pt x="343" y="4640"/>
                    <a:pt x="278" y="4642"/>
                  </a:cubicBezTo>
                  <a:cubicBezTo>
                    <a:pt x="139" y="4957"/>
                    <a:pt x="1" y="5583"/>
                    <a:pt x="493" y="5583"/>
                  </a:cubicBezTo>
                  <a:cubicBezTo>
                    <a:pt x="522" y="5583"/>
                    <a:pt x="552" y="5581"/>
                    <a:pt x="585" y="5576"/>
                  </a:cubicBezTo>
                  <a:cubicBezTo>
                    <a:pt x="839" y="5550"/>
                    <a:pt x="1173" y="5042"/>
                    <a:pt x="1440" y="4909"/>
                  </a:cubicBezTo>
                  <a:cubicBezTo>
                    <a:pt x="1694" y="4762"/>
                    <a:pt x="1974" y="4668"/>
                    <a:pt x="2268" y="4615"/>
                  </a:cubicBezTo>
                  <a:cubicBezTo>
                    <a:pt x="2342" y="4604"/>
                    <a:pt x="2427" y="4602"/>
                    <a:pt x="2516" y="4602"/>
                  </a:cubicBezTo>
                  <a:cubicBezTo>
                    <a:pt x="2559" y="4602"/>
                    <a:pt x="2602" y="4602"/>
                    <a:pt x="2645" y="4602"/>
                  </a:cubicBezTo>
                  <a:cubicBezTo>
                    <a:pt x="2836" y="4602"/>
                    <a:pt x="3029" y="4594"/>
                    <a:pt x="3162" y="4508"/>
                  </a:cubicBezTo>
                  <a:cubicBezTo>
                    <a:pt x="3683" y="4174"/>
                    <a:pt x="3509" y="3080"/>
                    <a:pt x="3683" y="2559"/>
                  </a:cubicBezTo>
                  <a:cubicBezTo>
                    <a:pt x="3830" y="2118"/>
                    <a:pt x="4217" y="1838"/>
                    <a:pt x="4337" y="1411"/>
                  </a:cubicBezTo>
                  <a:cubicBezTo>
                    <a:pt x="4433" y="1021"/>
                    <a:pt x="4230" y="760"/>
                    <a:pt x="3985" y="760"/>
                  </a:cubicBezTo>
                  <a:cubicBezTo>
                    <a:pt x="3852" y="760"/>
                    <a:pt x="3707" y="836"/>
                    <a:pt x="3590" y="1010"/>
                  </a:cubicBezTo>
                  <a:cubicBezTo>
                    <a:pt x="3109" y="1691"/>
                    <a:pt x="3750" y="2679"/>
                    <a:pt x="3082" y="3307"/>
                  </a:cubicBezTo>
                  <a:cubicBezTo>
                    <a:pt x="2077" y="2988"/>
                    <a:pt x="2119" y="0"/>
                    <a:pt x="11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2"/>
            <p:cNvSpPr/>
            <p:nvPr/>
          </p:nvSpPr>
          <p:spPr>
            <a:xfrm>
              <a:off x="5026205" y="1651162"/>
              <a:ext cx="503341" cy="423564"/>
            </a:xfrm>
            <a:custGeom>
              <a:rect b="b" l="l" r="r" t="t"/>
              <a:pathLst>
                <a:path extrusionOk="0" h="11877" w="14114">
                  <a:moveTo>
                    <a:pt x="2679" y="1"/>
                  </a:moveTo>
                  <a:cubicBezTo>
                    <a:pt x="2507" y="1"/>
                    <a:pt x="2339" y="15"/>
                    <a:pt x="2177" y="46"/>
                  </a:cubicBezTo>
                  <a:cubicBezTo>
                    <a:pt x="1429" y="193"/>
                    <a:pt x="855" y="981"/>
                    <a:pt x="187" y="1261"/>
                  </a:cubicBezTo>
                  <a:lnTo>
                    <a:pt x="0" y="1181"/>
                  </a:lnTo>
                  <a:lnTo>
                    <a:pt x="0" y="1181"/>
                  </a:lnTo>
                  <a:cubicBezTo>
                    <a:pt x="2417" y="2410"/>
                    <a:pt x="2711" y="5454"/>
                    <a:pt x="4727" y="7190"/>
                  </a:cubicBezTo>
                  <a:cubicBezTo>
                    <a:pt x="6663" y="8872"/>
                    <a:pt x="9000" y="10034"/>
                    <a:pt x="11523" y="10581"/>
                  </a:cubicBezTo>
                  <a:cubicBezTo>
                    <a:pt x="12231" y="10755"/>
                    <a:pt x="13099" y="10915"/>
                    <a:pt x="13166" y="11876"/>
                  </a:cubicBezTo>
                  <a:lnTo>
                    <a:pt x="14114" y="10020"/>
                  </a:lnTo>
                  <a:lnTo>
                    <a:pt x="14114" y="10020"/>
                  </a:lnTo>
                  <a:cubicBezTo>
                    <a:pt x="13869" y="10073"/>
                    <a:pt x="13636" y="10097"/>
                    <a:pt x="13415" y="10097"/>
                  </a:cubicBezTo>
                  <a:cubicBezTo>
                    <a:pt x="11302" y="10097"/>
                    <a:pt x="10295" y="7897"/>
                    <a:pt x="10295" y="7897"/>
                  </a:cubicBezTo>
                  <a:cubicBezTo>
                    <a:pt x="9334" y="6682"/>
                    <a:pt x="8880" y="5080"/>
                    <a:pt x="8239" y="3611"/>
                  </a:cubicBezTo>
                  <a:cubicBezTo>
                    <a:pt x="7878" y="2730"/>
                    <a:pt x="7251" y="1982"/>
                    <a:pt x="6463" y="1448"/>
                  </a:cubicBezTo>
                  <a:cubicBezTo>
                    <a:pt x="5484" y="823"/>
                    <a:pt x="3975" y="1"/>
                    <a:pt x="2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2"/>
            <p:cNvSpPr/>
            <p:nvPr/>
          </p:nvSpPr>
          <p:spPr>
            <a:xfrm>
              <a:off x="5189538" y="1667068"/>
              <a:ext cx="21932" cy="16226"/>
            </a:xfrm>
            <a:custGeom>
              <a:rect b="b" l="l" r="r" t="t"/>
              <a:pathLst>
                <a:path extrusionOk="0" h="455" w="615">
                  <a:moveTo>
                    <a:pt x="0" y="1"/>
                  </a:moveTo>
                  <a:lnTo>
                    <a:pt x="0" y="1"/>
                  </a:lnTo>
                  <a:cubicBezTo>
                    <a:pt x="200" y="148"/>
                    <a:pt x="401" y="295"/>
                    <a:pt x="588" y="455"/>
                  </a:cubicBezTo>
                  <a:cubicBezTo>
                    <a:pt x="588" y="401"/>
                    <a:pt x="601" y="348"/>
                    <a:pt x="614" y="281"/>
                  </a:cubicBezTo>
                  <a:cubicBezTo>
                    <a:pt x="414" y="188"/>
                    <a:pt x="214" y="94"/>
                    <a:pt x="0" y="1"/>
                  </a:cubicBez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2"/>
            <p:cNvSpPr/>
            <p:nvPr/>
          </p:nvSpPr>
          <p:spPr>
            <a:xfrm>
              <a:off x="5026668" y="1670420"/>
              <a:ext cx="490966" cy="404306"/>
            </a:xfrm>
            <a:custGeom>
              <a:rect b="b" l="l" r="r" t="t"/>
              <a:pathLst>
                <a:path extrusionOk="0" h="11337" w="13767">
                  <a:moveTo>
                    <a:pt x="1229" y="0"/>
                  </a:moveTo>
                  <a:cubicBezTo>
                    <a:pt x="882" y="267"/>
                    <a:pt x="548" y="575"/>
                    <a:pt x="174" y="721"/>
                  </a:cubicBezTo>
                  <a:lnTo>
                    <a:pt x="1" y="641"/>
                  </a:lnTo>
                  <a:lnTo>
                    <a:pt x="1" y="641"/>
                  </a:lnTo>
                  <a:cubicBezTo>
                    <a:pt x="2404" y="1870"/>
                    <a:pt x="2698" y="4914"/>
                    <a:pt x="4714" y="6650"/>
                  </a:cubicBezTo>
                  <a:cubicBezTo>
                    <a:pt x="6663" y="8332"/>
                    <a:pt x="9000" y="9494"/>
                    <a:pt x="11510" y="10041"/>
                  </a:cubicBezTo>
                  <a:cubicBezTo>
                    <a:pt x="12231" y="10215"/>
                    <a:pt x="13086" y="10375"/>
                    <a:pt x="13153" y="11336"/>
                  </a:cubicBezTo>
                  <a:lnTo>
                    <a:pt x="13767" y="10135"/>
                  </a:lnTo>
                  <a:cubicBezTo>
                    <a:pt x="13607" y="10121"/>
                    <a:pt x="13446" y="10108"/>
                    <a:pt x="13286" y="10095"/>
                  </a:cubicBezTo>
                  <a:cubicBezTo>
                    <a:pt x="12538" y="9988"/>
                    <a:pt x="11844" y="9681"/>
                    <a:pt x="11150" y="9414"/>
                  </a:cubicBezTo>
                  <a:cubicBezTo>
                    <a:pt x="10255" y="9066"/>
                    <a:pt x="9334" y="8773"/>
                    <a:pt x="8493" y="8292"/>
                  </a:cubicBezTo>
                  <a:cubicBezTo>
                    <a:pt x="7531" y="7758"/>
                    <a:pt x="6744" y="6957"/>
                    <a:pt x="6223" y="5982"/>
                  </a:cubicBezTo>
                  <a:cubicBezTo>
                    <a:pt x="5756" y="5101"/>
                    <a:pt x="5462" y="4140"/>
                    <a:pt x="5048" y="3232"/>
                  </a:cubicBezTo>
                  <a:cubicBezTo>
                    <a:pt x="4901" y="2898"/>
                    <a:pt x="4701" y="2591"/>
                    <a:pt x="4487" y="2310"/>
                  </a:cubicBezTo>
                  <a:cubicBezTo>
                    <a:pt x="4193" y="1990"/>
                    <a:pt x="3873" y="1696"/>
                    <a:pt x="3512" y="1456"/>
                  </a:cubicBezTo>
                  <a:cubicBezTo>
                    <a:pt x="2912" y="1069"/>
                    <a:pt x="2271" y="708"/>
                    <a:pt x="1630" y="401"/>
                  </a:cubicBezTo>
                  <a:cubicBezTo>
                    <a:pt x="1456" y="307"/>
                    <a:pt x="1323" y="174"/>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2"/>
            <p:cNvSpPr/>
            <p:nvPr/>
          </p:nvSpPr>
          <p:spPr>
            <a:xfrm>
              <a:off x="5004094" y="1528984"/>
              <a:ext cx="159768" cy="138228"/>
            </a:xfrm>
            <a:custGeom>
              <a:rect b="b" l="l" r="r" t="t"/>
              <a:pathLst>
                <a:path extrusionOk="0" h="3876" w="4480">
                  <a:moveTo>
                    <a:pt x="2265" y="0"/>
                  </a:moveTo>
                  <a:cubicBezTo>
                    <a:pt x="1039" y="0"/>
                    <a:pt x="1" y="1208"/>
                    <a:pt x="433" y="2538"/>
                  </a:cubicBezTo>
                  <a:cubicBezTo>
                    <a:pt x="712" y="3417"/>
                    <a:pt x="1489" y="3876"/>
                    <a:pt x="2270" y="3876"/>
                  </a:cubicBezTo>
                  <a:cubicBezTo>
                    <a:pt x="2946" y="3876"/>
                    <a:pt x="3626" y="3531"/>
                    <a:pt x="3985" y="2818"/>
                  </a:cubicBezTo>
                  <a:cubicBezTo>
                    <a:pt x="4479" y="1870"/>
                    <a:pt x="4092" y="708"/>
                    <a:pt x="3144" y="214"/>
                  </a:cubicBezTo>
                  <a:cubicBezTo>
                    <a:pt x="2852" y="67"/>
                    <a:pt x="2553" y="0"/>
                    <a:pt x="2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2"/>
            <p:cNvSpPr/>
            <p:nvPr/>
          </p:nvSpPr>
          <p:spPr>
            <a:xfrm>
              <a:off x="5028594" y="1535688"/>
              <a:ext cx="141937" cy="125675"/>
            </a:xfrm>
            <a:custGeom>
              <a:rect b="b" l="l" r="r" t="t"/>
              <a:pathLst>
                <a:path extrusionOk="0" h="3524" w="3980">
                  <a:moveTo>
                    <a:pt x="1990" y="1"/>
                  </a:moveTo>
                  <a:cubicBezTo>
                    <a:pt x="1617" y="1"/>
                    <a:pt x="1241" y="118"/>
                    <a:pt x="921" y="360"/>
                  </a:cubicBezTo>
                  <a:cubicBezTo>
                    <a:pt x="147" y="948"/>
                    <a:pt x="0" y="2056"/>
                    <a:pt x="588" y="2830"/>
                  </a:cubicBezTo>
                  <a:cubicBezTo>
                    <a:pt x="933" y="3285"/>
                    <a:pt x="1458" y="3524"/>
                    <a:pt x="1989" y="3524"/>
                  </a:cubicBezTo>
                  <a:cubicBezTo>
                    <a:pt x="2362" y="3524"/>
                    <a:pt x="2738" y="3406"/>
                    <a:pt x="3058" y="3164"/>
                  </a:cubicBezTo>
                  <a:cubicBezTo>
                    <a:pt x="3832" y="2577"/>
                    <a:pt x="3979" y="1468"/>
                    <a:pt x="3392" y="694"/>
                  </a:cubicBezTo>
                  <a:cubicBezTo>
                    <a:pt x="3046" y="239"/>
                    <a:pt x="2521" y="1"/>
                    <a:pt x="1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2"/>
            <p:cNvSpPr/>
            <p:nvPr/>
          </p:nvSpPr>
          <p:spPr>
            <a:xfrm>
              <a:off x="4972854" y="1599773"/>
              <a:ext cx="255771" cy="172286"/>
            </a:xfrm>
            <a:custGeom>
              <a:rect b="b" l="l" r="r" t="t"/>
              <a:pathLst>
                <a:path extrusionOk="0" h="4831" w="7172">
                  <a:moveTo>
                    <a:pt x="1605" y="0"/>
                  </a:moveTo>
                  <a:cubicBezTo>
                    <a:pt x="1094" y="0"/>
                    <a:pt x="602" y="277"/>
                    <a:pt x="348" y="766"/>
                  </a:cubicBezTo>
                  <a:cubicBezTo>
                    <a:pt x="1" y="1461"/>
                    <a:pt x="268" y="2302"/>
                    <a:pt x="962" y="2662"/>
                  </a:cubicBezTo>
                  <a:lnTo>
                    <a:pt x="4928" y="4678"/>
                  </a:lnTo>
                  <a:cubicBezTo>
                    <a:pt x="5133" y="4781"/>
                    <a:pt x="5352" y="4830"/>
                    <a:pt x="5566" y="4830"/>
                  </a:cubicBezTo>
                  <a:cubicBezTo>
                    <a:pt x="6077" y="4830"/>
                    <a:pt x="6566" y="4553"/>
                    <a:pt x="6811" y="4064"/>
                  </a:cubicBezTo>
                  <a:cubicBezTo>
                    <a:pt x="7171" y="3370"/>
                    <a:pt x="6891" y="2529"/>
                    <a:pt x="6196" y="2168"/>
                  </a:cubicBezTo>
                  <a:lnTo>
                    <a:pt x="2244" y="152"/>
                  </a:lnTo>
                  <a:cubicBezTo>
                    <a:pt x="2039" y="49"/>
                    <a:pt x="1820" y="0"/>
                    <a:pt x="1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2"/>
            <p:cNvSpPr/>
            <p:nvPr/>
          </p:nvSpPr>
          <p:spPr>
            <a:xfrm>
              <a:off x="4950030" y="1643780"/>
              <a:ext cx="190010" cy="108628"/>
            </a:xfrm>
            <a:custGeom>
              <a:rect b="b" l="l" r="r" t="t"/>
              <a:pathLst>
                <a:path extrusionOk="0" h="3046" w="5328">
                  <a:moveTo>
                    <a:pt x="453" y="1"/>
                  </a:moveTo>
                  <a:cubicBezTo>
                    <a:pt x="308" y="1"/>
                    <a:pt x="170" y="80"/>
                    <a:pt x="94" y="213"/>
                  </a:cubicBezTo>
                  <a:cubicBezTo>
                    <a:pt x="0" y="414"/>
                    <a:pt x="80" y="641"/>
                    <a:pt x="267" y="747"/>
                  </a:cubicBezTo>
                  <a:lnTo>
                    <a:pt x="4700" y="3004"/>
                  </a:lnTo>
                  <a:cubicBezTo>
                    <a:pt x="4760" y="3032"/>
                    <a:pt x="4822" y="3045"/>
                    <a:pt x="4883" y="3045"/>
                  </a:cubicBezTo>
                  <a:cubicBezTo>
                    <a:pt x="5025" y="3045"/>
                    <a:pt x="5159" y="2971"/>
                    <a:pt x="5234" y="2830"/>
                  </a:cubicBezTo>
                  <a:cubicBezTo>
                    <a:pt x="5328" y="2643"/>
                    <a:pt x="5261" y="2403"/>
                    <a:pt x="5061" y="2310"/>
                  </a:cubicBezTo>
                  <a:lnTo>
                    <a:pt x="628" y="40"/>
                  </a:lnTo>
                  <a:cubicBezTo>
                    <a:pt x="571" y="13"/>
                    <a:pt x="511" y="1"/>
                    <a:pt x="4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2"/>
            <p:cNvSpPr/>
            <p:nvPr/>
          </p:nvSpPr>
          <p:spPr>
            <a:xfrm>
              <a:off x="5091431" y="1626235"/>
              <a:ext cx="181451" cy="161729"/>
            </a:xfrm>
            <a:custGeom>
              <a:rect b="b" l="l" r="r" t="t"/>
              <a:pathLst>
                <a:path extrusionOk="0" h="4535" w="5088">
                  <a:moveTo>
                    <a:pt x="2598" y="0"/>
                  </a:moveTo>
                  <a:cubicBezTo>
                    <a:pt x="1779" y="0"/>
                    <a:pt x="984" y="467"/>
                    <a:pt x="575" y="1266"/>
                  </a:cubicBezTo>
                  <a:cubicBezTo>
                    <a:pt x="1" y="2388"/>
                    <a:pt x="415" y="3750"/>
                    <a:pt x="1509" y="4297"/>
                  </a:cubicBezTo>
                  <a:cubicBezTo>
                    <a:pt x="1821" y="4458"/>
                    <a:pt x="2154" y="4535"/>
                    <a:pt x="2485" y="4535"/>
                  </a:cubicBezTo>
                  <a:cubicBezTo>
                    <a:pt x="3303" y="4535"/>
                    <a:pt x="4105" y="4068"/>
                    <a:pt x="4514" y="3269"/>
                  </a:cubicBezTo>
                  <a:cubicBezTo>
                    <a:pt x="5088" y="2147"/>
                    <a:pt x="4661" y="785"/>
                    <a:pt x="3579" y="238"/>
                  </a:cubicBezTo>
                  <a:cubicBezTo>
                    <a:pt x="3264" y="77"/>
                    <a:pt x="2929"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2"/>
            <p:cNvSpPr/>
            <p:nvPr/>
          </p:nvSpPr>
          <p:spPr>
            <a:xfrm>
              <a:off x="5125738" y="1646491"/>
              <a:ext cx="80027" cy="94434"/>
            </a:xfrm>
            <a:custGeom>
              <a:rect b="b" l="l" r="r" t="t"/>
              <a:pathLst>
                <a:path extrusionOk="0" h="2648" w="2244">
                  <a:moveTo>
                    <a:pt x="1858" y="0"/>
                  </a:moveTo>
                  <a:cubicBezTo>
                    <a:pt x="1270" y="0"/>
                    <a:pt x="731" y="315"/>
                    <a:pt x="454" y="832"/>
                  </a:cubicBezTo>
                  <a:cubicBezTo>
                    <a:pt x="93" y="1406"/>
                    <a:pt x="0" y="2167"/>
                    <a:pt x="240" y="2554"/>
                  </a:cubicBezTo>
                  <a:cubicBezTo>
                    <a:pt x="267" y="2607"/>
                    <a:pt x="334" y="2647"/>
                    <a:pt x="414" y="2647"/>
                  </a:cubicBezTo>
                  <a:cubicBezTo>
                    <a:pt x="454" y="2647"/>
                    <a:pt x="481" y="2634"/>
                    <a:pt x="521" y="2621"/>
                  </a:cubicBezTo>
                  <a:cubicBezTo>
                    <a:pt x="614" y="2567"/>
                    <a:pt x="641" y="2434"/>
                    <a:pt x="588" y="2340"/>
                  </a:cubicBezTo>
                  <a:cubicBezTo>
                    <a:pt x="467" y="2140"/>
                    <a:pt x="494" y="1553"/>
                    <a:pt x="801" y="1045"/>
                  </a:cubicBezTo>
                  <a:cubicBezTo>
                    <a:pt x="1017" y="652"/>
                    <a:pt x="1425" y="416"/>
                    <a:pt x="1866" y="416"/>
                  </a:cubicBezTo>
                  <a:cubicBezTo>
                    <a:pt x="1889" y="416"/>
                    <a:pt x="1913" y="416"/>
                    <a:pt x="1936" y="418"/>
                  </a:cubicBezTo>
                  <a:cubicBezTo>
                    <a:pt x="1948" y="419"/>
                    <a:pt x="1960" y="420"/>
                    <a:pt x="1971" y="420"/>
                  </a:cubicBezTo>
                  <a:cubicBezTo>
                    <a:pt x="2219" y="420"/>
                    <a:pt x="2244" y="17"/>
                    <a:pt x="1963" y="4"/>
                  </a:cubicBezTo>
                  <a:cubicBezTo>
                    <a:pt x="1928" y="2"/>
                    <a:pt x="1892" y="0"/>
                    <a:pt x="1858" y="0"/>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2"/>
            <p:cNvSpPr/>
            <p:nvPr/>
          </p:nvSpPr>
          <p:spPr>
            <a:xfrm>
              <a:off x="5096210" y="1812249"/>
              <a:ext cx="185267" cy="182628"/>
            </a:xfrm>
            <a:custGeom>
              <a:rect b="b" l="l" r="r" t="t"/>
              <a:pathLst>
                <a:path extrusionOk="0" h="5121" w="5195">
                  <a:moveTo>
                    <a:pt x="3635" y="0"/>
                  </a:moveTo>
                  <a:cubicBezTo>
                    <a:pt x="3442" y="0"/>
                    <a:pt x="3261" y="104"/>
                    <a:pt x="3085" y="296"/>
                  </a:cubicBezTo>
                  <a:cubicBezTo>
                    <a:pt x="2644" y="790"/>
                    <a:pt x="2924" y="1391"/>
                    <a:pt x="3125" y="1925"/>
                  </a:cubicBezTo>
                  <a:cubicBezTo>
                    <a:pt x="3312" y="2419"/>
                    <a:pt x="4326" y="3821"/>
                    <a:pt x="4193" y="4262"/>
                  </a:cubicBezTo>
                  <a:cubicBezTo>
                    <a:pt x="3889" y="4223"/>
                    <a:pt x="3579" y="4209"/>
                    <a:pt x="3266" y="4209"/>
                  </a:cubicBezTo>
                  <a:cubicBezTo>
                    <a:pt x="2459" y="4209"/>
                    <a:pt x="1626" y="4301"/>
                    <a:pt x="818" y="4301"/>
                  </a:cubicBezTo>
                  <a:cubicBezTo>
                    <a:pt x="542" y="4301"/>
                    <a:pt x="269" y="4291"/>
                    <a:pt x="0" y="4262"/>
                  </a:cubicBezTo>
                  <a:lnTo>
                    <a:pt x="0" y="4262"/>
                  </a:lnTo>
                  <a:cubicBezTo>
                    <a:pt x="441" y="4929"/>
                    <a:pt x="1055" y="4782"/>
                    <a:pt x="1803" y="4862"/>
                  </a:cubicBezTo>
                  <a:cubicBezTo>
                    <a:pt x="2471" y="4928"/>
                    <a:pt x="3203" y="5120"/>
                    <a:pt x="3887" y="5120"/>
                  </a:cubicBezTo>
                  <a:cubicBezTo>
                    <a:pt x="4036" y="5120"/>
                    <a:pt x="4183" y="5111"/>
                    <a:pt x="4326" y="5089"/>
                  </a:cubicBezTo>
                  <a:cubicBezTo>
                    <a:pt x="5021" y="4983"/>
                    <a:pt x="5194" y="4662"/>
                    <a:pt x="5074" y="3981"/>
                  </a:cubicBezTo>
                  <a:cubicBezTo>
                    <a:pt x="4954" y="3340"/>
                    <a:pt x="4887" y="2699"/>
                    <a:pt x="4860" y="2045"/>
                  </a:cubicBezTo>
                  <a:cubicBezTo>
                    <a:pt x="4820" y="1338"/>
                    <a:pt x="4620" y="430"/>
                    <a:pt x="4086" y="176"/>
                  </a:cubicBezTo>
                  <a:cubicBezTo>
                    <a:pt x="3927" y="57"/>
                    <a:pt x="3778" y="0"/>
                    <a:pt x="3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2"/>
            <p:cNvSpPr/>
            <p:nvPr/>
          </p:nvSpPr>
          <p:spPr>
            <a:xfrm>
              <a:off x="4942398" y="1863603"/>
              <a:ext cx="197642" cy="184232"/>
            </a:xfrm>
            <a:custGeom>
              <a:rect b="b" l="l" r="r" t="t"/>
              <a:pathLst>
                <a:path extrusionOk="0" h="5166" w="5542">
                  <a:moveTo>
                    <a:pt x="5176" y="0"/>
                  </a:moveTo>
                  <a:cubicBezTo>
                    <a:pt x="4959" y="0"/>
                    <a:pt x="4688" y="160"/>
                    <a:pt x="4527" y="298"/>
                  </a:cubicBezTo>
                  <a:cubicBezTo>
                    <a:pt x="4634" y="792"/>
                    <a:pt x="4821" y="1273"/>
                    <a:pt x="4794" y="1607"/>
                  </a:cubicBezTo>
                  <a:cubicBezTo>
                    <a:pt x="4689" y="2312"/>
                    <a:pt x="4283" y="2532"/>
                    <a:pt x="3745" y="2532"/>
                  </a:cubicBezTo>
                  <a:cubicBezTo>
                    <a:pt x="2857" y="2532"/>
                    <a:pt x="1612" y="1930"/>
                    <a:pt x="790" y="1930"/>
                  </a:cubicBezTo>
                  <a:cubicBezTo>
                    <a:pt x="586" y="1930"/>
                    <a:pt x="407" y="1967"/>
                    <a:pt x="267" y="2061"/>
                  </a:cubicBezTo>
                  <a:cubicBezTo>
                    <a:pt x="0" y="3476"/>
                    <a:pt x="3352" y="2394"/>
                    <a:pt x="3979" y="3369"/>
                  </a:cubicBezTo>
                  <a:cubicBezTo>
                    <a:pt x="3552" y="4170"/>
                    <a:pt x="2431" y="3823"/>
                    <a:pt x="1896" y="4451"/>
                  </a:cubicBezTo>
                  <a:cubicBezTo>
                    <a:pt x="1587" y="4812"/>
                    <a:pt x="1780" y="5165"/>
                    <a:pt x="2130" y="5165"/>
                  </a:cubicBezTo>
                  <a:cubicBezTo>
                    <a:pt x="2233" y="5165"/>
                    <a:pt x="2349" y="5135"/>
                    <a:pt x="2471" y="5065"/>
                  </a:cubicBezTo>
                  <a:cubicBezTo>
                    <a:pt x="2858" y="4851"/>
                    <a:pt x="3031" y="4397"/>
                    <a:pt x="3405" y="4144"/>
                  </a:cubicBezTo>
                  <a:cubicBezTo>
                    <a:pt x="3873" y="3823"/>
                    <a:pt x="4967" y="3703"/>
                    <a:pt x="5154" y="3115"/>
                  </a:cubicBezTo>
                  <a:cubicBezTo>
                    <a:pt x="5248" y="2848"/>
                    <a:pt x="5048" y="2488"/>
                    <a:pt x="5021" y="2221"/>
                  </a:cubicBezTo>
                  <a:cubicBezTo>
                    <a:pt x="4994" y="1927"/>
                    <a:pt x="5007" y="1633"/>
                    <a:pt x="5088" y="1353"/>
                  </a:cubicBezTo>
                  <a:cubicBezTo>
                    <a:pt x="5141" y="1059"/>
                    <a:pt x="5542" y="605"/>
                    <a:pt x="5502" y="338"/>
                  </a:cubicBezTo>
                  <a:cubicBezTo>
                    <a:pt x="5467" y="88"/>
                    <a:pt x="5336" y="0"/>
                    <a:pt x="5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2"/>
            <p:cNvSpPr/>
            <p:nvPr/>
          </p:nvSpPr>
          <p:spPr>
            <a:xfrm>
              <a:off x="5484750" y="2028541"/>
              <a:ext cx="71004" cy="63301"/>
            </a:xfrm>
            <a:custGeom>
              <a:rect b="b" l="l" r="r" t="t"/>
              <a:pathLst>
                <a:path extrusionOk="0" h="1775" w="1991">
                  <a:moveTo>
                    <a:pt x="1002" y="0"/>
                  </a:moveTo>
                  <a:cubicBezTo>
                    <a:pt x="745" y="0"/>
                    <a:pt x="488" y="109"/>
                    <a:pt x="308" y="320"/>
                  </a:cubicBezTo>
                  <a:cubicBezTo>
                    <a:pt x="1" y="707"/>
                    <a:pt x="54" y="1254"/>
                    <a:pt x="428" y="1575"/>
                  </a:cubicBezTo>
                  <a:cubicBezTo>
                    <a:pt x="597" y="1709"/>
                    <a:pt x="799" y="1774"/>
                    <a:pt x="999" y="1774"/>
                  </a:cubicBezTo>
                  <a:cubicBezTo>
                    <a:pt x="1256" y="1774"/>
                    <a:pt x="1510" y="1665"/>
                    <a:pt x="1683" y="1455"/>
                  </a:cubicBezTo>
                  <a:cubicBezTo>
                    <a:pt x="1990" y="1067"/>
                    <a:pt x="1937" y="520"/>
                    <a:pt x="1563" y="199"/>
                  </a:cubicBezTo>
                  <a:cubicBezTo>
                    <a:pt x="1400" y="65"/>
                    <a:pt x="1201" y="0"/>
                    <a:pt x="1002" y="0"/>
                  </a:cubicBez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2"/>
            <p:cNvSpPr/>
            <p:nvPr/>
          </p:nvSpPr>
          <p:spPr>
            <a:xfrm>
              <a:off x="5335718" y="2025117"/>
              <a:ext cx="226671" cy="159804"/>
            </a:xfrm>
            <a:custGeom>
              <a:rect b="b" l="l" r="r" t="t"/>
              <a:pathLst>
                <a:path extrusionOk="0" h="4481" w="6356">
                  <a:moveTo>
                    <a:pt x="5102" y="0"/>
                  </a:moveTo>
                  <a:cubicBezTo>
                    <a:pt x="4650" y="0"/>
                    <a:pt x="4122" y="135"/>
                    <a:pt x="3686" y="295"/>
                  </a:cubicBezTo>
                  <a:cubicBezTo>
                    <a:pt x="2978" y="549"/>
                    <a:pt x="2257" y="763"/>
                    <a:pt x="1522" y="923"/>
                  </a:cubicBezTo>
                  <a:cubicBezTo>
                    <a:pt x="761" y="1097"/>
                    <a:pt x="0" y="1070"/>
                    <a:pt x="80" y="1844"/>
                  </a:cubicBezTo>
                  <a:cubicBezTo>
                    <a:pt x="174" y="2712"/>
                    <a:pt x="3886" y="3326"/>
                    <a:pt x="4220" y="4128"/>
                  </a:cubicBezTo>
                  <a:cubicBezTo>
                    <a:pt x="4325" y="4385"/>
                    <a:pt x="4500" y="4481"/>
                    <a:pt x="4674" y="4481"/>
                  </a:cubicBezTo>
                  <a:cubicBezTo>
                    <a:pt x="4987" y="4481"/>
                    <a:pt x="5297" y="4172"/>
                    <a:pt x="5194" y="3941"/>
                  </a:cubicBezTo>
                  <a:cubicBezTo>
                    <a:pt x="4647" y="2605"/>
                    <a:pt x="2057" y="3286"/>
                    <a:pt x="1482" y="1951"/>
                  </a:cubicBezTo>
                  <a:cubicBezTo>
                    <a:pt x="1607" y="1857"/>
                    <a:pt x="1842" y="1823"/>
                    <a:pt x="2127" y="1823"/>
                  </a:cubicBezTo>
                  <a:cubicBezTo>
                    <a:pt x="2817" y="1823"/>
                    <a:pt x="3807" y="2019"/>
                    <a:pt x="4268" y="2019"/>
                  </a:cubicBezTo>
                  <a:cubicBezTo>
                    <a:pt x="4288" y="2019"/>
                    <a:pt x="4308" y="2019"/>
                    <a:pt x="4326" y="2018"/>
                  </a:cubicBezTo>
                  <a:cubicBezTo>
                    <a:pt x="4954" y="1991"/>
                    <a:pt x="5675" y="2005"/>
                    <a:pt x="6089" y="1337"/>
                  </a:cubicBezTo>
                  <a:cubicBezTo>
                    <a:pt x="6356" y="896"/>
                    <a:pt x="6329" y="536"/>
                    <a:pt x="5915" y="269"/>
                  </a:cubicBezTo>
                  <a:cubicBezTo>
                    <a:pt x="5733" y="75"/>
                    <a:pt x="5439" y="0"/>
                    <a:pt x="51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2"/>
            <p:cNvSpPr/>
            <p:nvPr/>
          </p:nvSpPr>
          <p:spPr>
            <a:xfrm>
              <a:off x="5224273" y="2157067"/>
              <a:ext cx="286227" cy="142579"/>
            </a:xfrm>
            <a:custGeom>
              <a:rect b="b" l="l" r="r" t="t"/>
              <a:pathLst>
                <a:path extrusionOk="0" h="3998" w="8026">
                  <a:moveTo>
                    <a:pt x="7438" y="0"/>
                  </a:moveTo>
                  <a:cubicBezTo>
                    <a:pt x="6738" y="921"/>
                    <a:pt x="5333" y="1283"/>
                    <a:pt x="4068" y="1283"/>
                  </a:cubicBezTo>
                  <a:cubicBezTo>
                    <a:pt x="3499" y="1283"/>
                    <a:pt x="2959" y="1210"/>
                    <a:pt x="2524" y="1082"/>
                  </a:cubicBezTo>
                  <a:cubicBezTo>
                    <a:pt x="2292" y="1013"/>
                    <a:pt x="1542" y="622"/>
                    <a:pt x="1226" y="622"/>
                  </a:cubicBezTo>
                  <a:cubicBezTo>
                    <a:pt x="1052" y="622"/>
                    <a:pt x="1010" y="740"/>
                    <a:pt x="1256" y="1095"/>
                  </a:cubicBezTo>
                  <a:cubicBezTo>
                    <a:pt x="1697" y="1709"/>
                    <a:pt x="2925" y="1683"/>
                    <a:pt x="3606" y="1696"/>
                  </a:cubicBezTo>
                  <a:cubicBezTo>
                    <a:pt x="3656" y="1698"/>
                    <a:pt x="3706" y="1699"/>
                    <a:pt x="3757" y="1699"/>
                  </a:cubicBezTo>
                  <a:cubicBezTo>
                    <a:pt x="4096" y="1699"/>
                    <a:pt x="4444" y="1661"/>
                    <a:pt x="4781" y="1603"/>
                  </a:cubicBezTo>
                  <a:cubicBezTo>
                    <a:pt x="5037" y="1536"/>
                    <a:pt x="5293" y="1320"/>
                    <a:pt x="5565" y="1320"/>
                  </a:cubicBezTo>
                  <a:cubicBezTo>
                    <a:pt x="5619" y="1320"/>
                    <a:pt x="5674" y="1329"/>
                    <a:pt x="5729" y="1349"/>
                  </a:cubicBezTo>
                  <a:cubicBezTo>
                    <a:pt x="5542" y="1971"/>
                    <a:pt x="4312" y="2071"/>
                    <a:pt x="3692" y="2071"/>
                  </a:cubicBezTo>
                  <a:cubicBezTo>
                    <a:pt x="3646" y="2071"/>
                    <a:pt x="3604" y="2071"/>
                    <a:pt x="3566" y="2070"/>
                  </a:cubicBezTo>
                  <a:cubicBezTo>
                    <a:pt x="3016" y="2059"/>
                    <a:pt x="2273" y="1739"/>
                    <a:pt x="1663" y="1739"/>
                  </a:cubicBezTo>
                  <a:cubicBezTo>
                    <a:pt x="1503" y="1739"/>
                    <a:pt x="1352" y="1761"/>
                    <a:pt x="1216" y="1816"/>
                  </a:cubicBezTo>
                  <a:cubicBezTo>
                    <a:pt x="1" y="2283"/>
                    <a:pt x="2204" y="2711"/>
                    <a:pt x="2591" y="2711"/>
                  </a:cubicBezTo>
                  <a:cubicBezTo>
                    <a:pt x="2629" y="2711"/>
                    <a:pt x="2667" y="2712"/>
                    <a:pt x="2704" y="2712"/>
                  </a:cubicBezTo>
                  <a:cubicBezTo>
                    <a:pt x="3349" y="2712"/>
                    <a:pt x="4002" y="2604"/>
                    <a:pt x="4607" y="2377"/>
                  </a:cubicBezTo>
                  <a:cubicBezTo>
                    <a:pt x="4996" y="2239"/>
                    <a:pt x="5762" y="1594"/>
                    <a:pt x="6164" y="1594"/>
                  </a:cubicBezTo>
                  <a:cubicBezTo>
                    <a:pt x="6189" y="1594"/>
                    <a:pt x="6214" y="1597"/>
                    <a:pt x="6236" y="1603"/>
                  </a:cubicBezTo>
                  <a:cubicBezTo>
                    <a:pt x="5943" y="2390"/>
                    <a:pt x="5008" y="2671"/>
                    <a:pt x="4260" y="2898"/>
                  </a:cubicBezTo>
                  <a:cubicBezTo>
                    <a:pt x="3913" y="2991"/>
                    <a:pt x="2097" y="3178"/>
                    <a:pt x="2832" y="3832"/>
                  </a:cubicBezTo>
                  <a:cubicBezTo>
                    <a:pt x="2959" y="3949"/>
                    <a:pt x="3118" y="3997"/>
                    <a:pt x="3295" y="3997"/>
                  </a:cubicBezTo>
                  <a:cubicBezTo>
                    <a:pt x="3987" y="3997"/>
                    <a:pt x="4951" y="3254"/>
                    <a:pt x="5355" y="2978"/>
                  </a:cubicBezTo>
                  <a:cubicBezTo>
                    <a:pt x="5996" y="2551"/>
                    <a:pt x="6410" y="2016"/>
                    <a:pt x="6931" y="1482"/>
                  </a:cubicBezTo>
                  <a:cubicBezTo>
                    <a:pt x="7291" y="1108"/>
                    <a:pt x="7825" y="788"/>
                    <a:pt x="8026" y="307"/>
                  </a:cubicBezTo>
                  <a:cubicBezTo>
                    <a:pt x="7945" y="201"/>
                    <a:pt x="7852" y="120"/>
                    <a:pt x="74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2"/>
            <p:cNvSpPr/>
            <p:nvPr/>
          </p:nvSpPr>
          <p:spPr>
            <a:xfrm>
              <a:off x="5615750" y="1938650"/>
              <a:ext cx="115673" cy="159798"/>
            </a:xfrm>
            <a:custGeom>
              <a:rect b="b" l="l" r="r" t="t"/>
              <a:pathLst>
                <a:path extrusionOk="0" h="4114" w="2978">
                  <a:moveTo>
                    <a:pt x="668" y="1"/>
                  </a:moveTo>
                  <a:lnTo>
                    <a:pt x="668" y="1"/>
                  </a:lnTo>
                  <a:cubicBezTo>
                    <a:pt x="200" y="134"/>
                    <a:pt x="534" y="1202"/>
                    <a:pt x="561" y="1549"/>
                  </a:cubicBezTo>
                  <a:cubicBezTo>
                    <a:pt x="588" y="1897"/>
                    <a:pt x="681" y="2270"/>
                    <a:pt x="641" y="2631"/>
                  </a:cubicBezTo>
                  <a:cubicBezTo>
                    <a:pt x="619" y="2807"/>
                    <a:pt x="533" y="3211"/>
                    <a:pt x="338" y="3211"/>
                  </a:cubicBezTo>
                  <a:cubicBezTo>
                    <a:pt x="297" y="3211"/>
                    <a:pt x="251" y="3193"/>
                    <a:pt x="200" y="3152"/>
                  </a:cubicBezTo>
                  <a:cubicBezTo>
                    <a:pt x="53" y="3352"/>
                    <a:pt x="0" y="3619"/>
                    <a:pt x="53" y="3859"/>
                  </a:cubicBezTo>
                  <a:cubicBezTo>
                    <a:pt x="113" y="4040"/>
                    <a:pt x="225" y="4113"/>
                    <a:pt x="369" y="4113"/>
                  </a:cubicBezTo>
                  <a:cubicBezTo>
                    <a:pt x="971" y="4113"/>
                    <a:pt x="2137" y="2817"/>
                    <a:pt x="2363" y="2591"/>
                  </a:cubicBezTo>
                  <a:cubicBezTo>
                    <a:pt x="2497" y="2457"/>
                    <a:pt x="2978" y="2043"/>
                    <a:pt x="2911" y="1830"/>
                  </a:cubicBezTo>
                  <a:cubicBezTo>
                    <a:pt x="2877" y="1719"/>
                    <a:pt x="2822" y="1672"/>
                    <a:pt x="2752" y="1672"/>
                  </a:cubicBezTo>
                  <a:cubicBezTo>
                    <a:pt x="2369" y="1672"/>
                    <a:pt x="1542" y="3081"/>
                    <a:pt x="1369" y="3081"/>
                  </a:cubicBezTo>
                  <a:cubicBezTo>
                    <a:pt x="1361" y="3081"/>
                    <a:pt x="1354" y="3078"/>
                    <a:pt x="1349" y="3071"/>
                  </a:cubicBezTo>
                  <a:cubicBezTo>
                    <a:pt x="921" y="2551"/>
                    <a:pt x="1909" y="1603"/>
                    <a:pt x="1936" y="1055"/>
                  </a:cubicBezTo>
                  <a:cubicBezTo>
                    <a:pt x="1956" y="810"/>
                    <a:pt x="1839" y="529"/>
                    <a:pt x="1659" y="529"/>
                  </a:cubicBezTo>
                  <a:cubicBezTo>
                    <a:pt x="1594" y="529"/>
                    <a:pt x="1520" y="566"/>
                    <a:pt x="1442" y="655"/>
                  </a:cubicBezTo>
                  <a:cubicBezTo>
                    <a:pt x="1255" y="868"/>
                    <a:pt x="1322" y="1389"/>
                    <a:pt x="1322" y="1656"/>
                  </a:cubicBezTo>
                  <a:cubicBezTo>
                    <a:pt x="1322" y="2003"/>
                    <a:pt x="1115" y="2602"/>
                    <a:pt x="925" y="2602"/>
                  </a:cubicBezTo>
                  <a:cubicBezTo>
                    <a:pt x="911" y="2602"/>
                    <a:pt x="896" y="2599"/>
                    <a:pt x="881" y="2591"/>
                  </a:cubicBezTo>
                  <a:cubicBezTo>
                    <a:pt x="467" y="2017"/>
                    <a:pt x="1509" y="27"/>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42"/>
          <p:cNvGrpSpPr/>
          <p:nvPr/>
        </p:nvGrpSpPr>
        <p:grpSpPr>
          <a:xfrm>
            <a:off x="7415983" y="2461977"/>
            <a:ext cx="729184" cy="1570871"/>
            <a:chOff x="9624404" y="535650"/>
            <a:chExt cx="1021552" cy="2200715"/>
          </a:xfrm>
        </p:grpSpPr>
        <p:sp>
          <p:nvSpPr>
            <p:cNvPr id="1339" name="Google Shape;1339;p42"/>
            <p:cNvSpPr/>
            <p:nvPr/>
          </p:nvSpPr>
          <p:spPr>
            <a:xfrm>
              <a:off x="10419372" y="1985382"/>
              <a:ext cx="81903" cy="82464"/>
            </a:xfrm>
            <a:custGeom>
              <a:rect b="b" l="l" r="r" t="t"/>
              <a:pathLst>
                <a:path extrusionOk="0" h="1910" w="1897">
                  <a:moveTo>
                    <a:pt x="948" y="0"/>
                  </a:moveTo>
                  <a:cubicBezTo>
                    <a:pt x="428" y="0"/>
                    <a:pt x="0" y="427"/>
                    <a:pt x="0" y="961"/>
                  </a:cubicBezTo>
                  <a:cubicBezTo>
                    <a:pt x="0" y="1482"/>
                    <a:pt x="428" y="1909"/>
                    <a:pt x="948" y="1909"/>
                  </a:cubicBezTo>
                  <a:cubicBezTo>
                    <a:pt x="1469" y="1909"/>
                    <a:pt x="1896" y="1482"/>
                    <a:pt x="1896" y="961"/>
                  </a:cubicBezTo>
                  <a:cubicBezTo>
                    <a:pt x="1896" y="427"/>
                    <a:pt x="1469" y="0"/>
                    <a:pt x="9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42"/>
            <p:cNvGrpSpPr/>
            <p:nvPr/>
          </p:nvGrpSpPr>
          <p:grpSpPr>
            <a:xfrm>
              <a:off x="9624404" y="535650"/>
              <a:ext cx="1021552" cy="2200715"/>
              <a:chOff x="9624404" y="535650"/>
              <a:chExt cx="1021552" cy="2200715"/>
            </a:xfrm>
          </p:grpSpPr>
          <p:sp>
            <p:nvSpPr>
              <p:cNvPr id="1341" name="Google Shape;1341;p42"/>
              <p:cNvSpPr/>
              <p:nvPr/>
            </p:nvSpPr>
            <p:spPr>
              <a:xfrm>
                <a:off x="9943678" y="1728494"/>
                <a:ext cx="531096" cy="582647"/>
              </a:xfrm>
              <a:custGeom>
                <a:rect b="b" l="l" r="r" t="t"/>
                <a:pathLst>
                  <a:path extrusionOk="0" h="13495" w="12301">
                    <a:moveTo>
                      <a:pt x="6093" y="1"/>
                    </a:moveTo>
                    <a:cubicBezTo>
                      <a:pt x="5818" y="1"/>
                      <a:pt x="5571" y="339"/>
                      <a:pt x="5811" y="609"/>
                    </a:cubicBezTo>
                    <a:lnTo>
                      <a:pt x="11365" y="6871"/>
                    </a:lnTo>
                    <a:lnTo>
                      <a:pt x="2286" y="12680"/>
                    </a:lnTo>
                    <a:lnTo>
                      <a:pt x="777" y="11278"/>
                    </a:lnTo>
                    <a:cubicBezTo>
                      <a:pt x="697" y="11203"/>
                      <a:pt x="610" y="11172"/>
                      <a:pt x="527" y="11172"/>
                    </a:cubicBezTo>
                    <a:cubicBezTo>
                      <a:pt x="238" y="11172"/>
                      <a:pt x="0" y="11552"/>
                      <a:pt x="270" y="11812"/>
                    </a:cubicBezTo>
                    <a:lnTo>
                      <a:pt x="1992" y="13401"/>
                    </a:lnTo>
                    <a:cubicBezTo>
                      <a:pt x="2059" y="13467"/>
                      <a:pt x="2152" y="13494"/>
                      <a:pt x="2246" y="13494"/>
                    </a:cubicBezTo>
                    <a:cubicBezTo>
                      <a:pt x="2313" y="13494"/>
                      <a:pt x="2393" y="13481"/>
                      <a:pt x="2446" y="13427"/>
                    </a:cubicBezTo>
                    <a:lnTo>
                      <a:pt x="12127" y="7259"/>
                    </a:lnTo>
                    <a:cubicBezTo>
                      <a:pt x="12207" y="7205"/>
                      <a:pt x="12273" y="7112"/>
                      <a:pt x="12287" y="7005"/>
                    </a:cubicBezTo>
                    <a:cubicBezTo>
                      <a:pt x="12300" y="6898"/>
                      <a:pt x="12273" y="6791"/>
                      <a:pt x="12207" y="6711"/>
                    </a:cubicBezTo>
                    <a:lnTo>
                      <a:pt x="6358" y="129"/>
                    </a:lnTo>
                    <a:cubicBezTo>
                      <a:pt x="6278" y="38"/>
                      <a:pt x="6184" y="1"/>
                      <a:pt x="6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2"/>
              <p:cNvSpPr/>
              <p:nvPr/>
            </p:nvSpPr>
            <p:spPr>
              <a:xfrm>
                <a:off x="9895366" y="2279616"/>
                <a:ext cx="163374" cy="165231"/>
              </a:xfrm>
              <a:custGeom>
                <a:rect b="b" l="l" r="r" t="t"/>
                <a:pathLst>
                  <a:path extrusionOk="0" h="3827" w="3784">
                    <a:moveTo>
                      <a:pt x="3355" y="0"/>
                    </a:moveTo>
                    <a:cubicBezTo>
                      <a:pt x="3296" y="0"/>
                      <a:pt x="3236" y="15"/>
                      <a:pt x="3178" y="48"/>
                    </a:cubicBezTo>
                    <a:lnTo>
                      <a:pt x="361" y="1637"/>
                    </a:lnTo>
                    <a:cubicBezTo>
                      <a:pt x="0" y="1840"/>
                      <a:pt x="201" y="2318"/>
                      <a:pt x="529" y="2318"/>
                    </a:cubicBezTo>
                    <a:cubicBezTo>
                      <a:pt x="589" y="2318"/>
                      <a:pt x="655" y="2302"/>
                      <a:pt x="721" y="2265"/>
                    </a:cubicBezTo>
                    <a:lnTo>
                      <a:pt x="2751" y="1130"/>
                    </a:lnTo>
                    <a:lnTo>
                      <a:pt x="2083" y="3359"/>
                    </a:lnTo>
                    <a:cubicBezTo>
                      <a:pt x="2030" y="3546"/>
                      <a:pt x="2137" y="3747"/>
                      <a:pt x="2323" y="3813"/>
                    </a:cubicBezTo>
                    <a:cubicBezTo>
                      <a:pt x="2364" y="3827"/>
                      <a:pt x="2390" y="3827"/>
                      <a:pt x="2430" y="3827"/>
                    </a:cubicBezTo>
                    <a:cubicBezTo>
                      <a:pt x="2590" y="3827"/>
                      <a:pt x="2724" y="3720"/>
                      <a:pt x="2764" y="3573"/>
                    </a:cubicBezTo>
                    <a:lnTo>
                      <a:pt x="3699" y="475"/>
                    </a:lnTo>
                    <a:cubicBezTo>
                      <a:pt x="3784" y="221"/>
                      <a:pt x="3582" y="0"/>
                      <a:pt x="3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2"/>
              <p:cNvSpPr/>
              <p:nvPr/>
            </p:nvSpPr>
            <p:spPr>
              <a:xfrm>
                <a:off x="10151303" y="1560278"/>
                <a:ext cx="33461" cy="1176087"/>
              </a:xfrm>
              <a:custGeom>
                <a:rect b="b" l="l" r="r" t="t"/>
                <a:pathLst>
                  <a:path extrusionOk="0" h="27240" w="775">
                    <a:moveTo>
                      <a:pt x="408" y="1"/>
                    </a:moveTo>
                    <a:cubicBezTo>
                      <a:pt x="224" y="1"/>
                      <a:pt x="41" y="121"/>
                      <a:pt x="41" y="361"/>
                    </a:cubicBezTo>
                    <a:lnTo>
                      <a:pt x="41" y="18360"/>
                    </a:lnTo>
                    <a:lnTo>
                      <a:pt x="1" y="26879"/>
                    </a:lnTo>
                    <a:cubicBezTo>
                      <a:pt x="1" y="27079"/>
                      <a:pt x="161" y="27239"/>
                      <a:pt x="361" y="27239"/>
                    </a:cubicBezTo>
                    <a:cubicBezTo>
                      <a:pt x="561" y="27239"/>
                      <a:pt x="735" y="27079"/>
                      <a:pt x="722" y="26879"/>
                    </a:cubicBezTo>
                    <a:lnTo>
                      <a:pt x="775" y="18373"/>
                    </a:lnTo>
                    <a:lnTo>
                      <a:pt x="775" y="361"/>
                    </a:lnTo>
                    <a:cubicBezTo>
                      <a:pt x="775" y="121"/>
                      <a:pt x="591" y="1"/>
                      <a:pt x="4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2"/>
              <p:cNvSpPr/>
              <p:nvPr/>
            </p:nvSpPr>
            <p:spPr>
              <a:xfrm>
                <a:off x="10070265" y="2566720"/>
                <a:ext cx="194633" cy="140232"/>
              </a:xfrm>
              <a:custGeom>
                <a:rect b="b" l="l" r="r" t="t"/>
                <a:pathLst>
                  <a:path extrusionOk="0" h="3248" w="4508">
                    <a:moveTo>
                      <a:pt x="2576" y="1"/>
                    </a:moveTo>
                    <a:cubicBezTo>
                      <a:pt x="2470" y="1"/>
                      <a:pt x="2377" y="52"/>
                      <a:pt x="2305" y="136"/>
                    </a:cubicBezTo>
                    <a:lnTo>
                      <a:pt x="209" y="2660"/>
                    </a:lnTo>
                    <a:cubicBezTo>
                      <a:pt x="0" y="2928"/>
                      <a:pt x="234" y="3240"/>
                      <a:pt x="500" y="3240"/>
                    </a:cubicBezTo>
                    <a:cubicBezTo>
                      <a:pt x="592" y="3240"/>
                      <a:pt x="687" y="3203"/>
                      <a:pt x="769" y="3114"/>
                    </a:cubicBezTo>
                    <a:lnTo>
                      <a:pt x="2532" y="977"/>
                    </a:lnTo>
                    <a:lnTo>
                      <a:pt x="3774" y="3074"/>
                    </a:lnTo>
                    <a:cubicBezTo>
                      <a:pt x="3840" y="3181"/>
                      <a:pt x="3960" y="3247"/>
                      <a:pt x="4081" y="3247"/>
                    </a:cubicBezTo>
                    <a:cubicBezTo>
                      <a:pt x="4147" y="3247"/>
                      <a:pt x="4214" y="3234"/>
                      <a:pt x="4268" y="3207"/>
                    </a:cubicBezTo>
                    <a:cubicBezTo>
                      <a:pt x="4441" y="3100"/>
                      <a:pt x="4508" y="2887"/>
                      <a:pt x="4401" y="2713"/>
                    </a:cubicBezTo>
                    <a:lnTo>
                      <a:pt x="2892" y="176"/>
                    </a:lnTo>
                    <a:cubicBezTo>
                      <a:pt x="2839" y="70"/>
                      <a:pt x="2732" y="3"/>
                      <a:pt x="2612" y="3"/>
                    </a:cubicBezTo>
                    <a:cubicBezTo>
                      <a:pt x="2600" y="1"/>
                      <a:pt x="2588" y="1"/>
                      <a:pt x="25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2"/>
              <p:cNvSpPr/>
              <p:nvPr/>
            </p:nvSpPr>
            <p:spPr>
              <a:xfrm>
                <a:off x="9624404" y="593806"/>
                <a:ext cx="453726" cy="1137359"/>
              </a:xfrm>
              <a:custGeom>
                <a:rect b="b" l="l" r="r" t="t"/>
                <a:pathLst>
                  <a:path extrusionOk="0" h="26343" w="10509">
                    <a:moveTo>
                      <a:pt x="9244" y="1"/>
                    </a:moveTo>
                    <a:cubicBezTo>
                      <a:pt x="8635" y="1"/>
                      <a:pt x="8040" y="644"/>
                      <a:pt x="8453" y="1350"/>
                    </a:cubicBezTo>
                    <a:lnTo>
                      <a:pt x="8466" y="1390"/>
                    </a:lnTo>
                    <a:cubicBezTo>
                      <a:pt x="8693" y="1738"/>
                      <a:pt x="8786" y="2138"/>
                      <a:pt x="8760" y="2552"/>
                    </a:cubicBezTo>
                    <a:cubicBezTo>
                      <a:pt x="8680" y="2993"/>
                      <a:pt x="8506" y="3393"/>
                      <a:pt x="8226" y="3740"/>
                    </a:cubicBezTo>
                    <a:cubicBezTo>
                      <a:pt x="7905" y="4154"/>
                      <a:pt x="7545" y="4528"/>
                      <a:pt x="7131" y="4862"/>
                    </a:cubicBezTo>
                    <a:cubicBezTo>
                      <a:pt x="6703" y="5223"/>
                      <a:pt x="6249" y="5583"/>
                      <a:pt x="5769" y="5970"/>
                    </a:cubicBezTo>
                    <a:cubicBezTo>
                      <a:pt x="4821" y="6731"/>
                      <a:pt x="3926" y="7586"/>
                      <a:pt x="3125" y="8521"/>
                    </a:cubicBezTo>
                    <a:cubicBezTo>
                      <a:pt x="2284" y="9469"/>
                      <a:pt x="1590" y="10537"/>
                      <a:pt x="1055" y="11685"/>
                    </a:cubicBezTo>
                    <a:cubicBezTo>
                      <a:pt x="775" y="12272"/>
                      <a:pt x="548" y="12887"/>
                      <a:pt x="388" y="13528"/>
                    </a:cubicBezTo>
                    <a:cubicBezTo>
                      <a:pt x="214" y="14155"/>
                      <a:pt x="107" y="14809"/>
                      <a:pt x="67" y="15464"/>
                    </a:cubicBezTo>
                    <a:cubicBezTo>
                      <a:pt x="1" y="16786"/>
                      <a:pt x="174" y="18107"/>
                      <a:pt x="588" y="19362"/>
                    </a:cubicBezTo>
                    <a:cubicBezTo>
                      <a:pt x="989" y="20578"/>
                      <a:pt x="1536" y="21739"/>
                      <a:pt x="2217" y="22834"/>
                    </a:cubicBezTo>
                    <a:cubicBezTo>
                      <a:pt x="2885" y="23889"/>
                      <a:pt x="3632" y="24890"/>
                      <a:pt x="4460" y="25838"/>
                    </a:cubicBezTo>
                    <a:lnTo>
                      <a:pt x="4514" y="25892"/>
                    </a:lnTo>
                    <a:cubicBezTo>
                      <a:pt x="4794" y="26192"/>
                      <a:pt x="5172" y="26343"/>
                      <a:pt x="5551" y="26343"/>
                    </a:cubicBezTo>
                    <a:cubicBezTo>
                      <a:pt x="5913" y="26343"/>
                      <a:pt x="6276" y="26206"/>
                      <a:pt x="6557" y="25932"/>
                    </a:cubicBezTo>
                    <a:cubicBezTo>
                      <a:pt x="7131" y="25384"/>
                      <a:pt x="7131" y="24463"/>
                      <a:pt x="6570" y="23889"/>
                    </a:cubicBezTo>
                    <a:cubicBezTo>
                      <a:pt x="5795" y="23114"/>
                      <a:pt x="5088" y="22273"/>
                      <a:pt x="4447" y="21379"/>
                    </a:cubicBezTo>
                    <a:cubicBezTo>
                      <a:pt x="3819" y="20511"/>
                      <a:pt x="3299" y="19576"/>
                      <a:pt x="2911" y="18575"/>
                    </a:cubicBezTo>
                    <a:cubicBezTo>
                      <a:pt x="2538" y="17613"/>
                      <a:pt x="2351" y="16585"/>
                      <a:pt x="2337" y="15557"/>
                    </a:cubicBezTo>
                    <a:cubicBezTo>
                      <a:pt x="2351" y="15036"/>
                      <a:pt x="2404" y="14529"/>
                      <a:pt x="2511" y="14035"/>
                    </a:cubicBezTo>
                    <a:cubicBezTo>
                      <a:pt x="2618" y="13514"/>
                      <a:pt x="2778" y="13020"/>
                      <a:pt x="2978" y="12540"/>
                    </a:cubicBezTo>
                    <a:cubicBezTo>
                      <a:pt x="3405" y="11538"/>
                      <a:pt x="3966" y="10603"/>
                      <a:pt x="4647" y="9762"/>
                    </a:cubicBezTo>
                    <a:cubicBezTo>
                      <a:pt x="5342" y="8894"/>
                      <a:pt x="6116" y="8080"/>
                      <a:pt x="6957" y="7346"/>
                    </a:cubicBezTo>
                    <a:cubicBezTo>
                      <a:pt x="7371" y="6972"/>
                      <a:pt x="7838" y="6598"/>
                      <a:pt x="8292" y="6184"/>
                    </a:cubicBezTo>
                    <a:cubicBezTo>
                      <a:pt x="8786" y="5743"/>
                      <a:pt x="9227" y="5276"/>
                      <a:pt x="9628" y="4755"/>
                    </a:cubicBezTo>
                    <a:cubicBezTo>
                      <a:pt x="10082" y="4168"/>
                      <a:pt x="10375" y="3487"/>
                      <a:pt x="10482" y="2752"/>
                    </a:cubicBezTo>
                    <a:cubicBezTo>
                      <a:pt x="10495" y="2552"/>
                      <a:pt x="10509" y="2365"/>
                      <a:pt x="10509" y="2165"/>
                    </a:cubicBezTo>
                    <a:cubicBezTo>
                      <a:pt x="10482" y="1965"/>
                      <a:pt x="10482" y="1764"/>
                      <a:pt x="10429" y="1591"/>
                    </a:cubicBezTo>
                    <a:cubicBezTo>
                      <a:pt x="10375" y="1404"/>
                      <a:pt x="10335" y="1204"/>
                      <a:pt x="10255" y="1043"/>
                    </a:cubicBezTo>
                    <a:cubicBezTo>
                      <a:pt x="10188" y="870"/>
                      <a:pt x="10122" y="710"/>
                      <a:pt x="10041" y="536"/>
                    </a:cubicBezTo>
                    <a:cubicBezTo>
                      <a:pt x="10028" y="509"/>
                      <a:pt x="10015" y="483"/>
                      <a:pt x="9988" y="456"/>
                    </a:cubicBezTo>
                    <a:cubicBezTo>
                      <a:pt x="9800" y="134"/>
                      <a:pt x="9521" y="1"/>
                      <a:pt x="9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2"/>
              <p:cNvSpPr/>
              <p:nvPr/>
            </p:nvSpPr>
            <p:spPr>
              <a:xfrm>
                <a:off x="9731649" y="535650"/>
                <a:ext cx="344191" cy="224855"/>
              </a:xfrm>
              <a:custGeom>
                <a:rect b="b" l="l" r="r" t="t"/>
                <a:pathLst>
                  <a:path extrusionOk="0" h="5208" w="7972">
                    <a:moveTo>
                      <a:pt x="5434" y="0"/>
                    </a:moveTo>
                    <a:cubicBezTo>
                      <a:pt x="5034" y="0"/>
                      <a:pt x="4647" y="94"/>
                      <a:pt x="4286" y="267"/>
                    </a:cubicBezTo>
                    <a:cubicBezTo>
                      <a:pt x="3939" y="441"/>
                      <a:pt x="3739" y="761"/>
                      <a:pt x="3418" y="948"/>
                    </a:cubicBezTo>
                    <a:cubicBezTo>
                      <a:pt x="3086" y="1160"/>
                      <a:pt x="2706" y="1192"/>
                      <a:pt x="2321" y="1192"/>
                    </a:cubicBezTo>
                    <a:cubicBezTo>
                      <a:pt x="2154" y="1192"/>
                      <a:pt x="1986" y="1186"/>
                      <a:pt x="1820" y="1186"/>
                    </a:cubicBezTo>
                    <a:cubicBezTo>
                      <a:pt x="1692" y="1186"/>
                      <a:pt x="1566" y="1189"/>
                      <a:pt x="1442" y="1202"/>
                    </a:cubicBezTo>
                    <a:cubicBezTo>
                      <a:pt x="628" y="1255"/>
                      <a:pt x="0" y="1936"/>
                      <a:pt x="40" y="2751"/>
                    </a:cubicBezTo>
                    <a:cubicBezTo>
                      <a:pt x="40" y="3579"/>
                      <a:pt x="534" y="4113"/>
                      <a:pt x="1309" y="4313"/>
                    </a:cubicBezTo>
                    <a:cubicBezTo>
                      <a:pt x="2030" y="4500"/>
                      <a:pt x="2777" y="4353"/>
                      <a:pt x="3498" y="4527"/>
                    </a:cubicBezTo>
                    <a:cubicBezTo>
                      <a:pt x="4166" y="4687"/>
                      <a:pt x="4700" y="5208"/>
                      <a:pt x="5434" y="5208"/>
                    </a:cubicBezTo>
                    <a:cubicBezTo>
                      <a:pt x="6850" y="5168"/>
                      <a:pt x="7971" y="4019"/>
                      <a:pt x="7971" y="2604"/>
                    </a:cubicBezTo>
                    <a:cubicBezTo>
                      <a:pt x="7971" y="1189"/>
                      <a:pt x="6850" y="40"/>
                      <a:pt x="5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2"/>
              <p:cNvSpPr/>
              <p:nvPr/>
            </p:nvSpPr>
            <p:spPr>
              <a:xfrm>
                <a:off x="9731649" y="581199"/>
                <a:ext cx="292295" cy="154523"/>
              </a:xfrm>
              <a:custGeom>
                <a:rect b="b" l="l" r="r" t="t"/>
                <a:pathLst>
                  <a:path extrusionOk="0" h="3579" w="6770">
                    <a:moveTo>
                      <a:pt x="5648" y="0"/>
                    </a:moveTo>
                    <a:cubicBezTo>
                      <a:pt x="5461" y="40"/>
                      <a:pt x="5288" y="94"/>
                      <a:pt x="5127" y="160"/>
                    </a:cubicBezTo>
                    <a:cubicBezTo>
                      <a:pt x="4807" y="307"/>
                      <a:pt x="4513" y="481"/>
                      <a:pt x="4219" y="668"/>
                    </a:cubicBezTo>
                    <a:cubicBezTo>
                      <a:pt x="4086" y="761"/>
                      <a:pt x="3952" y="841"/>
                      <a:pt x="3806" y="908"/>
                    </a:cubicBezTo>
                    <a:cubicBezTo>
                      <a:pt x="3632" y="975"/>
                      <a:pt x="3458" y="1028"/>
                      <a:pt x="3271" y="1055"/>
                    </a:cubicBezTo>
                    <a:cubicBezTo>
                      <a:pt x="3213" y="1060"/>
                      <a:pt x="3154" y="1063"/>
                      <a:pt x="3095" y="1063"/>
                    </a:cubicBezTo>
                    <a:cubicBezTo>
                      <a:pt x="2861" y="1063"/>
                      <a:pt x="2631" y="1020"/>
                      <a:pt x="2417" y="935"/>
                    </a:cubicBezTo>
                    <a:cubicBezTo>
                      <a:pt x="1990" y="748"/>
                      <a:pt x="1616" y="494"/>
                      <a:pt x="1282" y="174"/>
                    </a:cubicBezTo>
                    <a:cubicBezTo>
                      <a:pt x="534" y="294"/>
                      <a:pt x="0" y="948"/>
                      <a:pt x="40" y="1696"/>
                    </a:cubicBezTo>
                    <a:cubicBezTo>
                      <a:pt x="40" y="2524"/>
                      <a:pt x="534" y="3058"/>
                      <a:pt x="1309" y="3258"/>
                    </a:cubicBezTo>
                    <a:cubicBezTo>
                      <a:pt x="2016" y="3458"/>
                      <a:pt x="2777" y="3298"/>
                      <a:pt x="3498" y="3472"/>
                    </a:cubicBezTo>
                    <a:cubicBezTo>
                      <a:pt x="3605" y="3498"/>
                      <a:pt x="3725" y="3538"/>
                      <a:pt x="3832" y="3578"/>
                    </a:cubicBezTo>
                    <a:cubicBezTo>
                      <a:pt x="3859" y="3552"/>
                      <a:pt x="3899" y="3512"/>
                      <a:pt x="3926" y="3472"/>
                    </a:cubicBezTo>
                    <a:cubicBezTo>
                      <a:pt x="4006" y="3365"/>
                      <a:pt x="4073" y="3258"/>
                      <a:pt x="4139" y="3151"/>
                    </a:cubicBezTo>
                    <a:cubicBezTo>
                      <a:pt x="4219" y="3018"/>
                      <a:pt x="4300" y="2898"/>
                      <a:pt x="4393" y="2777"/>
                    </a:cubicBezTo>
                    <a:cubicBezTo>
                      <a:pt x="4500" y="2657"/>
                      <a:pt x="4607" y="2550"/>
                      <a:pt x="4727" y="2457"/>
                    </a:cubicBezTo>
                    <a:cubicBezTo>
                      <a:pt x="4900" y="2350"/>
                      <a:pt x="5087" y="2283"/>
                      <a:pt x="5288" y="2257"/>
                    </a:cubicBezTo>
                    <a:cubicBezTo>
                      <a:pt x="5434" y="2243"/>
                      <a:pt x="5568" y="2243"/>
                      <a:pt x="5702" y="2230"/>
                    </a:cubicBezTo>
                    <a:cubicBezTo>
                      <a:pt x="5808" y="2203"/>
                      <a:pt x="5915" y="2177"/>
                      <a:pt x="6022" y="2136"/>
                    </a:cubicBezTo>
                    <a:cubicBezTo>
                      <a:pt x="6142" y="2083"/>
                      <a:pt x="6249" y="2016"/>
                      <a:pt x="6342" y="1950"/>
                    </a:cubicBezTo>
                    <a:cubicBezTo>
                      <a:pt x="6423" y="1883"/>
                      <a:pt x="6503" y="1816"/>
                      <a:pt x="6556" y="1736"/>
                    </a:cubicBezTo>
                    <a:cubicBezTo>
                      <a:pt x="6609" y="1656"/>
                      <a:pt x="6663" y="1589"/>
                      <a:pt x="6703" y="1509"/>
                    </a:cubicBezTo>
                    <a:cubicBezTo>
                      <a:pt x="6730" y="1429"/>
                      <a:pt x="6756" y="1335"/>
                      <a:pt x="6770" y="1255"/>
                    </a:cubicBezTo>
                    <a:cubicBezTo>
                      <a:pt x="6770" y="1175"/>
                      <a:pt x="6770" y="1082"/>
                      <a:pt x="6770" y="1002"/>
                    </a:cubicBezTo>
                    <a:cubicBezTo>
                      <a:pt x="6743" y="895"/>
                      <a:pt x="6716" y="801"/>
                      <a:pt x="6690" y="694"/>
                    </a:cubicBezTo>
                    <a:cubicBezTo>
                      <a:pt x="6623" y="561"/>
                      <a:pt x="6556" y="441"/>
                      <a:pt x="6476" y="321"/>
                    </a:cubicBezTo>
                    <a:cubicBezTo>
                      <a:pt x="6423" y="267"/>
                      <a:pt x="6369" y="214"/>
                      <a:pt x="6302" y="160"/>
                    </a:cubicBezTo>
                    <a:cubicBezTo>
                      <a:pt x="6249" y="120"/>
                      <a:pt x="6196" y="80"/>
                      <a:pt x="6142" y="54"/>
                    </a:cubicBezTo>
                    <a:cubicBezTo>
                      <a:pt x="6075" y="40"/>
                      <a:pt x="6009" y="13"/>
                      <a:pt x="59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2"/>
              <p:cNvSpPr/>
              <p:nvPr/>
            </p:nvSpPr>
            <p:spPr>
              <a:xfrm>
                <a:off x="9673407" y="583271"/>
                <a:ext cx="211601" cy="296914"/>
              </a:xfrm>
              <a:custGeom>
                <a:rect b="b" l="l" r="r" t="t"/>
                <a:pathLst>
                  <a:path extrusionOk="0" h="6877" w="4901">
                    <a:moveTo>
                      <a:pt x="3522" y="1"/>
                    </a:moveTo>
                    <a:cubicBezTo>
                      <a:pt x="3465" y="1"/>
                      <a:pt x="3409" y="2"/>
                      <a:pt x="3352" y="6"/>
                    </a:cubicBezTo>
                    <a:cubicBezTo>
                      <a:pt x="2230" y="19"/>
                      <a:pt x="1403" y="353"/>
                      <a:pt x="828" y="1381"/>
                    </a:cubicBezTo>
                    <a:cubicBezTo>
                      <a:pt x="1" y="2850"/>
                      <a:pt x="134" y="4879"/>
                      <a:pt x="989" y="6321"/>
                    </a:cubicBezTo>
                    <a:cubicBezTo>
                      <a:pt x="1124" y="6530"/>
                      <a:pt x="1373" y="6876"/>
                      <a:pt x="1673" y="6876"/>
                    </a:cubicBezTo>
                    <a:cubicBezTo>
                      <a:pt x="1698" y="6876"/>
                      <a:pt x="1724" y="6874"/>
                      <a:pt x="1750" y="6869"/>
                    </a:cubicBezTo>
                    <a:cubicBezTo>
                      <a:pt x="2030" y="6802"/>
                      <a:pt x="2043" y="6374"/>
                      <a:pt x="2057" y="6094"/>
                    </a:cubicBezTo>
                    <a:cubicBezTo>
                      <a:pt x="2084" y="5640"/>
                      <a:pt x="1963" y="5199"/>
                      <a:pt x="1950" y="4746"/>
                    </a:cubicBezTo>
                    <a:cubicBezTo>
                      <a:pt x="1950" y="4332"/>
                      <a:pt x="2057" y="4345"/>
                      <a:pt x="2351" y="4131"/>
                    </a:cubicBezTo>
                    <a:cubicBezTo>
                      <a:pt x="2551" y="3958"/>
                      <a:pt x="2644" y="3704"/>
                      <a:pt x="2871" y="3571"/>
                    </a:cubicBezTo>
                    <a:cubicBezTo>
                      <a:pt x="3072" y="3464"/>
                      <a:pt x="3285" y="3410"/>
                      <a:pt x="3512" y="3397"/>
                    </a:cubicBezTo>
                    <a:cubicBezTo>
                      <a:pt x="3926" y="3344"/>
                      <a:pt x="4300" y="3437"/>
                      <a:pt x="4434" y="2970"/>
                    </a:cubicBezTo>
                    <a:cubicBezTo>
                      <a:pt x="4514" y="2663"/>
                      <a:pt x="4393" y="2462"/>
                      <a:pt x="4313" y="2169"/>
                    </a:cubicBezTo>
                    <a:cubicBezTo>
                      <a:pt x="4180" y="1688"/>
                      <a:pt x="4447" y="1448"/>
                      <a:pt x="4634" y="1034"/>
                    </a:cubicBezTo>
                    <a:cubicBezTo>
                      <a:pt x="4901" y="406"/>
                      <a:pt x="4514" y="152"/>
                      <a:pt x="4033" y="46"/>
                    </a:cubicBezTo>
                    <a:cubicBezTo>
                      <a:pt x="3863" y="16"/>
                      <a:pt x="3692" y="1"/>
                      <a:pt x="3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2"/>
              <p:cNvSpPr/>
              <p:nvPr/>
            </p:nvSpPr>
            <p:spPr>
              <a:xfrm>
                <a:off x="9946096" y="622690"/>
                <a:ext cx="20206" cy="19645"/>
              </a:xfrm>
              <a:custGeom>
                <a:rect b="b" l="l" r="r" t="t"/>
                <a:pathLst>
                  <a:path extrusionOk="0" h="455" w="468">
                    <a:moveTo>
                      <a:pt x="241" y="0"/>
                    </a:moveTo>
                    <a:cubicBezTo>
                      <a:pt x="107" y="0"/>
                      <a:pt x="0" y="94"/>
                      <a:pt x="0" y="227"/>
                    </a:cubicBezTo>
                    <a:cubicBezTo>
                      <a:pt x="0" y="348"/>
                      <a:pt x="107" y="454"/>
                      <a:pt x="241" y="454"/>
                    </a:cubicBezTo>
                    <a:cubicBezTo>
                      <a:pt x="361" y="454"/>
                      <a:pt x="467" y="348"/>
                      <a:pt x="467" y="227"/>
                    </a:cubicBezTo>
                    <a:cubicBezTo>
                      <a:pt x="467" y="94"/>
                      <a:pt x="361" y="0"/>
                      <a:pt x="241" y="0"/>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2"/>
              <p:cNvSpPr/>
              <p:nvPr/>
            </p:nvSpPr>
            <p:spPr>
              <a:xfrm>
                <a:off x="9786955" y="1346727"/>
                <a:ext cx="717223" cy="492368"/>
              </a:xfrm>
              <a:custGeom>
                <a:rect b="b" l="l" r="r" t="t"/>
                <a:pathLst>
                  <a:path extrusionOk="0" h="11404" w="16612">
                    <a:moveTo>
                      <a:pt x="8306" y="1"/>
                    </a:moveTo>
                    <a:cubicBezTo>
                      <a:pt x="3713" y="1"/>
                      <a:pt x="1" y="2551"/>
                      <a:pt x="1" y="5702"/>
                    </a:cubicBezTo>
                    <a:cubicBezTo>
                      <a:pt x="1" y="8840"/>
                      <a:pt x="3713" y="11404"/>
                      <a:pt x="8306" y="11404"/>
                    </a:cubicBezTo>
                    <a:cubicBezTo>
                      <a:pt x="12899" y="11404"/>
                      <a:pt x="16611" y="8840"/>
                      <a:pt x="16611" y="5702"/>
                    </a:cubicBezTo>
                    <a:cubicBezTo>
                      <a:pt x="16611" y="2551"/>
                      <a:pt x="12899" y="1"/>
                      <a:pt x="83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2"/>
              <p:cNvSpPr/>
              <p:nvPr/>
            </p:nvSpPr>
            <p:spPr>
              <a:xfrm>
                <a:off x="10154195" y="1608450"/>
                <a:ext cx="375882" cy="100943"/>
              </a:xfrm>
              <a:custGeom>
                <a:rect b="b" l="l" r="r" t="t"/>
                <a:pathLst>
                  <a:path extrusionOk="0" h="2338" w="8706">
                    <a:moveTo>
                      <a:pt x="1175" y="1"/>
                    </a:moveTo>
                    <a:cubicBezTo>
                      <a:pt x="521" y="1"/>
                      <a:pt x="0" y="521"/>
                      <a:pt x="0" y="1176"/>
                    </a:cubicBezTo>
                    <a:cubicBezTo>
                      <a:pt x="0" y="1817"/>
                      <a:pt x="521" y="2337"/>
                      <a:pt x="1175" y="2337"/>
                    </a:cubicBezTo>
                    <a:lnTo>
                      <a:pt x="7544" y="2337"/>
                    </a:lnTo>
                    <a:cubicBezTo>
                      <a:pt x="8185" y="2337"/>
                      <a:pt x="8706" y="1817"/>
                      <a:pt x="8706" y="1176"/>
                    </a:cubicBezTo>
                    <a:cubicBezTo>
                      <a:pt x="8706" y="521"/>
                      <a:pt x="8185" y="1"/>
                      <a:pt x="75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2"/>
              <p:cNvSpPr/>
              <p:nvPr/>
            </p:nvSpPr>
            <p:spPr>
              <a:xfrm>
                <a:off x="10206048" y="1520849"/>
                <a:ext cx="375925" cy="100900"/>
              </a:xfrm>
              <a:custGeom>
                <a:rect b="b" l="l" r="r" t="t"/>
                <a:pathLst>
                  <a:path extrusionOk="0" h="2337" w="8707">
                    <a:moveTo>
                      <a:pt x="1176" y="0"/>
                    </a:moveTo>
                    <a:cubicBezTo>
                      <a:pt x="522" y="0"/>
                      <a:pt x="1" y="521"/>
                      <a:pt x="1" y="1162"/>
                    </a:cubicBezTo>
                    <a:cubicBezTo>
                      <a:pt x="1" y="1803"/>
                      <a:pt x="522" y="2337"/>
                      <a:pt x="1176" y="2337"/>
                    </a:cubicBezTo>
                    <a:lnTo>
                      <a:pt x="7545" y="2337"/>
                    </a:lnTo>
                    <a:cubicBezTo>
                      <a:pt x="8186" y="2337"/>
                      <a:pt x="8707" y="1803"/>
                      <a:pt x="8707" y="1162"/>
                    </a:cubicBezTo>
                    <a:cubicBezTo>
                      <a:pt x="8707" y="521"/>
                      <a:pt x="8186" y="0"/>
                      <a:pt x="75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2"/>
              <p:cNvSpPr/>
              <p:nvPr/>
            </p:nvSpPr>
            <p:spPr>
              <a:xfrm>
                <a:off x="10270075" y="1454533"/>
                <a:ext cx="375882" cy="100943"/>
              </a:xfrm>
              <a:custGeom>
                <a:rect b="b" l="l" r="r" t="t"/>
                <a:pathLst>
                  <a:path extrusionOk="0" h="2338" w="8706">
                    <a:moveTo>
                      <a:pt x="1175" y="1"/>
                    </a:moveTo>
                    <a:cubicBezTo>
                      <a:pt x="521" y="1"/>
                      <a:pt x="0" y="521"/>
                      <a:pt x="0" y="1162"/>
                    </a:cubicBezTo>
                    <a:cubicBezTo>
                      <a:pt x="0" y="1817"/>
                      <a:pt x="521" y="2337"/>
                      <a:pt x="1175" y="2337"/>
                    </a:cubicBezTo>
                    <a:lnTo>
                      <a:pt x="7531" y="2337"/>
                    </a:lnTo>
                    <a:cubicBezTo>
                      <a:pt x="8185" y="2337"/>
                      <a:pt x="8706" y="1817"/>
                      <a:pt x="8706" y="1162"/>
                    </a:cubicBezTo>
                    <a:cubicBezTo>
                      <a:pt x="8706" y="521"/>
                      <a:pt x="8185" y="1"/>
                      <a:pt x="75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2"/>
              <p:cNvSpPr/>
              <p:nvPr/>
            </p:nvSpPr>
            <p:spPr>
              <a:xfrm>
                <a:off x="9956457" y="1382475"/>
                <a:ext cx="476220" cy="326921"/>
              </a:xfrm>
              <a:custGeom>
                <a:rect b="b" l="l" r="r" t="t"/>
                <a:pathLst>
                  <a:path extrusionOk="0" h="7572" w="11030">
                    <a:moveTo>
                      <a:pt x="5515" y="1"/>
                    </a:moveTo>
                    <a:cubicBezTo>
                      <a:pt x="2471" y="1"/>
                      <a:pt x="1" y="1696"/>
                      <a:pt x="1" y="3793"/>
                    </a:cubicBezTo>
                    <a:cubicBezTo>
                      <a:pt x="1" y="5876"/>
                      <a:pt x="2471" y="7571"/>
                      <a:pt x="5515" y="7571"/>
                    </a:cubicBezTo>
                    <a:cubicBezTo>
                      <a:pt x="8559" y="7571"/>
                      <a:pt x="11029" y="5876"/>
                      <a:pt x="11029" y="3793"/>
                    </a:cubicBezTo>
                    <a:cubicBezTo>
                      <a:pt x="11029" y="1696"/>
                      <a:pt x="8559" y="1"/>
                      <a:pt x="55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2"/>
              <p:cNvSpPr/>
              <p:nvPr/>
            </p:nvSpPr>
            <p:spPr>
              <a:xfrm>
                <a:off x="10104027" y="1758352"/>
                <a:ext cx="129741" cy="130302"/>
              </a:xfrm>
              <a:custGeom>
                <a:rect b="b" l="l" r="r" t="t"/>
                <a:pathLst>
                  <a:path extrusionOk="0" h="3018" w="3005">
                    <a:moveTo>
                      <a:pt x="1496" y="0"/>
                    </a:moveTo>
                    <a:cubicBezTo>
                      <a:pt x="668" y="0"/>
                      <a:pt x="1" y="668"/>
                      <a:pt x="1" y="1509"/>
                    </a:cubicBezTo>
                    <a:cubicBezTo>
                      <a:pt x="1" y="2337"/>
                      <a:pt x="668" y="3018"/>
                      <a:pt x="1496" y="3018"/>
                    </a:cubicBezTo>
                    <a:cubicBezTo>
                      <a:pt x="2337" y="3018"/>
                      <a:pt x="3005" y="2337"/>
                      <a:pt x="3005" y="1509"/>
                    </a:cubicBezTo>
                    <a:cubicBezTo>
                      <a:pt x="3005" y="668"/>
                      <a:pt x="2337" y="0"/>
                      <a:pt x="14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6" name="Google Shape;1356;p42"/>
          <p:cNvGrpSpPr/>
          <p:nvPr/>
        </p:nvGrpSpPr>
        <p:grpSpPr>
          <a:xfrm>
            <a:off x="2643229" y="2864273"/>
            <a:ext cx="1715013" cy="766338"/>
            <a:chOff x="8147163" y="2382570"/>
            <a:chExt cx="1703260" cy="761086"/>
          </a:xfrm>
        </p:grpSpPr>
        <p:sp>
          <p:nvSpPr>
            <p:cNvPr id="1357" name="Google Shape;1357;p42"/>
            <p:cNvSpPr/>
            <p:nvPr/>
          </p:nvSpPr>
          <p:spPr>
            <a:xfrm>
              <a:off x="8147163" y="2982789"/>
              <a:ext cx="1372670" cy="58233"/>
            </a:xfrm>
            <a:custGeom>
              <a:rect b="b" l="l" r="r" t="t"/>
              <a:pathLst>
                <a:path extrusionOk="0" h="1349" w="40832">
                  <a:moveTo>
                    <a:pt x="896" y="0"/>
                  </a:moveTo>
                  <a:cubicBezTo>
                    <a:pt x="1" y="0"/>
                    <a:pt x="1" y="1349"/>
                    <a:pt x="896" y="1349"/>
                  </a:cubicBezTo>
                  <a:lnTo>
                    <a:pt x="39937" y="1349"/>
                  </a:lnTo>
                  <a:cubicBezTo>
                    <a:pt x="40832" y="1349"/>
                    <a:pt x="40832" y="0"/>
                    <a:pt x="399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2"/>
            <p:cNvSpPr/>
            <p:nvPr/>
          </p:nvSpPr>
          <p:spPr>
            <a:xfrm>
              <a:off x="9247968" y="2508078"/>
              <a:ext cx="571594" cy="321395"/>
            </a:xfrm>
            <a:custGeom>
              <a:rect b="b" l="l" r="r" t="t"/>
              <a:pathLst>
                <a:path extrusionOk="0" h="7444" w="13239">
                  <a:moveTo>
                    <a:pt x="2710" y="1"/>
                  </a:moveTo>
                  <a:cubicBezTo>
                    <a:pt x="1367" y="1"/>
                    <a:pt x="474" y="1107"/>
                    <a:pt x="67" y="2303"/>
                  </a:cubicBezTo>
                  <a:cubicBezTo>
                    <a:pt x="0" y="2529"/>
                    <a:pt x="181" y="2687"/>
                    <a:pt x="361" y="2687"/>
                  </a:cubicBezTo>
                  <a:cubicBezTo>
                    <a:pt x="467" y="2687"/>
                    <a:pt x="574" y="2632"/>
                    <a:pt x="628" y="2503"/>
                  </a:cubicBezTo>
                  <a:cubicBezTo>
                    <a:pt x="800" y="2012"/>
                    <a:pt x="1401" y="611"/>
                    <a:pt x="2727" y="611"/>
                  </a:cubicBezTo>
                  <a:cubicBezTo>
                    <a:pt x="2950" y="611"/>
                    <a:pt x="3193" y="650"/>
                    <a:pt x="3459" y="741"/>
                  </a:cubicBezTo>
                  <a:cubicBezTo>
                    <a:pt x="4848" y="1208"/>
                    <a:pt x="5689" y="2623"/>
                    <a:pt x="6503" y="3999"/>
                  </a:cubicBezTo>
                  <a:cubicBezTo>
                    <a:pt x="6864" y="4653"/>
                    <a:pt x="7278" y="5280"/>
                    <a:pt x="7745" y="5868"/>
                  </a:cubicBezTo>
                  <a:cubicBezTo>
                    <a:pt x="8546" y="6843"/>
                    <a:pt x="9761" y="7444"/>
                    <a:pt x="10829" y="7444"/>
                  </a:cubicBezTo>
                  <a:cubicBezTo>
                    <a:pt x="11030" y="7444"/>
                    <a:pt x="11243" y="7417"/>
                    <a:pt x="11443" y="7363"/>
                  </a:cubicBezTo>
                  <a:cubicBezTo>
                    <a:pt x="12351" y="7136"/>
                    <a:pt x="12979" y="6389"/>
                    <a:pt x="13193" y="5254"/>
                  </a:cubicBezTo>
                  <a:cubicBezTo>
                    <a:pt x="13238" y="5025"/>
                    <a:pt x="13067" y="4892"/>
                    <a:pt x="12896" y="4892"/>
                  </a:cubicBezTo>
                  <a:cubicBezTo>
                    <a:pt x="12767" y="4892"/>
                    <a:pt x="12640" y="4967"/>
                    <a:pt x="12605" y="5134"/>
                  </a:cubicBezTo>
                  <a:cubicBezTo>
                    <a:pt x="12432" y="6042"/>
                    <a:pt x="11978" y="6616"/>
                    <a:pt x="11297" y="6789"/>
                  </a:cubicBezTo>
                  <a:cubicBezTo>
                    <a:pt x="11145" y="6827"/>
                    <a:pt x="10985" y="6846"/>
                    <a:pt x="10820" y="6846"/>
                  </a:cubicBezTo>
                  <a:cubicBezTo>
                    <a:pt x="9938" y="6846"/>
                    <a:pt x="8907" y="6324"/>
                    <a:pt x="8199" y="5481"/>
                  </a:cubicBezTo>
                  <a:cubicBezTo>
                    <a:pt x="7758" y="4920"/>
                    <a:pt x="7371" y="4319"/>
                    <a:pt x="7011" y="3692"/>
                  </a:cubicBezTo>
                  <a:cubicBezTo>
                    <a:pt x="6156" y="2223"/>
                    <a:pt x="5248" y="714"/>
                    <a:pt x="3646" y="167"/>
                  </a:cubicBezTo>
                  <a:cubicBezTo>
                    <a:pt x="3313" y="52"/>
                    <a:pt x="3001" y="1"/>
                    <a:pt x="2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2"/>
            <p:cNvSpPr/>
            <p:nvPr/>
          </p:nvSpPr>
          <p:spPr>
            <a:xfrm>
              <a:off x="8223573" y="2622231"/>
              <a:ext cx="971999" cy="521424"/>
            </a:xfrm>
            <a:custGeom>
              <a:rect b="b" l="l" r="r" t="t"/>
              <a:pathLst>
                <a:path extrusionOk="0" h="12077" w="22513">
                  <a:moveTo>
                    <a:pt x="5280" y="1"/>
                  </a:moveTo>
                  <a:cubicBezTo>
                    <a:pt x="4714" y="1"/>
                    <a:pt x="4163" y="302"/>
                    <a:pt x="3873" y="847"/>
                  </a:cubicBezTo>
                  <a:cubicBezTo>
                    <a:pt x="3753" y="1074"/>
                    <a:pt x="3633" y="1301"/>
                    <a:pt x="3499" y="1528"/>
                  </a:cubicBezTo>
                  <a:cubicBezTo>
                    <a:pt x="3379" y="1742"/>
                    <a:pt x="3245" y="1969"/>
                    <a:pt x="3125" y="2196"/>
                  </a:cubicBezTo>
                  <a:cubicBezTo>
                    <a:pt x="2858" y="2636"/>
                    <a:pt x="2591" y="3077"/>
                    <a:pt x="2324" y="3518"/>
                  </a:cubicBezTo>
                  <a:lnTo>
                    <a:pt x="2124" y="3852"/>
                  </a:lnTo>
                  <a:lnTo>
                    <a:pt x="1924" y="4185"/>
                  </a:lnTo>
                  <a:cubicBezTo>
                    <a:pt x="1790" y="4399"/>
                    <a:pt x="1657" y="4613"/>
                    <a:pt x="1510" y="4840"/>
                  </a:cubicBezTo>
                  <a:cubicBezTo>
                    <a:pt x="1376" y="5053"/>
                    <a:pt x="1243" y="5267"/>
                    <a:pt x="1096" y="5480"/>
                  </a:cubicBezTo>
                  <a:lnTo>
                    <a:pt x="682" y="6121"/>
                  </a:lnTo>
                  <a:lnTo>
                    <a:pt x="628" y="6215"/>
                  </a:lnTo>
                  <a:cubicBezTo>
                    <a:pt x="615" y="6228"/>
                    <a:pt x="615" y="6242"/>
                    <a:pt x="602" y="6255"/>
                  </a:cubicBezTo>
                  <a:cubicBezTo>
                    <a:pt x="562" y="6348"/>
                    <a:pt x="508" y="6442"/>
                    <a:pt x="468" y="6535"/>
                  </a:cubicBezTo>
                  <a:lnTo>
                    <a:pt x="401" y="6696"/>
                  </a:lnTo>
                  <a:lnTo>
                    <a:pt x="375" y="6762"/>
                  </a:lnTo>
                  <a:cubicBezTo>
                    <a:pt x="361" y="6789"/>
                    <a:pt x="361" y="6816"/>
                    <a:pt x="348" y="6842"/>
                  </a:cubicBezTo>
                  <a:lnTo>
                    <a:pt x="281" y="7003"/>
                  </a:lnTo>
                  <a:lnTo>
                    <a:pt x="255" y="7083"/>
                  </a:lnTo>
                  <a:lnTo>
                    <a:pt x="228" y="7163"/>
                  </a:lnTo>
                  <a:lnTo>
                    <a:pt x="201" y="7243"/>
                  </a:lnTo>
                  <a:lnTo>
                    <a:pt x="188" y="7283"/>
                  </a:lnTo>
                  <a:lnTo>
                    <a:pt x="188" y="7323"/>
                  </a:lnTo>
                  <a:lnTo>
                    <a:pt x="134" y="7497"/>
                  </a:lnTo>
                  <a:cubicBezTo>
                    <a:pt x="121" y="7523"/>
                    <a:pt x="121" y="7550"/>
                    <a:pt x="121" y="7577"/>
                  </a:cubicBezTo>
                  <a:lnTo>
                    <a:pt x="94" y="7670"/>
                  </a:lnTo>
                  <a:lnTo>
                    <a:pt x="81" y="7750"/>
                  </a:lnTo>
                  <a:cubicBezTo>
                    <a:pt x="68" y="7790"/>
                    <a:pt x="68" y="7817"/>
                    <a:pt x="68" y="7844"/>
                  </a:cubicBezTo>
                  <a:cubicBezTo>
                    <a:pt x="54" y="7911"/>
                    <a:pt x="41" y="7964"/>
                    <a:pt x="41" y="8031"/>
                  </a:cubicBezTo>
                  <a:cubicBezTo>
                    <a:pt x="28" y="8098"/>
                    <a:pt x="14" y="8151"/>
                    <a:pt x="14" y="8218"/>
                  </a:cubicBezTo>
                  <a:cubicBezTo>
                    <a:pt x="1" y="8485"/>
                    <a:pt x="14" y="8752"/>
                    <a:pt x="54" y="9019"/>
                  </a:cubicBezTo>
                  <a:cubicBezTo>
                    <a:pt x="94" y="9299"/>
                    <a:pt x="188" y="9566"/>
                    <a:pt x="321" y="9820"/>
                  </a:cubicBezTo>
                  <a:cubicBezTo>
                    <a:pt x="441" y="10074"/>
                    <a:pt x="602" y="10301"/>
                    <a:pt x="789" y="10514"/>
                  </a:cubicBezTo>
                  <a:cubicBezTo>
                    <a:pt x="962" y="10701"/>
                    <a:pt x="1162" y="10861"/>
                    <a:pt x="1376" y="11008"/>
                  </a:cubicBezTo>
                  <a:cubicBezTo>
                    <a:pt x="1576" y="11142"/>
                    <a:pt x="1777" y="11262"/>
                    <a:pt x="1990" y="11369"/>
                  </a:cubicBezTo>
                  <a:cubicBezTo>
                    <a:pt x="2191" y="11462"/>
                    <a:pt x="2404" y="11542"/>
                    <a:pt x="2605" y="11609"/>
                  </a:cubicBezTo>
                  <a:cubicBezTo>
                    <a:pt x="2818" y="11676"/>
                    <a:pt x="3018" y="11743"/>
                    <a:pt x="3219" y="11796"/>
                  </a:cubicBezTo>
                  <a:cubicBezTo>
                    <a:pt x="3619" y="11890"/>
                    <a:pt x="4020" y="11956"/>
                    <a:pt x="4420" y="11996"/>
                  </a:cubicBezTo>
                  <a:cubicBezTo>
                    <a:pt x="4821" y="12050"/>
                    <a:pt x="5208" y="12076"/>
                    <a:pt x="5609" y="12076"/>
                  </a:cubicBezTo>
                  <a:lnTo>
                    <a:pt x="6196" y="12076"/>
                  </a:lnTo>
                  <a:lnTo>
                    <a:pt x="6490" y="12063"/>
                  </a:lnTo>
                  <a:lnTo>
                    <a:pt x="6637" y="12050"/>
                  </a:lnTo>
                  <a:lnTo>
                    <a:pt x="6717" y="12050"/>
                  </a:lnTo>
                  <a:lnTo>
                    <a:pt x="8653" y="12023"/>
                  </a:lnTo>
                  <a:lnTo>
                    <a:pt x="10576" y="11983"/>
                  </a:lnTo>
                  <a:lnTo>
                    <a:pt x="12498" y="11943"/>
                  </a:lnTo>
                  <a:lnTo>
                    <a:pt x="13473" y="11930"/>
                  </a:lnTo>
                  <a:lnTo>
                    <a:pt x="14435" y="11903"/>
                  </a:lnTo>
                  <a:cubicBezTo>
                    <a:pt x="15075" y="11876"/>
                    <a:pt x="15716" y="11863"/>
                    <a:pt x="16357" y="11849"/>
                  </a:cubicBezTo>
                  <a:lnTo>
                    <a:pt x="18280" y="11796"/>
                  </a:lnTo>
                  <a:cubicBezTo>
                    <a:pt x="19575" y="11756"/>
                    <a:pt x="20857" y="11716"/>
                    <a:pt x="22139" y="11663"/>
                  </a:cubicBezTo>
                  <a:lnTo>
                    <a:pt x="22152" y="11636"/>
                  </a:lnTo>
                  <a:cubicBezTo>
                    <a:pt x="22499" y="11622"/>
                    <a:pt x="22513" y="11102"/>
                    <a:pt x="22152" y="11075"/>
                  </a:cubicBezTo>
                  <a:cubicBezTo>
                    <a:pt x="20870" y="10968"/>
                    <a:pt x="19588" y="10888"/>
                    <a:pt x="18307" y="10808"/>
                  </a:cubicBezTo>
                  <a:lnTo>
                    <a:pt x="16384" y="10688"/>
                  </a:lnTo>
                  <a:cubicBezTo>
                    <a:pt x="15743" y="10648"/>
                    <a:pt x="15102" y="10608"/>
                    <a:pt x="14461" y="10568"/>
                  </a:cubicBezTo>
                  <a:lnTo>
                    <a:pt x="13500" y="10514"/>
                  </a:lnTo>
                  <a:lnTo>
                    <a:pt x="12539" y="10461"/>
                  </a:lnTo>
                  <a:lnTo>
                    <a:pt x="10616" y="10354"/>
                  </a:lnTo>
                  <a:lnTo>
                    <a:pt x="8680" y="10261"/>
                  </a:lnTo>
                  <a:lnTo>
                    <a:pt x="6757" y="10154"/>
                  </a:lnTo>
                  <a:lnTo>
                    <a:pt x="6196" y="10154"/>
                  </a:lnTo>
                  <a:cubicBezTo>
                    <a:pt x="6009" y="10154"/>
                    <a:pt x="5849" y="10154"/>
                    <a:pt x="5676" y="10140"/>
                  </a:cubicBezTo>
                  <a:cubicBezTo>
                    <a:pt x="5342" y="10114"/>
                    <a:pt x="5008" y="10087"/>
                    <a:pt x="4674" y="10034"/>
                  </a:cubicBezTo>
                  <a:cubicBezTo>
                    <a:pt x="4354" y="9994"/>
                    <a:pt x="4033" y="9940"/>
                    <a:pt x="3713" y="9860"/>
                  </a:cubicBezTo>
                  <a:cubicBezTo>
                    <a:pt x="3432" y="9780"/>
                    <a:pt x="3139" y="9686"/>
                    <a:pt x="2872" y="9553"/>
                  </a:cubicBezTo>
                  <a:cubicBezTo>
                    <a:pt x="2658" y="9459"/>
                    <a:pt x="2458" y="9326"/>
                    <a:pt x="2284" y="9152"/>
                  </a:cubicBezTo>
                  <a:cubicBezTo>
                    <a:pt x="2231" y="9086"/>
                    <a:pt x="2177" y="9005"/>
                    <a:pt x="2151" y="8925"/>
                  </a:cubicBezTo>
                  <a:cubicBezTo>
                    <a:pt x="2110" y="8859"/>
                    <a:pt x="2084" y="8778"/>
                    <a:pt x="2084" y="8698"/>
                  </a:cubicBezTo>
                  <a:cubicBezTo>
                    <a:pt x="2070" y="8592"/>
                    <a:pt x="2070" y="8498"/>
                    <a:pt x="2084" y="8391"/>
                  </a:cubicBezTo>
                  <a:cubicBezTo>
                    <a:pt x="2084" y="8365"/>
                    <a:pt x="2084" y="8338"/>
                    <a:pt x="2097" y="8311"/>
                  </a:cubicBezTo>
                  <a:cubicBezTo>
                    <a:pt x="2097" y="8284"/>
                    <a:pt x="2110" y="8258"/>
                    <a:pt x="2110" y="8231"/>
                  </a:cubicBezTo>
                  <a:cubicBezTo>
                    <a:pt x="2110" y="8204"/>
                    <a:pt x="2110" y="8191"/>
                    <a:pt x="2124" y="8178"/>
                  </a:cubicBezTo>
                  <a:lnTo>
                    <a:pt x="2137" y="8138"/>
                  </a:lnTo>
                  <a:lnTo>
                    <a:pt x="2151" y="8084"/>
                  </a:lnTo>
                  <a:cubicBezTo>
                    <a:pt x="2151" y="8071"/>
                    <a:pt x="2164" y="8057"/>
                    <a:pt x="2164" y="8044"/>
                  </a:cubicBezTo>
                  <a:lnTo>
                    <a:pt x="2191" y="7951"/>
                  </a:lnTo>
                  <a:lnTo>
                    <a:pt x="2191" y="7924"/>
                  </a:lnTo>
                  <a:lnTo>
                    <a:pt x="2204" y="7897"/>
                  </a:lnTo>
                  <a:lnTo>
                    <a:pt x="2217" y="7857"/>
                  </a:lnTo>
                  <a:lnTo>
                    <a:pt x="2244" y="7804"/>
                  </a:lnTo>
                  <a:cubicBezTo>
                    <a:pt x="2244" y="7790"/>
                    <a:pt x="2257" y="7777"/>
                    <a:pt x="2257" y="7750"/>
                  </a:cubicBezTo>
                  <a:lnTo>
                    <a:pt x="2311" y="7657"/>
                  </a:lnTo>
                  <a:cubicBezTo>
                    <a:pt x="2311" y="7644"/>
                    <a:pt x="2324" y="7630"/>
                    <a:pt x="2337" y="7603"/>
                  </a:cubicBezTo>
                  <a:lnTo>
                    <a:pt x="2364" y="7563"/>
                  </a:lnTo>
                  <a:lnTo>
                    <a:pt x="2404" y="7457"/>
                  </a:lnTo>
                  <a:cubicBezTo>
                    <a:pt x="2418" y="7434"/>
                    <a:pt x="2431" y="7412"/>
                    <a:pt x="2444" y="7390"/>
                  </a:cubicBezTo>
                  <a:lnTo>
                    <a:pt x="2444" y="7390"/>
                  </a:lnTo>
                  <a:lnTo>
                    <a:pt x="2925" y="6776"/>
                  </a:lnTo>
                  <a:lnTo>
                    <a:pt x="3406" y="6188"/>
                  </a:lnTo>
                  <a:cubicBezTo>
                    <a:pt x="3566" y="5988"/>
                    <a:pt x="3726" y="5788"/>
                    <a:pt x="3900" y="5587"/>
                  </a:cubicBezTo>
                  <a:lnTo>
                    <a:pt x="4140" y="5294"/>
                  </a:lnTo>
                  <a:lnTo>
                    <a:pt x="4380" y="5000"/>
                  </a:lnTo>
                  <a:cubicBezTo>
                    <a:pt x="4714" y="4613"/>
                    <a:pt x="5048" y="4212"/>
                    <a:pt x="5382" y="3825"/>
                  </a:cubicBezTo>
                  <a:cubicBezTo>
                    <a:pt x="5555" y="3638"/>
                    <a:pt x="5729" y="3451"/>
                    <a:pt x="5903" y="3251"/>
                  </a:cubicBezTo>
                  <a:cubicBezTo>
                    <a:pt x="6076" y="3064"/>
                    <a:pt x="6250" y="2877"/>
                    <a:pt x="6423" y="2690"/>
                  </a:cubicBezTo>
                  <a:cubicBezTo>
                    <a:pt x="7091" y="1996"/>
                    <a:pt x="6997" y="861"/>
                    <a:pt x="6210" y="300"/>
                  </a:cubicBezTo>
                  <a:cubicBezTo>
                    <a:pt x="5925" y="97"/>
                    <a:pt x="5600" y="1"/>
                    <a:pt x="52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2"/>
            <p:cNvSpPr/>
            <p:nvPr/>
          </p:nvSpPr>
          <p:spPr>
            <a:xfrm>
              <a:off x="8388455" y="2584842"/>
              <a:ext cx="639379" cy="340478"/>
            </a:xfrm>
            <a:custGeom>
              <a:rect b="b" l="l" r="r" t="t"/>
              <a:pathLst>
                <a:path extrusionOk="0" h="7886" w="14809">
                  <a:moveTo>
                    <a:pt x="3873" y="0"/>
                  </a:moveTo>
                  <a:cubicBezTo>
                    <a:pt x="1854" y="0"/>
                    <a:pt x="185" y="1584"/>
                    <a:pt x="94" y="3609"/>
                  </a:cubicBezTo>
                  <a:cubicBezTo>
                    <a:pt x="1" y="5706"/>
                    <a:pt x="1603" y="7468"/>
                    <a:pt x="3699" y="7562"/>
                  </a:cubicBezTo>
                  <a:lnTo>
                    <a:pt x="10762" y="7882"/>
                  </a:lnTo>
                  <a:cubicBezTo>
                    <a:pt x="10820" y="7885"/>
                    <a:pt x="10878" y="7886"/>
                    <a:pt x="10935" y="7886"/>
                  </a:cubicBezTo>
                  <a:cubicBezTo>
                    <a:pt x="12955" y="7886"/>
                    <a:pt x="14624" y="6302"/>
                    <a:pt x="14715" y="4264"/>
                  </a:cubicBezTo>
                  <a:cubicBezTo>
                    <a:pt x="14808" y="2167"/>
                    <a:pt x="13193" y="405"/>
                    <a:pt x="11096" y="311"/>
                  </a:cubicBezTo>
                  <a:lnTo>
                    <a:pt x="4046" y="4"/>
                  </a:lnTo>
                  <a:cubicBezTo>
                    <a:pt x="3988" y="2"/>
                    <a:pt x="3931" y="0"/>
                    <a:pt x="38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2"/>
            <p:cNvSpPr/>
            <p:nvPr/>
          </p:nvSpPr>
          <p:spPr>
            <a:xfrm>
              <a:off x="8440912" y="2830548"/>
              <a:ext cx="259482" cy="106210"/>
            </a:xfrm>
            <a:custGeom>
              <a:rect b="b" l="l" r="r" t="t"/>
              <a:pathLst>
                <a:path extrusionOk="0" h="2460" w="6010">
                  <a:moveTo>
                    <a:pt x="1167" y="0"/>
                  </a:moveTo>
                  <a:cubicBezTo>
                    <a:pt x="561" y="0"/>
                    <a:pt x="53" y="485"/>
                    <a:pt x="27" y="1096"/>
                  </a:cubicBezTo>
                  <a:cubicBezTo>
                    <a:pt x="1" y="1724"/>
                    <a:pt x="481" y="2258"/>
                    <a:pt x="1122" y="2298"/>
                  </a:cubicBezTo>
                  <a:lnTo>
                    <a:pt x="4794" y="2458"/>
                  </a:lnTo>
                  <a:cubicBezTo>
                    <a:pt x="4810" y="2459"/>
                    <a:pt x="4826" y="2459"/>
                    <a:pt x="4843" y="2459"/>
                  </a:cubicBezTo>
                  <a:cubicBezTo>
                    <a:pt x="5449" y="2459"/>
                    <a:pt x="5956" y="1974"/>
                    <a:pt x="5982" y="1363"/>
                  </a:cubicBezTo>
                  <a:cubicBezTo>
                    <a:pt x="6009" y="736"/>
                    <a:pt x="5528" y="202"/>
                    <a:pt x="4888" y="175"/>
                  </a:cubicBezTo>
                  <a:lnTo>
                    <a:pt x="1216" y="1"/>
                  </a:lnTo>
                  <a:cubicBezTo>
                    <a:pt x="1199" y="1"/>
                    <a:pt x="1183" y="0"/>
                    <a:pt x="1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2"/>
            <p:cNvSpPr/>
            <p:nvPr/>
          </p:nvSpPr>
          <p:spPr>
            <a:xfrm>
              <a:off x="8446093" y="2902045"/>
              <a:ext cx="345098" cy="139110"/>
            </a:xfrm>
            <a:custGeom>
              <a:rect b="b" l="l" r="r" t="t"/>
              <a:pathLst>
                <a:path extrusionOk="0" h="3222" w="7993">
                  <a:moveTo>
                    <a:pt x="909" y="1"/>
                  </a:moveTo>
                  <a:cubicBezTo>
                    <a:pt x="468" y="335"/>
                    <a:pt x="1" y="1323"/>
                    <a:pt x="27" y="1964"/>
                  </a:cubicBezTo>
                  <a:cubicBezTo>
                    <a:pt x="54" y="2458"/>
                    <a:pt x="428" y="2511"/>
                    <a:pt x="855" y="2565"/>
                  </a:cubicBezTo>
                  <a:cubicBezTo>
                    <a:pt x="1027" y="2587"/>
                    <a:pt x="1199" y="2595"/>
                    <a:pt x="1372" y="2595"/>
                  </a:cubicBezTo>
                  <a:cubicBezTo>
                    <a:pt x="1794" y="2595"/>
                    <a:pt x="2220" y="2548"/>
                    <a:pt x="2651" y="2548"/>
                  </a:cubicBezTo>
                  <a:cubicBezTo>
                    <a:pt x="2786" y="2548"/>
                    <a:pt x="2922" y="2552"/>
                    <a:pt x="3058" y="2565"/>
                  </a:cubicBezTo>
                  <a:cubicBezTo>
                    <a:pt x="3793" y="2618"/>
                    <a:pt x="4367" y="3072"/>
                    <a:pt x="5061" y="3205"/>
                  </a:cubicBezTo>
                  <a:cubicBezTo>
                    <a:pt x="5118" y="3216"/>
                    <a:pt x="5172" y="3221"/>
                    <a:pt x="5222" y="3221"/>
                  </a:cubicBezTo>
                  <a:cubicBezTo>
                    <a:pt x="5735" y="3221"/>
                    <a:pt x="5872" y="2700"/>
                    <a:pt x="5422" y="2444"/>
                  </a:cubicBezTo>
                  <a:cubicBezTo>
                    <a:pt x="5141" y="2284"/>
                    <a:pt x="4087" y="2471"/>
                    <a:pt x="4207" y="2017"/>
                  </a:cubicBezTo>
                  <a:cubicBezTo>
                    <a:pt x="4430" y="1925"/>
                    <a:pt x="4671" y="1893"/>
                    <a:pt x="4918" y="1893"/>
                  </a:cubicBezTo>
                  <a:cubicBezTo>
                    <a:pt x="5245" y="1893"/>
                    <a:pt x="5582" y="1950"/>
                    <a:pt x="5902" y="2004"/>
                  </a:cubicBezTo>
                  <a:cubicBezTo>
                    <a:pt x="6091" y="2034"/>
                    <a:pt x="6788" y="2235"/>
                    <a:pt x="7305" y="2235"/>
                  </a:cubicBezTo>
                  <a:cubicBezTo>
                    <a:pt x="7702" y="2235"/>
                    <a:pt x="7993" y="2116"/>
                    <a:pt x="7865" y="1710"/>
                  </a:cubicBezTo>
                  <a:cubicBezTo>
                    <a:pt x="7742" y="1307"/>
                    <a:pt x="7228" y="1174"/>
                    <a:pt x="6575" y="1174"/>
                  </a:cubicBezTo>
                  <a:cubicBezTo>
                    <a:pt x="5323" y="1174"/>
                    <a:pt x="3558" y="1661"/>
                    <a:pt x="3032" y="1670"/>
                  </a:cubicBezTo>
                  <a:cubicBezTo>
                    <a:pt x="2835" y="1670"/>
                    <a:pt x="2225" y="1800"/>
                    <a:pt x="1744" y="1800"/>
                  </a:cubicBezTo>
                  <a:cubicBezTo>
                    <a:pt x="1409" y="1800"/>
                    <a:pt x="1136" y="1737"/>
                    <a:pt x="1109" y="1523"/>
                  </a:cubicBezTo>
                  <a:cubicBezTo>
                    <a:pt x="1002" y="642"/>
                    <a:pt x="4460" y="1002"/>
                    <a:pt x="4674" y="802"/>
                  </a:cubicBezTo>
                  <a:cubicBezTo>
                    <a:pt x="4167" y="789"/>
                    <a:pt x="1109" y="54"/>
                    <a:pt x="9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2"/>
            <p:cNvSpPr/>
            <p:nvPr/>
          </p:nvSpPr>
          <p:spPr>
            <a:xfrm>
              <a:off x="8862336" y="2866772"/>
              <a:ext cx="362929" cy="171491"/>
            </a:xfrm>
            <a:custGeom>
              <a:rect b="b" l="l" r="r" t="t"/>
              <a:pathLst>
                <a:path extrusionOk="0" h="3972" w="8406">
                  <a:moveTo>
                    <a:pt x="1606" y="0"/>
                  </a:moveTo>
                  <a:cubicBezTo>
                    <a:pt x="1305" y="0"/>
                    <a:pt x="953" y="191"/>
                    <a:pt x="534" y="724"/>
                  </a:cubicBezTo>
                  <a:cubicBezTo>
                    <a:pt x="0" y="1352"/>
                    <a:pt x="414" y="2073"/>
                    <a:pt x="441" y="2727"/>
                  </a:cubicBezTo>
                  <a:cubicBezTo>
                    <a:pt x="467" y="3208"/>
                    <a:pt x="841" y="3261"/>
                    <a:pt x="1269" y="3315"/>
                  </a:cubicBezTo>
                  <a:cubicBezTo>
                    <a:pt x="1440" y="3337"/>
                    <a:pt x="1613" y="3345"/>
                    <a:pt x="1787" y="3345"/>
                  </a:cubicBezTo>
                  <a:cubicBezTo>
                    <a:pt x="2211" y="3345"/>
                    <a:pt x="2641" y="3298"/>
                    <a:pt x="3069" y="3298"/>
                  </a:cubicBezTo>
                  <a:cubicBezTo>
                    <a:pt x="3204" y="3298"/>
                    <a:pt x="3338" y="3303"/>
                    <a:pt x="3472" y="3315"/>
                  </a:cubicBezTo>
                  <a:cubicBezTo>
                    <a:pt x="4206" y="3368"/>
                    <a:pt x="4780" y="3822"/>
                    <a:pt x="5474" y="3956"/>
                  </a:cubicBezTo>
                  <a:cubicBezTo>
                    <a:pt x="5532" y="3966"/>
                    <a:pt x="5585" y="3971"/>
                    <a:pt x="5635" y="3971"/>
                  </a:cubicBezTo>
                  <a:cubicBezTo>
                    <a:pt x="6148" y="3971"/>
                    <a:pt x="6285" y="3450"/>
                    <a:pt x="5835" y="3195"/>
                  </a:cubicBezTo>
                  <a:cubicBezTo>
                    <a:pt x="5555" y="3034"/>
                    <a:pt x="4500" y="3221"/>
                    <a:pt x="4620" y="2767"/>
                  </a:cubicBezTo>
                  <a:cubicBezTo>
                    <a:pt x="4843" y="2676"/>
                    <a:pt x="5087" y="2643"/>
                    <a:pt x="5335" y="2643"/>
                  </a:cubicBezTo>
                  <a:cubicBezTo>
                    <a:pt x="5665" y="2643"/>
                    <a:pt x="6003" y="2701"/>
                    <a:pt x="6316" y="2754"/>
                  </a:cubicBezTo>
                  <a:cubicBezTo>
                    <a:pt x="6505" y="2784"/>
                    <a:pt x="7206" y="2991"/>
                    <a:pt x="7723" y="2991"/>
                  </a:cubicBezTo>
                  <a:cubicBezTo>
                    <a:pt x="8118" y="2991"/>
                    <a:pt x="8406" y="2871"/>
                    <a:pt x="8278" y="2460"/>
                  </a:cubicBezTo>
                  <a:cubicBezTo>
                    <a:pt x="8155" y="2062"/>
                    <a:pt x="7641" y="1930"/>
                    <a:pt x="6987" y="1930"/>
                  </a:cubicBezTo>
                  <a:cubicBezTo>
                    <a:pt x="5736" y="1930"/>
                    <a:pt x="3971" y="2411"/>
                    <a:pt x="3445" y="2420"/>
                  </a:cubicBezTo>
                  <a:cubicBezTo>
                    <a:pt x="3248" y="2420"/>
                    <a:pt x="2638" y="2550"/>
                    <a:pt x="2157" y="2550"/>
                  </a:cubicBezTo>
                  <a:cubicBezTo>
                    <a:pt x="1822" y="2550"/>
                    <a:pt x="1550" y="2487"/>
                    <a:pt x="1522" y="2273"/>
                  </a:cubicBezTo>
                  <a:cubicBezTo>
                    <a:pt x="1415" y="1392"/>
                    <a:pt x="2938" y="1379"/>
                    <a:pt x="3151" y="1178"/>
                  </a:cubicBezTo>
                  <a:cubicBezTo>
                    <a:pt x="2790" y="1169"/>
                    <a:pt x="2354" y="0"/>
                    <a:pt x="16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2"/>
            <p:cNvSpPr/>
            <p:nvPr/>
          </p:nvSpPr>
          <p:spPr>
            <a:xfrm>
              <a:off x="8291615" y="2724555"/>
              <a:ext cx="74995" cy="66101"/>
            </a:xfrm>
            <a:custGeom>
              <a:rect b="b" l="l" r="r" t="t"/>
              <a:pathLst>
                <a:path extrusionOk="0" h="1531" w="1737">
                  <a:moveTo>
                    <a:pt x="864" y="1"/>
                  </a:moveTo>
                  <a:cubicBezTo>
                    <a:pt x="600" y="1"/>
                    <a:pt x="348" y="137"/>
                    <a:pt x="214" y="387"/>
                  </a:cubicBezTo>
                  <a:cubicBezTo>
                    <a:pt x="0" y="747"/>
                    <a:pt x="121" y="1214"/>
                    <a:pt x="481" y="1428"/>
                  </a:cubicBezTo>
                  <a:cubicBezTo>
                    <a:pt x="603" y="1498"/>
                    <a:pt x="735" y="1531"/>
                    <a:pt x="865" y="1531"/>
                  </a:cubicBezTo>
                  <a:cubicBezTo>
                    <a:pt x="1133" y="1531"/>
                    <a:pt x="1392" y="1391"/>
                    <a:pt x="1536" y="1148"/>
                  </a:cubicBezTo>
                  <a:cubicBezTo>
                    <a:pt x="1736" y="787"/>
                    <a:pt x="1616" y="320"/>
                    <a:pt x="1256" y="106"/>
                  </a:cubicBezTo>
                  <a:cubicBezTo>
                    <a:pt x="1131" y="35"/>
                    <a:pt x="996"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2"/>
            <p:cNvSpPr/>
            <p:nvPr/>
          </p:nvSpPr>
          <p:spPr>
            <a:xfrm>
              <a:off x="8320888" y="2676027"/>
              <a:ext cx="77413" cy="65756"/>
            </a:xfrm>
            <a:custGeom>
              <a:rect b="b" l="l" r="r" t="t"/>
              <a:pathLst>
                <a:path extrusionOk="0" h="1523" w="1793">
                  <a:moveTo>
                    <a:pt x="997" y="0"/>
                  </a:moveTo>
                  <a:cubicBezTo>
                    <a:pt x="347" y="0"/>
                    <a:pt x="1" y="788"/>
                    <a:pt x="444" y="1270"/>
                  </a:cubicBezTo>
                  <a:cubicBezTo>
                    <a:pt x="600" y="1445"/>
                    <a:pt x="801" y="1523"/>
                    <a:pt x="1000" y="1523"/>
                  </a:cubicBezTo>
                  <a:cubicBezTo>
                    <a:pt x="1380" y="1523"/>
                    <a:pt x="1748" y="1237"/>
                    <a:pt x="1766" y="790"/>
                  </a:cubicBezTo>
                  <a:cubicBezTo>
                    <a:pt x="1793" y="376"/>
                    <a:pt x="1459" y="15"/>
                    <a:pt x="1045" y="2"/>
                  </a:cubicBezTo>
                  <a:cubicBezTo>
                    <a:pt x="1029" y="1"/>
                    <a:pt x="1013" y="0"/>
                    <a:pt x="9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2"/>
            <p:cNvSpPr/>
            <p:nvPr/>
          </p:nvSpPr>
          <p:spPr>
            <a:xfrm>
              <a:off x="8355341" y="2631082"/>
              <a:ext cx="77542" cy="66317"/>
            </a:xfrm>
            <a:custGeom>
              <a:rect b="b" l="l" r="r" t="t"/>
              <a:pathLst>
                <a:path extrusionOk="0" h="1536" w="1796">
                  <a:moveTo>
                    <a:pt x="1015" y="1"/>
                  </a:moveTo>
                  <a:cubicBezTo>
                    <a:pt x="355" y="1"/>
                    <a:pt x="0" y="797"/>
                    <a:pt x="447" y="1283"/>
                  </a:cubicBezTo>
                  <a:cubicBezTo>
                    <a:pt x="608" y="1457"/>
                    <a:pt x="812" y="1536"/>
                    <a:pt x="1013" y="1536"/>
                  </a:cubicBezTo>
                  <a:cubicBezTo>
                    <a:pt x="1396" y="1536"/>
                    <a:pt x="1765" y="1250"/>
                    <a:pt x="1782" y="803"/>
                  </a:cubicBezTo>
                  <a:cubicBezTo>
                    <a:pt x="1796" y="389"/>
                    <a:pt x="1475" y="28"/>
                    <a:pt x="1048" y="1"/>
                  </a:cubicBezTo>
                  <a:cubicBezTo>
                    <a:pt x="1037" y="1"/>
                    <a:pt x="1026" y="1"/>
                    <a:pt x="10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2"/>
            <p:cNvSpPr/>
            <p:nvPr/>
          </p:nvSpPr>
          <p:spPr>
            <a:xfrm>
              <a:off x="8572809" y="2557858"/>
              <a:ext cx="77413" cy="65756"/>
            </a:xfrm>
            <a:custGeom>
              <a:rect b="b" l="l" r="r" t="t"/>
              <a:pathLst>
                <a:path extrusionOk="0" h="1523" w="1793">
                  <a:moveTo>
                    <a:pt x="997" y="0"/>
                  </a:moveTo>
                  <a:cubicBezTo>
                    <a:pt x="346" y="0"/>
                    <a:pt x="1" y="788"/>
                    <a:pt x="444" y="1270"/>
                  </a:cubicBezTo>
                  <a:cubicBezTo>
                    <a:pt x="604" y="1444"/>
                    <a:pt x="807" y="1523"/>
                    <a:pt x="1006" y="1523"/>
                  </a:cubicBezTo>
                  <a:cubicBezTo>
                    <a:pt x="1387" y="1523"/>
                    <a:pt x="1753" y="1237"/>
                    <a:pt x="1779" y="789"/>
                  </a:cubicBezTo>
                  <a:cubicBezTo>
                    <a:pt x="1792" y="376"/>
                    <a:pt x="1472" y="15"/>
                    <a:pt x="1045" y="2"/>
                  </a:cubicBezTo>
                  <a:cubicBezTo>
                    <a:pt x="1029" y="1"/>
                    <a:pt x="1012" y="0"/>
                    <a:pt x="9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2"/>
            <p:cNvSpPr/>
            <p:nvPr/>
          </p:nvSpPr>
          <p:spPr>
            <a:xfrm>
              <a:off x="8632606" y="2560190"/>
              <a:ext cx="77585" cy="66058"/>
            </a:xfrm>
            <a:custGeom>
              <a:rect b="b" l="l" r="r" t="t"/>
              <a:pathLst>
                <a:path extrusionOk="0" h="1530" w="1797">
                  <a:moveTo>
                    <a:pt x="1015" y="0"/>
                  </a:moveTo>
                  <a:cubicBezTo>
                    <a:pt x="355" y="0"/>
                    <a:pt x="1" y="784"/>
                    <a:pt x="448" y="1283"/>
                  </a:cubicBezTo>
                  <a:cubicBezTo>
                    <a:pt x="608" y="1453"/>
                    <a:pt x="811" y="1529"/>
                    <a:pt x="1010" y="1529"/>
                  </a:cubicBezTo>
                  <a:cubicBezTo>
                    <a:pt x="1389" y="1529"/>
                    <a:pt x="1752" y="1249"/>
                    <a:pt x="1769" y="802"/>
                  </a:cubicBezTo>
                  <a:cubicBezTo>
                    <a:pt x="1796" y="375"/>
                    <a:pt x="1462" y="14"/>
                    <a:pt x="1048" y="1"/>
                  </a:cubicBezTo>
                  <a:cubicBezTo>
                    <a:pt x="1037" y="1"/>
                    <a:pt x="1026" y="0"/>
                    <a:pt x="10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2"/>
            <p:cNvSpPr/>
            <p:nvPr/>
          </p:nvSpPr>
          <p:spPr>
            <a:xfrm>
              <a:off x="8692013" y="2562478"/>
              <a:ext cx="77542" cy="66058"/>
            </a:xfrm>
            <a:custGeom>
              <a:rect b="b" l="l" r="r" t="t"/>
              <a:pathLst>
                <a:path extrusionOk="0" h="1530" w="1796">
                  <a:moveTo>
                    <a:pt x="1015" y="1"/>
                  </a:moveTo>
                  <a:cubicBezTo>
                    <a:pt x="355" y="1"/>
                    <a:pt x="0" y="784"/>
                    <a:pt x="447" y="1283"/>
                  </a:cubicBezTo>
                  <a:cubicBezTo>
                    <a:pt x="603" y="1453"/>
                    <a:pt x="804" y="1530"/>
                    <a:pt x="1003" y="1530"/>
                  </a:cubicBezTo>
                  <a:cubicBezTo>
                    <a:pt x="1383" y="1530"/>
                    <a:pt x="1751" y="1250"/>
                    <a:pt x="1769" y="803"/>
                  </a:cubicBezTo>
                  <a:cubicBezTo>
                    <a:pt x="1795" y="375"/>
                    <a:pt x="1462" y="28"/>
                    <a:pt x="1048" y="1"/>
                  </a:cubicBezTo>
                  <a:cubicBezTo>
                    <a:pt x="1037" y="1"/>
                    <a:pt x="1026" y="1"/>
                    <a:pt x="10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2"/>
            <p:cNvSpPr/>
            <p:nvPr/>
          </p:nvSpPr>
          <p:spPr>
            <a:xfrm>
              <a:off x="8757854" y="2565932"/>
              <a:ext cx="77413" cy="65928"/>
            </a:xfrm>
            <a:custGeom>
              <a:rect b="b" l="l" r="r" t="t"/>
              <a:pathLst>
                <a:path extrusionOk="0" h="1527" w="1793">
                  <a:moveTo>
                    <a:pt x="997" y="0"/>
                  </a:moveTo>
                  <a:cubicBezTo>
                    <a:pt x="346" y="0"/>
                    <a:pt x="1" y="788"/>
                    <a:pt x="444" y="1283"/>
                  </a:cubicBezTo>
                  <a:cubicBezTo>
                    <a:pt x="602" y="1451"/>
                    <a:pt x="802" y="1526"/>
                    <a:pt x="999" y="1526"/>
                  </a:cubicBezTo>
                  <a:cubicBezTo>
                    <a:pt x="1382" y="1526"/>
                    <a:pt x="1753" y="1240"/>
                    <a:pt x="1779" y="789"/>
                  </a:cubicBezTo>
                  <a:cubicBezTo>
                    <a:pt x="1793" y="375"/>
                    <a:pt x="1459" y="15"/>
                    <a:pt x="1045" y="2"/>
                  </a:cubicBezTo>
                  <a:cubicBezTo>
                    <a:pt x="1029" y="1"/>
                    <a:pt x="1013" y="0"/>
                    <a:pt x="9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2"/>
            <p:cNvSpPr/>
            <p:nvPr/>
          </p:nvSpPr>
          <p:spPr>
            <a:xfrm>
              <a:off x="8828314" y="2382570"/>
              <a:ext cx="442760" cy="397124"/>
            </a:xfrm>
            <a:custGeom>
              <a:rect b="b" l="l" r="r" t="t"/>
              <a:pathLst>
                <a:path extrusionOk="0" h="9198" w="10255">
                  <a:moveTo>
                    <a:pt x="2811" y="1"/>
                  </a:moveTo>
                  <a:cubicBezTo>
                    <a:pt x="1427" y="1"/>
                    <a:pt x="292" y="1078"/>
                    <a:pt x="227" y="2473"/>
                  </a:cubicBezTo>
                  <a:lnTo>
                    <a:pt x="67" y="6238"/>
                  </a:lnTo>
                  <a:cubicBezTo>
                    <a:pt x="0" y="7560"/>
                    <a:pt x="962" y="8708"/>
                    <a:pt x="2284" y="8895"/>
                  </a:cubicBezTo>
                  <a:cubicBezTo>
                    <a:pt x="2727" y="9100"/>
                    <a:pt x="3218" y="9198"/>
                    <a:pt x="3717" y="9198"/>
                  </a:cubicBezTo>
                  <a:cubicBezTo>
                    <a:pt x="3804" y="9198"/>
                    <a:pt x="3892" y="9195"/>
                    <a:pt x="3979" y="9189"/>
                  </a:cubicBezTo>
                  <a:lnTo>
                    <a:pt x="6850" y="8975"/>
                  </a:lnTo>
                  <a:cubicBezTo>
                    <a:pt x="8786" y="8828"/>
                    <a:pt x="10255" y="7133"/>
                    <a:pt x="10108" y="5183"/>
                  </a:cubicBezTo>
                  <a:cubicBezTo>
                    <a:pt x="9968" y="3337"/>
                    <a:pt x="8419" y="1915"/>
                    <a:pt x="6596" y="1915"/>
                  </a:cubicBezTo>
                  <a:cubicBezTo>
                    <a:pt x="6508" y="1915"/>
                    <a:pt x="6419" y="1919"/>
                    <a:pt x="6329" y="1925"/>
                  </a:cubicBezTo>
                  <a:lnTo>
                    <a:pt x="5301" y="2005"/>
                  </a:lnTo>
                  <a:cubicBezTo>
                    <a:pt x="5034" y="870"/>
                    <a:pt x="4059" y="56"/>
                    <a:pt x="2911" y="3"/>
                  </a:cubicBezTo>
                  <a:cubicBezTo>
                    <a:pt x="2878" y="1"/>
                    <a:pt x="2844" y="1"/>
                    <a:pt x="28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2"/>
            <p:cNvSpPr/>
            <p:nvPr/>
          </p:nvSpPr>
          <p:spPr>
            <a:xfrm>
              <a:off x="8922262" y="2753309"/>
              <a:ext cx="110744" cy="180558"/>
            </a:xfrm>
            <a:custGeom>
              <a:rect b="b" l="l" r="r" t="t"/>
              <a:pathLst>
                <a:path extrusionOk="0" h="4182" w="2565">
                  <a:moveTo>
                    <a:pt x="1326" y="0"/>
                  </a:moveTo>
                  <a:cubicBezTo>
                    <a:pt x="668" y="0"/>
                    <a:pt x="133" y="512"/>
                    <a:pt x="94" y="1176"/>
                  </a:cubicBezTo>
                  <a:lnTo>
                    <a:pt x="27" y="2912"/>
                  </a:lnTo>
                  <a:cubicBezTo>
                    <a:pt x="1" y="3579"/>
                    <a:pt x="521" y="4154"/>
                    <a:pt x="1189" y="4180"/>
                  </a:cubicBezTo>
                  <a:cubicBezTo>
                    <a:pt x="1206" y="4181"/>
                    <a:pt x="1222" y="4181"/>
                    <a:pt x="1239" y="4181"/>
                  </a:cubicBezTo>
                  <a:cubicBezTo>
                    <a:pt x="1897" y="4181"/>
                    <a:pt x="2432" y="3670"/>
                    <a:pt x="2471" y="3019"/>
                  </a:cubicBezTo>
                  <a:lnTo>
                    <a:pt x="2538" y="1283"/>
                  </a:lnTo>
                  <a:cubicBezTo>
                    <a:pt x="2564" y="602"/>
                    <a:pt x="2044" y="41"/>
                    <a:pt x="1376" y="1"/>
                  </a:cubicBezTo>
                  <a:cubicBezTo>
                    <a:pt x="1359" y="0"/>
                    <a:pt x="1343" y="0"/>
                    <a:pt x="13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2"/>
            <p:cNvSpPr/>
            <p:nvPr/>
          </p:nvSpPr>
          <p:spPr>
            <a:xfrm>
              <a:off x="8927442" y="2489211"/>
              <a:ext cx="227187" cy="193597"/>
            </a:xfrm>
            <a:custGeom>
              <a:rect b="b" l="l" r="r" t="t"/>
              <a:pathLst>
                <a:path extrusionOk="0" h="4484" w="5262">
                  <a:moveTo>
                    <a:pt x="2958" y="0"/>
                  </a:moveTo>
                  <a:cubicBezTo>
                    <a:pt x="1041" y="0"/>
                    <a:pt x="0" y="2301"/>
                    <a:pt x="1323" y="3755"/>
                  </a:cubicBezTo>
                  <a:cubicBezTo>
                    <a:pt x="1784" y="4257"/>
                    <a:pt x="2375" y="4483"/>
                    <a:pt x="2957" y="4483"/>
                  </a:cubicBezTo>
                  <a:cubicBezTo>
                    <a:pt x="4074" y="4483"/>
                    <a:pt x="5156" y="3648"/>
                    <a:pt x="5208" y="2339"/>
                  </a:cubicBezTo>
                  <a:cubicBezTo>
                    <a:pt x="5262" y="1098"/>
                    <a:pt x="4314" y="56"/>
                    <a:pt x="3072" y="3"/>
                  </a:cubicBezTo>
                  <a:cubicBezTo>
                    <a:pt x="3034" y="1"/>
                    <a:pt x="2996" y="0"/>
                    <a:pt x="2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2"/>
            <p:cNvSpPr/>
            <p:nvPr/>
          </p:nvSpPr>
          <p:spPr>
            <a:xfrm>
              <a:off x="8966299" y="2518612"/>
              <a:ext cx="158366" cy="134576"/>
            </a:xfrm>
            <a:custGeom>
              <a:rect b="b" l="l" r="r" t="t"/>
              <a:pathLst>
                <a:path extrusionOk="0" h="3117" w="3668">
                  <a:moveTo>
                    <a:pt x="2064" y="1"/>
                  </a:moveTo>
                  <a:cubicBezTo>
                    <a:pt x="727" y="1"/>
                    <a:pt x="1" y="1612"/>
                    <a:pt x="930" y="2606"/>
                  </a:cubicBezTo>
                  <a:cubicBezTo>
                    <a:pt x="1250" y="2958"/>
                    <a:pt x="1660" y="3116"/>
                    <a:pt x="2064" y="3116"/>
                  </a:cubicBezTo>
                  <a:cubicBezTo>
                    <a:pt x="2840" y="3116"/>
                    <a:pt x="3592" y="2532"/>
                    <a:pt x="3627" y="1618"/>
                  </a:cubicBezTo>
                  <a:cubicBezTo>
                    <a:pt x="3667" y="764"/>
                    <a:pt x="3000" y="43"/>
                    <a:pt x="2145" y="3"/>
                  </a:cubicBezTo>
                  <a:cubicBezTo>
                    <a:pt x="2118" y="1"/>
                    <a:pt x="2091" y="1"/>
                    <a:pt x="2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2"/>
            <p:cNvSpPr/>
            <p:nvPr/>
          </p:nvSpPr>
          <p:spPr>
            <a:xfrm>
              <a:off x="8999975" y="2543438"/>
              <a:ext cx="98741" cy="84753"/>
            </a:xfrm>
            <a:custGeom>
              <a:rect b="b" l="l" r="r" t="t"/>
              <a:pathLst>
                <a:path extrusionOk="0" h="1963" w="2287">
                  <a:moveTo>
                    <a:pt x="1290" y="1"/>
                  </a:moveTo>
                  <a:cubicBezTo>
                    <a:pt x="453" y="1"/>
                    <a:pt x="1" y="1015"/>
                    <a:pt x="577" y="1644"/>
                  </a:cubicBezTo>
                  <a:cubicBezTo>
                    <a:pt x="779" y="1864"/>
                    <a:pt x="1037" y="1963"/>
                    <a:pt x="1291" y="1963"/>
                  </a:cubicBezTo>
                  <a:cubicBezTo>
                    <a:pt x="1777" y="1963"/>
                    <a:pt x="2247" y="1600"/>
                    <a:pt x="2273" y="1030"/>
                  </a:cubicBezTo>
                  <a:cubicBezTo>
                    <a:pt x="2286" y="483"/>
                    <a:pt x="1873" y="29"/>
                    <a:pt x="1338" y="2"/>
                  </a:cubicBezTo>
                  <a:cubicBezTo>
                    <a:pt x="1322" y="1"/>
                    <a:pt x="1306" y="1"/>
                    <a:pt x="12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2"/>
            <p:cNvSpPr/>
            <p:nvPr/>
          </p:nvSpPr>
          <p:spPr>
            <a:xfrm>
              <a:off x="9041034" y="2575214"/>
              <a:ext cx="20767" cy="18133"/>
            </a:xfrm>
            <a:custGeom>
              <a:rect b="b" l="l" r="r" t="t"/>
              <a:pathLst>
                <a:path extrusionOk="0" h="420" w="481">
                  <a:moveTo>
                    <a:pt x="281" y="0"/>
                  </a:moveTo>
                  <a:cubicBezTo>
                    <a:pt x="107" y="0"/>
                    <a:pt x="0" y="214"/>
                    <a:pt x="120" y="347"/>
                  </a:cubicBezTo>
                  <a:cubicBezTo>
                    <a:pt x="166" y="397"/>
                    <a:pt x="222" y="420"/>
                    <a:pt x="277" y="420"/>
                  </a:cubicBezTo>
                  <a:cubicBezTo>
                    <a:pt x="382" y="420"/>
                    <a:pt x="481" y="337"/>
                    <a:pt x="481" y="214"/>
                  </a:cubicBezTo>
                  <a:cubicBezTo>
                    <a:pt x="481" y="107"/>
                    <a:pt x="401" y="14"/>
                    <a:pt x="281" y="0"/>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2"/>
            <p:cNvSpPr/>
            <p:nvPr/>
          </p:nvSpPr>
          <p:spPr>
            <a:xfrm>
              <a:off x="9124015" y="2603407"/>
              <a:ext cx="167821" cy="27762"/>
            </a:xfrm>
            <a:custGeom>
              <a:rect b="b" l="l" r="r" t="t"/>
              <a:pathLst>
                <a:path extrusionOk="0" h="643" w="3887">
                  <a:moveTo>
                    <a:pt x="232" y="0"/>
                  </a:moveTo>
                  <a:cubicBezTo>
                    <a:pt x="109" y="0"/>
                    <a:pt x="14" y="103"/>
                    <a:pt x="1" y="228"/>
                  </a:cubicBezTo>
                  <a:cubicBezTo>
                    <a:pt x="1" y="362"/>
                    <a:pt x="108" y="482"/>
                    <a:pt x="241" y="482"/>
                  </a:cubicBezTo>
                  <a:lnTo>
                    <a:pt x="3619" y="642"/>
                  </a:lnTo>
                  <a:cubicBezTo>
                    <a:pt x="3766" y="642"/>
                    <a:pt x="3873" y="536"/>
                    <a:pt x="3886" y="402"/>
                  </a:cubicBezTo>
                  <a:cubicBezTo>
                    <a:pt x="3886" y="269"/>
                    <a:pt x="3780" y="148"/>
                    <a:pt x="3646" y="148"/>
                  </a:cubicBezTo>
                  <a:lnTo>
                    <a:pt x="255" y="1"/>
                  </a:lnTo>
                  <a:cubicBezTo>
                    <a:pt x="247" y="1"/>
                    <a:pt x="240"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2"/>
            <p:cNvSpPr/>
            <p:nvPr/>
          </p:nvSpPr>
          <p:spPr>
            <a:xfrm>
              <a:off x="9771715" y="2692778"/>
              <a:ext cx="78708" cy="67439"/>
            </a:xfrm>
            <a:custGeom>
              <a:rect b="b" l="l" r="r" t="t"/>
              <a:pathLst>
                <a:path extrusionOk="0" h="1562" w="1823">
                  <a:moveTo>
                    <a:pt x="1029" y="0"/>
                  </a:moveTo>
                  <a:cubicBezTo>
                    <a:pt x="356" y="0"/>
                    <a:pt x="1" y="810"/>
                    <a:pt x="461" y="1310"/>
                  </a:cubicBezTo>
                  <a:cubicBezTo>
                    <a:pt x="621" y="1483"/>
                    <a:pt x="826" y="1561"/>
                    <a:pt x="1028" y="1561"/>
                  </a:cubicBezTo>
                  <a:cubicBezTo>
                    <a:pt x="1416" y="1561"/>
                    <a:pt x="1792" y="1272"/>
                    <a:pt x="1809" y="816"/>
                  </a:cubicBezTo>
                  <a:cubicBezTo>
                    <a:pt x="1823" y="388"/>
                    <a:pt x="1489" y="28"/>
                    <a:pt x="1062" y="1"/>
                  </a:cubicBezTo>
                  <a:cubicBezTo>
                    <a:pt x="1051" y="1"/>
                    <a:pt x="1040" y="0"/>
                    <a:pt x="10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42"/>
          <p:cNvSpPr txBox="1"/>
          <p:nvPr/>
        </p:nvSpPr>
        <p:spPr>
          <a:xfrm>
            <a:off x="693225" y="1793763"/>
            <a:ext cx="1340400" cy="4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Barriecito"/>
                <a:ea typeface="Barriecito"/>
                <a:cs typeface="Barriecito"/>
                <a:sym typeface="Barriecito"/>
              </a:rPr>
              <a:t>AVATAR 01</a:t>
            </a:r>
            <a:endParaRPr b="1" sz="2000">
              <a:solidFill>
                <a:schemeClr val="accent5"/>
              </a:solidFill>
              <a:latin typeface="Barriecito"/>
              <a:ea typeface="Barriecito"/>
              <a:cs typeface="Barriecito"/>
              <a:sym typeface="Barriecito"/>
            </a:endParaRPr>
          </a:p>
        </p:txBody>
      </p:sp>
      <p:sp>
        <p:nvSpPr>
          <p:cNvPr id="1380" name="Google Shape;1380;p42"/>
          <p:cNvSpPr txBox="1"/>
          <p:nvPr/>
        </p:nvSpPr>
        <p:spPr>
          <a:xfrm>
            <a:off x="2832275" y="1793763"/>
            <a:ext cx="1340400" cy="4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Barriecito"/>
                <a:ea typeface="Barriecito"/>
                <a:cs typeface="Barriecito"/>
                <a:sym typeface="Barriecito"/>
              </a:rPr>
              <a:t>AVATAR 02</a:t>
            </a:r>
            <a:endParaRPr b="1" sz="2000">
              <a:solidFill>
                <a:schemeClr val="accent5"/>
              </a:solidFill>
              <a:latin typeface="Barriecito"/>
              <a:ea typeface="Barriecito"/>
              <a:cs typeface="Barriecito"/>
              <a:sym typeface="Barriecito"/>
            </a:endParaRPr>
          </a:p>
        </p:txBody>
      </p:sp>
      <p:sp>
        <p:nvSpPr>
          <p:cNvPr id="1381" name="Google Shape;1381;p42"/>
          <p:cNvSpPr txBox="1"/>
          <p:nvPr/>
        </p:nvSpPr>
        <p:spPr>
          <a:xfrm>
            <a:off x="4971325" y="1793763"/>
            <a:ext cx="1340400" cy="4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Barriecito"/>
                <a:ea typeface="Barriecito"/>
                <a:cs typeface="Barriecito"/>
                <a:sym typeface="Barriecito"/>
              </a:rPr>
              <a:t>AVATAR 03</a:t>
            </a:r>
            <a:endParaRPr b="1" sz="2000">
              <a:solidFill>
                <a:schemeClr val="accent5"/>
              </a:solidFill>
              <a:latin typeface="Barriecito"/>
              <a:ea typeface="Barriecito"/>
              <a:cs typeface="Barriecito"/>
              <a:sym typeface="Barriecito"/>
            </a:endParaRPr>
          </a:p>
        </p:txBody>
      </p:sp>
      <p:sp>
        <p:nvSpPr>
          <p:cNvPr id="1382" name="Google Shape;1382;p42"/>
          <p:cNvSpPr txBox="1"/>
          <p:nvPr/>
        </p:nvSpPr>
        <p:spPr>
          <a:xfrm>
            <a:off x="7110375" y="1793763"/>
            <a:ext cx="1340400" cy="4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5"/>
                </a:solidFill>
                <a:latin typeface="Barriecito"/>
                <a:ea typeface="Barriecito"/>
                <a:cs typeface="Barriecito"/>
                <a:sym typeface="Barriecito"/>
              </a:rPr>
              <a:t>AVATAR 04</a:t>
            </a:r>
            <a:endParaRPr b="1" sz="2000">
              <a:solidFill>
                <a:schemeClr val="accent5"/>
              </a:solidFill>
              <a:latin typeface="Barriecito"/>
              <a:ea typeface="Barriecito"/>
              <a:cs typeface="Barriecito"/>
              <a:sym typeface="Barriecito"/>
            </a:endParaRPr>
          </a:p>
        </p:txBody>
      </p:sp>
      <p:grpSp>
        <p:nvGrpSpPr>
          <p:cNvPr id="1383" name="Google Shape;1383;p42"/>
          <p:cNvGrpSpPr/>
          <p:nvPr/>
        </p:nvGrpSpPr>
        <p:grpSpPr>
          <a:xfrm>
            <a:off x="817390" y="2447919"/>
            <a:ext cx="1091829" cy="1598805"/>
            <a:chOff x="4123550" y="1882300"/>
            <a:chExt cx="804946" cy="1178712"/>
          </a:xfrm>
        </p:grpSpPr>
        <p:sp>
          <p:nvSpPr>
            <p:cNvPr id="1384" name="Google Shape;1384;p42"/>
            <p:cNvSpPr/>
            <p:nvPr/>
          </p:nvSpPr>
          <p:spPr>
            <a:xfrm>
              <a:off x="4123550" y="2270735"/>
              <a:ext cx="241519" cy="161747"/>
            </a:xfrm>
            <a:custGeom>
              <a:rect b="b" l="l" r="r" t="t"/>
              <a:pathLst>
                <a:path extrusionOk="0" h="5288" w="7896">
                  <a:moveTo>
                    <a:pt x="1160" y="1"/>
                  </a:moveTo>
                  <a:cubicBezTo>
                    <a:pt x="419" y="1"/>
                    <a:pt x="1" y="903"/>
                    <a:pt x="672" y="1377"/>
                  </a:cubicBezTo>
                  <a:cubicBezTo>
                    <a:pt x="992" y="1604"/>
                    <a:pt x="1526" y="1564"/>
                    <a:pt x="1780" y="1897"/>
                  </a:cubicBezTo>
                  <a:cubicBezTo>
                    <a:pt x="1980" y="2178"/>
                    <a:pt x="1834" y="2405"/>
                    <a:pt x="1860" y="2712"/>
                  </a:cubicBezTo>
                  <a:cubicBezTo>
                    <a:pt x="1914" y="3196"/>
                    <a:pt x="2161" y="3308"/>
                    <a:pt x="2471" y="3308"/>
                  </a:cubicBezTo>
                  <a:cubicBezTo>
                    <a:pt x="2737" y="3308"/>
                    <a:pt x="3048" y="3226"/>
                    <a:pt x="3325" y="3226"/>
                  </a:cubicBezTo>
                  <a:cubicBezTo>
                    <a:pt x="3367" y="3226"/>
                    <a:pt x="3409" y="3228"/>
                    <a:pt x="3449" y="3233"/>
                  </a:cubicBezTo>
                  <a:cubicBezTo>
                    <a:pt x="3976" y="3303"/>
                    <a:pt x="3897" y="4357"/>
                    <a:pt x="4417" y="4357"/>
                  </a:cubicBezTo>
                  <a:cubicBezTo>
                    <a:pt x="4491" y="4357"/>
                    <a:pt x="4577" y="4335"/>
                    <a:pt x="4678" y="4287"/>
                  </a:cubicBezTo>
                  <a:cubicBezTo>
                    <a:pt x="4865" y="4554"/>
                    <a:pt x="5051" y="4968"/>
                    <a:pt x="5505" y="5155"/>
                  </a:cubicBezTo>
                  <a:cubicBezTo>
                    <a:pt x="5702" y="5244"/>
                    <a:pt x="5913" y="5288"/>
                    <a:pt x="6125" y="5288"/>
                  </a:cubicBezTo>
                  <a:cubicBezTo>
                    <a:pt x="6360" y="5288"/>
                    <a:pt x="6596" y="5234"/>
                    <a:pt x="6814" y="5129"/>
                  </a:cubicBezTo>
                  <a:cubicBezTo>
                    <a:pt x="7882" y="4594"/>
                    <a:pt x="7895" y="3099"/>
                    <a:pt x="7001" y="2445"/>
                  </a:cubicBezTo>
                  <a:cubicBezTo>
                    <a:pt x="6684" y="2229"/>
                    <a:pt x="6319" y="2110"/>
                    <a:pt x="5940" y="2110"/>
                  </a:cubicBezTo>
                  <a:cubicBezTo>
                    <a:pt x="5919" y="2110"/>
                    <a:pt x="5899" y="2110"/>
                    <a:pt x="5879" y="2111"/>
                  </a:cubicBezTo>
                  <a:cubicBezTo>
                    <a:pt x="5635" y="2121"/>
                    <a:pt x="5275" y="2260"/>
                    <a:pt x="4985" y="2260"/>
                  </a:cubicBezTo>
                  <a:cubicBezTo>
                    <a:pt x="4879" y="2260"/>
                    <a:pt x="4783" y="2241"/>
                    <a:pt x="4704" y="2191"/>
                  </a:cubicBezTo>
                  <a:cubicBezTo>
                    <a:pt x="4197" y="1871"/>
                    <a:pt x="4731" y="1016"/>
                    <a:pt x="4063" y="776"/>
                  </a:cubicBezTo>
                  <a:cubicBezTo>
                    <a:pt x="3990" y="749"/>
                    <a:pt x="3920" y="737"/>
                    <a:pt x="3851" y="737"/>
                  </a:cubicBezTo>
                  <a:cubicBezTo>
                    <a:pt x="3448" y="737"/>
                    <a:pt x="3109" y="1135"/>
                    <a:pt x="2736" y="1135"/>
                  </a:cubicBezTo>
                  <a:cubicBezTo>
                    <a:pt x="2672" y="1135"/>
                    <a:pt x="2608" y="1123"/>
                    <a:pt x="2541" y="1096"/>
                  </a:cubicBezTo>
                  <a:cubicBezTo>
                    <a:pt x="2221" y="963"/>
                    <a:pt x="2261" y="616"/>
                    <a:pt x="2061" y="389"/>
                  </a:cubicBezTo>
                  <a:cubicBezTo>
                    <a:pt x="1834" y="162"/>
                    <a:pt x="1526" y="15"/>
                    <a:pt x="1193" y="1"/>
                  </a:cubicBezTo>
                  <a:cubicBezTo>
                    <a:pt x="1182" y="1"/>
                    <a:pt x="1171" y="1"/>
                    <a:pt x="1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2"/>
            <p:cNvSpPr/>
            <p:nvPr/>
          </p:nvSpPr>
          <p:spPr>
            <a:xfrm>
              <a:off x="4150620" y="2292391"/>
              <a:ext cx="220566" cy="141345"/>
            </a:xfrm>
            <a:custGeom>
              <a:rect b="b" l="l" r="r" t="t"/>
              <a:pathLst>
                <a:path extrusionOk="0" h="4621" w="7211">
                  <a:moveTo>
                    <a:pt x="111" y="0"/>
                  </a:moveTo>
                  <a:cubicBezTo>
                    <a:pt x="78" y="0"/>
                    <a:pt x="45" y="15"/>
                    <a:pt x="27" y="41"/>
                  </a:cubicBezTo>
                  <a:cubicBezTo>
                    <a:pt x="1" y="81"/>
                    <a:pt x="14" y="135"/>
                    <a:pt x="67" y="161"/>
                  </a:cubicBezTo>
                  <a:lnTo>
                    <a:pt x="7064" y="4594"/>
                  </a:lnTo>
                  <a:cubicBezTo>
                    <a:pt x="7077" y="4608"/>
                    <a:pt x="7091" y="4621"/>
                    <a:pt x="7104" y="4621"/>
                  </a:cubicBezTo>
                  <a:cubicBezTo>
                    <a:pt x="7131" y="4608"/>
                    <a:pt x="7157" y="4594"/>
                    <a:pt x="7184" y="4567"/>
                  </a:cubicBezTo>
                  <a:cubicBezTo>
                    <a:pt x="7211" y="4527"/>
                    <a:pt x="7197" y="4474"/>
                    <a:pt x="7157" y="4447"/>
                  </a:cubicBezTo>
                  <a:lnTo>
                    <a:pt x="161" y="14"/>
                  </a:lnTo>
                  <a:cubicBezTo>
                    <a:pt x="147" y="5"/>
                    <a:pt x="129" y="0"/>
                    <a:pt x="1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2"/>
            <p:cNvSpPr/>
            <p:nvPr/>
          </p:nvSpPr>
          <p:spPr>
            <a:xfrm>
              <a:off x="4191455" y="2337325"/>
              <a:ext cx="34350" cy="11470"/>
            </a:xfrm>
            <a:custGeom>
              <a:rect b="b" l="l" r="r" t="t"/>
              <a:pathLst>
                <a:path extrusionOk="0" h="375" w="1123">
                  <a:moveTo>
                    <a:pt x="1069" y="1"/>
                  </a:moveTo>
                  <a:lnTo>
                    <a:pt x="54" y="281"/>
                  </a:lnTo>
                  <a:cubicBezTo>
                    <a:pt x="1" y="295"/>
                    <a:pt x="14" y="375"/>
                    <a:pt x="68" y="375"/>
                  </a:cubicBezTo>
                  <a:lnTo>
                    <a:pt x="81" y="375"/>
                  </a:lnTo>
                  <a:lnTo>
                    <a:pt x="1096" y="94"/>
                  </a:lnTo>
                  <a:cubicBezTo>
                    <a:pt x="1109" y="81"/>
                    <a:pt x="1122" y="54"/>
                    <a:pt x="1122" y="41"/>
                  </a:cubicBezTo>
                  <a:cubicBezTo>
                    <a:pt x="1109" y="14"/>
                    <a:pt x="1082" y="1"/>
                    <a:pt x="10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2"/>
            <p:cNvSpPr/>
            <p:nvPr/>
          </p:nvSpPr>
          <p:spPr>
            <a:xfrm>
              <a:off x="4253548" y="2378129"/>
              <a:ext cx="34197" cy="11103"/>
            </a:xfrm>
            <a:custGeom>
              <a:rect b="b" l="l" r="r" t="t"/>
              <a:pathLst>
                <a:path extrusionOk="0" h="363" w="1118">
                  <a:moveTo>
                    <a:pt x="1054" y="0"/>
                  </a:moveTo>
                  <a:cubicBezTo>
                    <a:pt x="1050" y="0"/>
                    <a:pt x="1046" y="1"/>
                    <a:pt x="1042" y="2"/>
                  </a:cubicBezTo>
                  <a:lnTo>
                    <a:pt x="27" y="282"/>
                  </a:lnTo>
                  <a:cubicBezTo>
                    <a:pt x="14" y="282"/>
                    <a:pt x="0" y="309"/>
                    <a:pt x="0" y="336"/>
                  </a:cubicBezTo>
                  <a:cubicBezTo>
                    <a:pt x="0" y="349"/>
                    <a:pt x="27" y="362"/>
                    <a:pt x="40" y="362"/>
                  </a:cubicBezTo>
                  <a:lnTo>
                    <a:pt x="67" y="362"/>
                  </a:lnTo>
                  <a:lnTo>
                    <a:pt x="1068" y="82"/>
                  </a:lnTo>
                  <a:cubicBezTo>
                    <a:pt x="1118" y="70"/>
                    <a:pt x="1099" y="0"/>
                    <a:pt x="10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2"/>
            <p:cNvSpPr/>
            <p:nvPr/>
          </p:nvSpPr>
          <p:spPr>
            <a:xfrm>
              <a:off x="4165731" y="2284897"/>
              <a:ext cx="7800" cy="22665"/>
            </a:xfrm>
            <a:custGeom>
              <a:rect b="b" l="l" r="r" t="t"/>
              <a:pathLst>
                <a:path extrusionOk="0" h="741" w="255">
                  <a:moveTo>
                    <a:pt x="59" y="0"/>
                  </a:moveTo>
                  <a:cubicBezTo>
                    <a:pt x="54" y="0"/>
                    <a:pt x="48" y="2"/>
                    <a:pt x="41" y="6"/>
                  </a:cubicBezTo>
                  <a:cubicBezTo>
                    <a:pt x="14" y="6"/>
                    <a:pt x="1" y="32"/>
                    <a:pt x="1" y="59"/>
                  </a:cubicBezTo>
                  <a:lnTo>
                    <a:pt x="161" y="713"/>
                  </a:lnTo>
                  <a:cubicBezTo>
                    <a:pt x="161" y="727"/>
                    <a:pt x="188" y="740"/>
                    <a:pt x="201" y="740"/>
                  </a:cubicBezTo>
                  <a:lnTo>
                    <a:pt x="214" y="740"/>
                  </a:lnTo>
                  <a:cubicBezTo>
                    <a:pt x="241" y="740"/>
                    <a:pt x="254" y="713"/>
                    <a:pt x="241" y="687"/>
                  </a:cubicBezTo>
                  <a:lnTo>
                    <a:pt x="94" y="32"/>
                  </a:lnTo>
                  <a:cubicBezTo>
                    <a:pt x="84" y="13"/>
                    <a:pt x="75" y="0"/>
                    <a:pt x="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2"/>
            <p:cNvSpPr/>
            <p:nvPr/>
          </p:nvSpPr>
          <p:spPr>
            <a:xfrm>
              <a:off x="4302152" y="2363477"/>
              <a:ext cx="10644" cy="34319"/>
            </a:xfrm>
            <a:custGeom>
              <a:rect b="b" l="l" r="r" t="t"/>
              <a:pathLst>
                <a:path extrusionOk="0" h="1122" w="348">
                  <a:moveTo>
                    <a:pt x="40" y="0"/>
                  </a:moveTo>
                  <a:cubicBezTo>
                    <a:pt x="14" y="14"/>
                    <a:pt x="0" y="27"/>
                    <a:pt x="14" y="54"/>
                  </a:cubicBezTo>
                  <a:lnTo>
                    <a:pt x="254" y="1082"/>
                  </a:lnTo>
                  <a:cubicBezTo>
                    <a:pt x="254" y="1109"/>
                    <a:pt x="267" y="1122"/>
                    <a:pt x="294" y="1122"/>
                  </a:cubicBezTo>
                  <a:lnTo>
                    <a:pt x="307" y="1122"/>
                  </a:lnTo>
                  <a:cubicBezTo>
                    <a:pt x="334" y="1109"/>
                    <a:pt x="347" y="1095"/>
                    <a:pt x="334" y="1068"/>
                  </a:cubicBezTo>
                  <a:lnTo>
                    <a:pt x="94" y="40"/>
                  </a:lnTo>
                  <a:cubicBezTo>
                    <a:pt x="94" y="14"/>
                    <a:pt x="67" y="0"/>
                    <a:pt x="40" y="0"/>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2"/>
            <p:cNvSpPr/>
            <p:nvPr/>
          </p:nvSpPr>
          <p:spPr>
            <a:xfrm>
              <a:off x="4573742" y="2069192"/>
              <a:ext cx="354754" cy="370721"/>
            </a:xfrm>
            <a:custGeom>
              <a:rect b="b" l="l" r="r" t="t"/>
              <a:pathLst>
                <a:path extrusionOk="0" h="12120" w="11598">
                  <a:moveTo>
                    <a:pt x="10067" y="0"/>
                  </a:moveTo>
                  <a:cubicBezTo>
                    <a:pt x="9748" y="0"/>
                    <a:pt x="9412" y="127"/>
                    <a:pt x="9107" y="422"/>
                  </a:cubicBezTo>
                  <a:cubicBezTo>
                    <a:pt x="8586" y="929"/>
                    <a:pt x="8439" y="1877"/>
                    <a:pt x="7771" y="2211"/>
                  </a:cubicBezTo>
                  <a:cubicBezTo>
                    <a:pt x="7617" y="2288"/>
                    <a:pt x="7480" y="2316"/>
                    <a:pt x="7349" y="2316"/>
                  </a:cubicBezTo>
                  <a:cubicBezTo>
                    <a:pt x="7003" y="2316"/>
                    <a:pt x="6706" y="2116"/>
                    <a:pt x="6289" y="2077"/>
                  </a:cubicBezTo>
                  <a:cubicBezTo>
                    <a:pt x="6224" y="2072"/>
                    <a:pt x="6162" y="2070"/>
                    <a:pt x="6104" y="2070"/>
                  </a:cubicBezTo>
                  <a:cubicBezTo>
                    <a:pt x="4571" y="2070"/>
                    <a:pt x="5128" y="3705"/>
                    <a:pt x="4794" y="4721"/>
                  </a:cubicBezTo>
                  <a:cubicBezTo>
                    <a:pt x="4460" y="5776"/>
                    <a:pt x="2070" y="4961"/>
                    <a:pt x="2484" y="6564"/>
                  </a:cubicBezTo>
                  <a:cubicBezTo>
                    <a:pt x="1950" y="6804"/>
                    <a:pt x="1135" y="6978"/>
                    <a:pt x="628" y="7739"/>
                  </a:cubicBezTo>
                  <a:cubicBezTo>
                    <a:pt x="147" y="8433"/>
                    <a:pt x="0" y="9301"/>
                    <a:pt x="214" y="10102"/>
                  </a:cubicBezTo>
                  <a:cubicBezTo>
                    <a:pt x="583" y="11412"/>
                    <a:pt x="1776" y="12119"/>
                    <a:pt x="2979" y="12119"/>
                  </a:cubicBezTo>
                  <a:cubicBezTo>
                    <a:pt x="3690" y="12119"/>
                    <a:pt x="4404" y="11873"/>
                    <a:pt x="4954" y="11357"/>
                  </a:cubicBezTo>
                  <a:cubicBezTo>
                    <a:pt x="5475" y="10850"/>
                    <a:pt x="5822" y="10195"/>
                    <a:pt x="5955" y="9488"/>
                  </a:cubicBezTo>
                  <a:cubicBezTo>
                    <a:pt x="6049" y="8887"/>
                    <a:pt x="5782" y="7819"/>
                    <a:pt x="6236" y="7351"/>
                  </a:cubicBezTo>
                  <a:cubicBezTo>
                    <a:pt x="6442" y="7134"/>
                    <a:pt x="6693" y="7071"/>
                    <a:pt x="6963" y="7071"/>
                  </a:cubicBezTo>
                  <a:cubicBezTo>
                    <a:pt x="7332" y="7071"/>
                    <a:pt x="7735" y="7189"/>
                    <a:pt x="8105" y="7189"/>
                  </a:cubicBezTo>
                  <a:cubicBezTo>
                    <a:pt x="8444" y="7189"/>
                    <a:pt x="8755" y="7090"/>
                    <a:pt x="8986" y="6711"/>
                  </a:cubicBezTo>
                  <a:cubicBezTo>
                    <a:pt x="9574" y="5749"/>
                    <a:pt x="8372" y="4694"/>
                    <a:pt x="8933" y="3867"/>
                  </a:cubicBezTo>
                  <a:cubicBezTo>
                    <a:pt x="9294" y="3319"/>
                    <a:pt x="9894" y="3519"/>
                    <a:pt x="10375" y="3239"/>
                  </a:cubicBezTo>
                  <a:cubicBezTo>
                    <a:pt x="10869" y="2905"/>
                    <a:pt x="11216" y="2411"/>
                    <a:pt x="11376" y="1837"/>
                  </a:cubicBezTo>
                  <a:cubicBezTo>
                    <a:pt x="11598" y="846"/>
                    <a:pt x="10890" y="0"/>
                    <a:pt x="10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2"/>
            <p:cNvSpPr/>
            <p:nvPr/>
          </p:nvSpPr>
          <p:spPr>
            <a:xfrm>
              <a:off x="4556185" y="2101248"/>
              <a:ext cx="329519" cy="344752"/>
            </a:xfrm>
            <a:custGeom>
              <a:rect b="b" l="l" r="r" t="t"/>
              <a:pathLst>
                <a:path extrusionOk="0" h="11271" w="10773">
                  <a:moveTo>
                    <a:pt x="10560" y="0"/>
                  </a:moveTo>
                  <a:cubicBezTo>
                    <a:pt x="10530" y="0"/>
                    <a:pt x="10499" y="9"/>
                    <a:pt x="10468" y="28"/>
                  </a:cubicBezTo>
                  <a:lnTo>
                    <a:pt x="80" y="11003"/>
                  </a:lnTo>
                  <a:cubicBezTo>
                    <a:pt x="0" y="11097"/>
                    <a:pt x="67" y="11257"/>
                    <a:pt x="201" y="11270"/>
                  </a:cubicBezTo>
                  <a:cubicBezTo>
                    <a:pt x="241" y="11270"/>
                    <a:pt x="281" y="11257"/>
                    <a:pt x="321" y="11217"/>
                  </a:cubicBezTo>
                  <a:lnTo>
                    <a:pt x="10709" y="255"/>
                  </a:lnTo>
                  <a:cubicBezTo>
                    <a:pt x="10772" y="128"/>
                    <a:pt x="10676" y="0"/>
                    <a:pt x="105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2"/>
            <p:cNvSpPr/>
            <p:nvPr/>
          </p:nvSpPr>
          <p:spPr>
            <a:xfrm>
              <a:off x="4770391" y="2155847"/>
              <a:ext cx="9635" cy="63469"/>
            </a:xfrm>
            <a:custGeom>
              <a:rect b="b" l="l" r="r" t="t"/>
              <a:pathLst>
                <a:path extrusionOk="0" h="2075" w="315">
                  <a:moveTo>
                    <a:pt x="86" y="0"/>
                  </a:moveTo>
                  <a:cubicBezTo>
                    <a:pt x="43" y="0"/>
                    <a:pt x="0" y="31"/>
                    <a:pt x="7" y="86"/>
                  </a:cubicBezTo>
                  <a:lnTo>
                    <a:pt x="154" y="1995"/>
                  </a:lnTo>
                  <a:cubicBezTo>
                    <a:pt x="154" y="2035"/>
                    <a:pt x="181" y="2075"/>
                    <a:pt x="234" y="2075"/>
                  </a:cubicBezTo>
                  <a:cubicBezTo>
                    <a:pt x="288" y="2062"/>
                    <a:pt x="314" y="2022"/>
                    <a:pt x="314" y="1982"/>
                  </a:cubicBezTo>
                  <a:lnTo>
                    <a:pt x="167" y="86"/>
                  </a:lnTo>
                  <a:cubicBezTo>
                    <a:pt x="167" y="27"/>
                    <a:pt x="127" y="0"/>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2"/>
            <p:cNvSpPr/>
            <p:nvPr/>
          </p:nvSpPr>
          <p:spPr>
            <a:xfrm>
              <a:off x="4676242" y="2251159"/>
              <a:ext cx="9421" cy="63347"/>
            </a:xfrm>
            <a:custGeom>
              <a:rect b="b" l="l" r="r" t="t"/>
              <a:pathLst>
                <a:path extrusionOk="0" h="2071" w="308">
                  <a:moveTo>
                    <a:pt x="81" y="0"/>
                  </a:moveTo>
                  <a:cubicBezTo>
                    <a:pt x="28" y="14"/>
                    <a:pt x="1" y="54"/>
                    <a:pt x="1" y="94"/>
                  </a:cubicBezTo>
                  <a:lnTo>
                    <a:pt x="148" y="1990"/>
                  </a:lnTo>
                  <a:cubicBezTo>
                    <a:pt x="148" y="2043"/>
                    <a:pt x="188" y="2070"/>
                    <a:pt x="228" y="2070"/>
                  </a:cubicBezTo>
                  <a:cubicBezTo>
                    <a:pt x="268" y="2070"/>
                    <a:pt x="308" y="2030"/>
                    <a:pt x="308" y="1990"/>
                  </a:cubicBezTo>
                  <a:lnTo>
                    <a:pt x="161" y="81"/>
                  </a:lnTo>
                  <a:cubicBezTo>
                    <a:pt x="161" y="41"/>
                    <a:pt x="121" y="0"/>
                    <a:pt x="81" y="0"/>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2"/>
            <p:cNvSpPr/>
            <p:nvPr/>
          </p:nvSpPr>
          <p:spPr>
            <a:xfrm>
              <a:off x="4851449" y="2129847"/>
              <a:ext cx="43342" cy="6576"/>
            </a:xfrm>
            <a:custGeom>
              <a:rect b="b" l="l" r="r" t="t"/>
              <a:pathLst>
                <a:path extrusionOk="0" h="215" w="1417">
                  <a:moveTo>
                    <a:pt x="1309" y="1"/>
                  </a:moveTo>
                  <a:lnTo>
                    <a:pt x="81" y="54"/>
                  </a:lnTo>
                  <a:cubicBezTo>
                    <a:pt x="28" y="54"/>
                    <a:pt x="1" y="94"/>
                    <a:pt x="1" y="134"/>
                  </a:cubicBezTo>
                  <a:cubicBezTo>
                    <a:pt x="1" y="174"/>
                    <a:pt x="41" y="214"/>
                    <a:pt x="81" y="214"/>
                  </a:cubicBezTo>
                  <a:lnTo>
                    <a:pt x="1309" y="174"/>
                  </a:lnTo>
                  <a:cubicBezTo>
                    <a:pt x="1416" y="174"/>
                    <a:pt x="1416" y="1"/>
                    <a:pt x="13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2"/>
            <p:cNvSpPr/>
            <p:nvPr/>
          </p:nvSpPr>
          <p:spPr>
            <a:xfrm>
              <a:off x="4640301" y="2346715"/>
              <a:ext cx="65396" cy="7402"/>
            </a:xfrm>
            <a:custGeom>
              <a:rect b="b" l="l" r="r" t="t"/>
              <a:pathLst>
                <a:path extrusionOk="0" h="242" w="2138">
                  <a:moveTo>
                    <a:pt x="2044" y="1"/>
                  </a:moveTo>
                  <a:lnTo>
                    <a:pt x="108" y="68"/>
                  </a:lnTo>
                  <a:cubicBezTo>
                    <a:pt x="1" y="68"/>
                    <a:pt x="1" y="241"/>
                    <a:pt x="108" y="241"/>
                  </a:cubicBezTo>
                  <a:lnTo>
                    <a:pt x="121" y="241"/>
                  </a:lnTo>
                  <a:lnTo>
                    <a:pt x="2057" y="161"/>
                  </a:lnTo>
                  <a:cubicBezTo>
                    <a:pt x="2097" y="161"/>
                    <a:pt x="2137" y="121"/>
                    <a:pt x="2124" y="81"/>
                  </a:cubicBezTo>
                  <a:cubicBezTo>
                    <a:pt x="2124" y="41"/>
                    <a:pt x="2084" y="1"/>
                    <a:pt x="20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2"/>
            <p:cNvSpPr/>
            <p:nvPr/>
          </p:nvSpPr>
          <p:spPr>
            <a:xfrm>
              <a:off x="4234767" y="2180990"/>
              <a:ext cx="189123" cy="270761"/>
            </a:xfrm>
            <a:custGeom>
              <a:rect b="b" l="l" r="r" t="t"/>
              <a:pathLst>
                <a:path extrusionOk="0" h="8852" w="6183">
                  <a:moveTo>
                    <a:pt x="879" y="1"/>
                  </a:moveTo>
                  <a:cubicBezTo>
                    <a:pt x="462" y="1"/>
                    <a:pt x="66" y="186"/>
                    <a:pt x="40" y="679"/>
                  </a:cubicBezTo>
                  <a:cubicBezTo>
                    <a:pt x="0" y="1360"/>
                    <a:pt x="828" y="1613"/>
                    <a:pt x="1028" y="2188"/>
                  </a:cubicBezTo>
                  <a:cubicBezTo>
                    <a:pt x="1282" y="2855"/>
                    <a:pt x="588" y="3483"/>
                    <a:pt x="401" y="4190"/>
                  </a:cubicBezTo>
                  <a:cubicBezTo>
                    <a:pt x="254" y="4845"/>
                    <a:pt x="574" y="5526"/>
                    <a:pt x="1175" y="5833"/>
                  </a:cubicBezTo>
                  <a:cubicBezTo>
                    <a:pt x="1602" y="6033"/>
                    <a:pt x="2177" y="6073"/>
                    <a:pt x="2404" y="6474"/>
                  </a:cubicBezTo>
                  <a:cubicBezTo>
                    <a:pt x="2630" y="6874"/>
                    <a:pt x="2363" y="7368"/>
                    <a:pt x="2430" y="7836"/>
                  </a:cubicBezTo>
                  <a:cubicBezTo>
                    <a:pt x="2537" y="8463"/>
                    <a:pt x="3245" y="8837"/>
                    <a:pt x="3886" y="8850"/>
                  </a:cubicBezTo>
                  <a:cubicBezTo>
                    <a:pt x="3912" y="8851"/>
                    <a:pt x="3937" y="8852"/>
                    <a:pt x="3963" y="8852"/>
                  </a:cubicBezTo>
                  <a:cubicBezTo>
                    <a:pt x="4682" y="8852"/>
                    <a:pt x="5356" y="8495"/>
                    <a:pt x="5768" y="7902"/>
                  </a:cubicBezTo>
                  <a:cubicBezTo>
                    <a:pt x="6182" y="7275"/>
                    <a:pt x="6155" y="6447"/>
                    <a:pt x="5701" y="5846"/>
                  </a:cubicBezTo>
                  <a:cubicBezTo>
                    <a:pt x="5274" y="5299"/>
                    <a:pt x="4473" y="5018"/>
                    <a:pt x="4286" y="4351"/>
                  </a:cubicBezTo>
                  <a:cubicBezTo>
                    <a:pt x="4179" y="3990"/>
                    <a:pt x="4286" y="3616"/>
                    <a:pt x="4353" y="3242"/>
                  </a:cubicBezTo>
                  <a:cubicBezTo>
                    <a:pt x="4406" y="2869"/>
                    <a:pt x="4406" y="2441"/>
                    <a:pt x="4139" y="2174"/>
                  </a:cubicBezTo>
                  <a:cubicBezTo>
                    <a:pt x="3632" y="1667"/>
                    <a:pt x="2537" y="2081"/>
                    <a:pt x="2190" y="1467"/>
                  </a:cubicBezTo>
                  <a:cubicBezTo>
                    <a:pt x="2070" y="1253"/>
                    <a:pt x="2096" y="986"/>
                    <a:pt x="2043" y="746"/>
                  </a:cubicBezTo>
                  <a:cubicBezTo>
                    <a:pt x="2030" y="706"/>
                    <a:pt x="2016" y="665"/>
                    <a:pt x="2003" y="625"/>
                  </a:cubicBezTo>
                  <a:cubicBezTo>
                    <a:pt x="1909" y="412"/>
                    <a:pt x="1736" y="238"/>
                    <a:pt x="1522" y="145"/>
                  </a:cubicBezTo>
                  <a:cubicBezTo>
                    <a:pt x="1339" y="55"/>
                    <a:pt x="1106" y="1"/>
                    <a:pt x="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2"/>
            <p:cNvSpPr/>
            <p:nvPr/>
          </p:nvSpPr>
          <p:spPr>
            <a:xfrm>
              <a:off x="4261715" y="2203625"/>
              <a:ext cx="158076" cy="298075"/>
            </a:xfrm>
            <a:custGeom>
              <a:rect b="b" l="l" r="r" t="t"/>
              <a:pathLst>
                <a:path extrusionOk="0" h="9745" w="5168">
                  <a:moveTo>
                    <a:pt x="62" y="0"/>
                  </a:moveTo>
                  <a:cubicBezTo>
                    <a:pt x="55" y="0"/>
                    <a:pt x="48" y="2"/>
                    <a:pt x="40" y="6"/>
                  </a:cubicBezTo>
                  <a:cubicBezTo>
                    <a:pt x="14" y="19"/>
                    <a:pt x="0" y="46"/>
                    <a:pt x="14" y="72"/>
                  </a:cubicBezTo>
                  <a:lnTo>
                    <a:pt x="5061" y="9713"/>
                  </a:lnTo>
                  <a:cubicBezTo>
                    <a:pt x="5071" y="9732"/>
                    <a:pt x="5095" y="9745"/>
                    <a:pt x="5117" y="9745"/>
                  </a:cubicBezTo>
                  <a:cubicBezTo>
                    <a:pt x="5126" y="9745"/>
                    <a:pt x="5134" y="9743"/>
                    <a:pt x="5141" y="9739"/>
                  </a:cubicBezTo>
                  <a:cubicBezTo>
                    <a:pt x="5154" y="9726"/>
                    <a:pt x="5168" y="9686"/>
                    <a:pt x="5154" y="9659"/>
                  </a:cubicBezTo>
                  <a:lnTo>
                    <a:pt x="107" y="32"/>
                  </a:lnTo>
                  <a:cubicBezTo>
                    <a:pt x="97" y="13"/>
                    <a:pt x="80"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2"/>
            <p:cNvSpPr/>
            <p:nvPr/>
          </p:nvSpPr>
          <p:spPr>
            <a:xfrm>
              <a:off x="4272727" y="2281227"/>
              <a:ext cx="40467" cy="18567"/>
            </a:xfrm>
            <a:custGeom>
              <a:rect b="b" l="l" r="r" t="t"/>
              <a:pathLst>
                <a:path extrusionOk="0" h="607" w="1323">
                  <a:moveTo>
                    <a:pt x="60" y="0"/>
                  </a:moveTo>
                  <a:cubicBezTo>
                    <a:pt x="41" y="0"/>
                    <a:pt x="24" y="13"/>
                    <a:pt x="14" y="32"/>
                  </a:cubicBezTo>
                  <a:cubicBezTo>
                    <a:pt x="1" y="59"/>
                    <a:pt x="14" y="86"/>
                    <a:pt x="41" y="99"/>
                  </a:cubicBezTo>
                  <a:lnTo>
                    <a:pt x="1243" y="606"/>
                  </a:lnTo>
                  <a:lnTo>
                    <a:pt x="1269" y="606"/>
                  </a:lnTo>
                  <a:cubicBezTo>
                    <a:pt x="1283" y="606"/>
                    <a:pt x="1309" y="593"/>
                    <a:pt x="1323" y="580"/>
                  </a:cubicBezTo>
                  <a:cubicBezTo>
                    <a:pt x="1323" y="553"/>
                    <a:pt x="1309" y="513"/>
                    <a:pt x="1283" y="500"/>
                  </a:cubicBezTo>
                  <a:lnTo>
                    <a:pt x="81" y="6"/>
                  </a:lnTo>
                  <a:cubicBezTo>
                    <a:pt x="74" y="2"/>
                    <a:pt x="67" y="0"/>
                    <a:pt x="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2"/>
            <p:cNvSpPr/>
            <p:nvPr/>
          </p:nvSpPr>
          <p:spPr>
            <a:xfrm>
              <a:off x="4329926" y="2260427"/>
              <a:ext cx="11042" cy="72951"/>
            </a:xfrm>
            <a:custGeom>
              <a:rect b="b" l="l" r="r" t="t"/>
              <a:pathLst>
                <a:path extrusionOk="0" h="2385" w="361">
                  <a:moveTo>
                    <a:pt x="299" y="1"/>
                  </a:moveTo>
                  <a:cubicBezTo>
                    <a:pt x="276" y="1"/>
                    <a:pt x="254" y="15"/>
                    <a:pt x="254" y="45"/>
                  </a:cubicBezTo>
                  <a:lnTo>
                    <a:pt x="14" y="2328"/>
                  </a:lnTo>
                  <a:cubicBezTo>
                    <a:pt x="0" y="2355"/>
                    <a:pt x="27" y="2381"/>
                    <a:pt x="54" y="2381"/>
                  </a:cubicBezTo>
                  <a:cubicBezTo>
                    <a:pt x="61" y="2384"/>
                    <a:pt x="67" y="2385"/>
                    <a:pt x="74" y="2385"/>
                  </a:cubicBezTo>
                  <a:cubicBezTo>
                    <a:pt x="102" y="2385"/>
                    <a:pt x="120" y="2361"/>
                    <a:pt x="120" y="2328"/>
                  </a:cubicBezTo>
                  <a:lnTo>
                    <a:pt x="361" y="58"/>
                  </a:lnTo>
                  <a:cubicBezTo>
                    <a:pt x="361" y="21"/>
                    <a:pt x="328" y="1"/>
                    <a:pt x="299" y="1"/>
                  </a:cubicBezTo>
                  <a:close/>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2"/>
            <p:cNvSpPr/>
            <p:nvPr/>
          </p:nvSpPr>
          <p:spPr>
            <a:xfrm>
              <a:off x="4302152" y="2353261"/>
              <a:ext cx="46585" cy="11868"/>
            </a:xfrm>
            <a:custGeom>
              <a:rect b="b" l="l" r="r" t="t"/>
              <a:pathLst>
                <a:path extrusionOk="0" h="388" w="1523">
                  <a:moveTo>
                    <a:pt x="80" y="0"/>
                  </a:moveTo>
                  <a:cubicBezTo>
                    <a:pt x="40" y="0"/>
                    <a:pt x="14" y="14"/>
                    <a:pt x="14" y="41"/>
                  </a:cubicBezTo>
                  <a:cubicBezTo>
                    <a:pt x="0" y="67"/>
                    <a:pt x="27" y="94"/>
                    <a:pt x="54" y="107"/>
                  </a:cubicBezTo>
                  <a:lnTo>
                    <a:pt x="1429" y="388"/>
                  </a:lnTo>
                  <a:lnTo>
                    <a:pt x="1442" y="388"/>
                  </a:lnTo>
                  <a:cubicBezTo>
                    <a:pt x="1509" y="388"/>
                    <a:pt x="1522" y="281"/>
                    <a:pt x="1456" y="281"/>
                  </a:cubicBezTo>
                  <a:lnTo>
                    <a:pt x="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2"/>
            <p:cNvSpPr/>
            <p:nvPr/>
          </p:nvSpPr>
          <p:spPr>
            <a:xfrm>
              <a:off x="4557408" y="2005661"/>
              <a:ext cx="223013" cy="340898"/>
            </a:xfrm>
            <a:custGeom>
              <a:rect b="b" l="l" r="r" t="t"/>
              <a:pathLst>
                <a:path extrusionOk="0" h="11145" w="7291">
                  <a:moveTo>
                    <a:pt x="5965" y="1"/>
                  </a:moveTo>
                  <a:cubicBezTo>
                    <a:pt x="5807" y="1"/>
                    <a:pt x="5641" y="53"/>
                    <a:pt x="5475" y="175"/>
                  </a:cubicBezTo>
                  <a:cubicBezTo>
                    <a:pt x="4807" y="656"/>
                    <a:pt x="5194" y="1617"/>
                    <a:pt x="4807" y="2258"/>
                  </a:cubicBezTo>
                  <a:cubicBezTo>
                    <a:pt x="4353" y="3006"/>
                    <a:pt x="3232" y="2832"/>
                    <a:pt x="2430" y="3193"/>
                  </a:cubicBezTo>
                  <a:cubicBezTo>
                    <a:pt x="1683" y="3553"/>
                    <a:pt x="1282" y="4381"/>
                    <a:pt x="1456" y="5196"/>
                  </a:cubicBezTo>
                  <a:cubicBezTo>
                    <a:pt x="1603" y="5757"/>
                    <a:pt x="2003" y="6317"/>
                    <a:pt x="1790" y="6838"/>
                  </a:cubicBezTo>
                  <a:cubicBezTo>
                    <a:pt x="1589" y="7372"/>
                    <a:pt x="908" y="7506"/>
                    <a:pt x="534" y="7920"/>
                  </a:cubicBezTo>
                  <a:cubicBezTo>
                    <a:pt x="0" y="8494"/>
                    <a:pt x="187" y="9455"/>
                    <a:pt x="668" y="10083"/>
                  </a:cubicBezTo>
                  <a:cubicBezTo>
                    <a:pt x="1176" y="10752"/>
                    <a:pt x="1971" y="11145"/>
                    <a:pt x="2808" y="11145"/>
                  </a:cubicBezTo>
                  <a:cubicBezTo>
                    <a:pt x="2874" y="11145"/>
                    <a:pt x="2939" y="11142"/>
                    <a:pt x="3005" y="11138"/>
                  </a:cubicBezTo>
                  <a:cubicBezTo>
                    <a:pt x="3886" y="11044"/>
                    <a:pt x="4714" y="10376"/>
                    <a:pt x="4914" y="9509"/>
                  </a:cubicBezTo>
                  <a:cubicBezTo>
                    <a:pt x="5101" y="8681"/>
                    <a:pt x="4754" y="7706"/>
                    <a:pt x="5248" y="7012"/>
                  </a:cubicBezTo>
                  <a:cubicBezTo>
                    <a:pt x="5515" y="6638"/>
                    <a:pt x="5955" y="6451"/>
                    <a:pt x="6356" y="6224"/>
                  </a:cubicBezTo>
                  <a:cubicBezTo>
                    <a:pt x="6743" y="5997"/>
                    <a:pt x="7144" y="5663"/>
                    <a:pt x="7197" y="5209"/>
                  </a:cubicBezTo>
                  <a:cubicBezTo>
                    <a:pt x="7291" y="4341"/>
                    <a:pt x="6049" y="3620"/>
                    <a:pt x="6383" y="2806"/>
                  </a:cubicBezTo>
                  <a:cubicBezTo>
                    <a:pt x="6503" y="2525"/>
                    <a:pt x="6770" y="2352"/>
                    <a:pt x="6943" y="2111"/>
                  </a:cubicBezTo>
                  <a:cubicBezTo>
                    <a:pt x="6970" y="2071"/>
                    <a:pt x="6997" y="2031"/>
                    <a:pt x="7024" y="1991"/>
                  </a:cubicBezTo>
                  <a:cubicBezTo>
                    <a:pt x="7157" y="1738"/>
                    <a:pt x="7184" y="1444"/>
                    <a:pt x="7117" y="1177"/>
                  </a:cubicBezTo>
                  <a:cubicBezTo>
                    <a:pt x="6982" y="637"/>
                    <a:pt x="6517" y="1"/>
                    <a:pt x="5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2"/>
            <p:cNvSpPr/>
            <p:nvPr/>
          </p:nvSpPr>
          <p:spPr>
            <a:xfrm>
              <a:off x="4579034" y="2037809"/>
              <a:ext cx="165845" cy="376502"/>
            </a:xfrm>
            <a:custGeom>
              <a:rect b="b" l="l" r="r" t="t"/>
              <a:pathLst>
                <a:path extrusionOk="0" h="12309" w="5422">
                  <a:moveTo>
                    <a:pt x="5354" y="1"/>
                  </a:moveTo>
                  <a:cubicBezTo>
                    <a:pt x="5329" y="1"/>
                    <a:pt x="5312" y="16"/>
                    <a:pt x="5302" y="46"/>
                  </a:cubicBezTo>
                  <a:lnTo>
                    <a:pt x="14" y="12209"/>
                  </a:lnTo>
                  <a:cubicBezTo>
                    <a:pt x="1" y="12250"/>
                    <a:pt x="14" y="12276"/>
                    <a:pt x="41" y="12303"/>
                  </a:cubicBezTo>
                  <a:cubicBezTo>
                    <a:pt x="52" y="12307"/>
                    <a:pt x="62" y="12308"/>
                    <a:pt x="71" y="12308"/>
                  </a:cubicBezTo>
                  <a:cubicBezTo>
                    <a:pt x="95" y="12308"/>
                    <a:pt x="115" y="12296"/>
                    <a:pt x="135" y="12276"/>
                  </a:cubicBezTo>
                  <a:lnTo>
                    <a:pt x="5409" y="86"/>
                  </a:lnTo>
                  <a:cubicBezTo>
                    <a:pt x="5422" y="59"/>
                    <a:pt x="5409" y="19"/>
                    <a:pt x="5382" y="6"/>
                  </a:cubicBezTo>
                  <a:cubicBezTo>
                    <a:pt x="5372" y="2"/>
                    <a:pt x="5363" y="1"/>
                    <a:pt x="53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2"/>
            <p:cNvSpPr/>
            <p:nvPr/>
          </p:nvSpPr>
          <p:spPr>
            <a:xfrm>
              <a:off x="4677465" y="2109843"/>
              <a:ext cx="13917" cy="46585"/>
            </a:xfrm>
            <a:custGeom>
              <a:rect b="b" l="l" r="r" t="t"/>
              <a:pathLst>
                <a:path extrusionOk="0" h="1523" w="455">
                  <a:moveTo>
                    <a:pt x="1" y="1"/>
                  </a:moveTo>
                  <a:lnTo>
                    <a:pt x="455" y="1523"/>
                  </a:lnTo>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2"/>
            <p:cNvSpPr/>
            <p:nvPr/>
          </p:nvSpPr>
          <p:spPr>
            <a:xfrm>
              <a:off x="4675355" y="2107794"/>
              <a:ext cx="18475" cy="50683"/>
            </a:xfrm>
            <a:custGeom>
              <a:rect b="b" l="l" r="r" t="t"/>
              <a:pathLst>
                <a:path extrusionOk="0" h="1657" w="604">
                  <a:moveTo>
                    <a:pt x="74" y="0"/>
                  </a:moveTo>
                  <a:cubicBezTo>
                    <a:pt x="36" y="0"/>
                    <a:pt x="1" y="34"/>
                    <a:pt x="16" y="81"/>
                  </a:cubicBezTo>
                  <a:lnTo>
                    <a:pt x="470" y="1603"/>
                  </a:lnTo>
                  <a:cubicBezTo>
                    <a:pt x="470" y="1630"/>
                    <a:pt x="497" y="1657"/>
                    <a:pt x="524" y="1657"/>
                  </a:cubicBezTo>
                  <a:lnTo>
                    <a:pt x="551" y="1643"/>
                  </a:lnTo>
                  <a:cubicBezTo>
                    <a:pt x="577" y="1643"/>
                    <a:pt x="604" y="1603"/>
                    <a:pt x="591" y="1563"/>
                  </a:cubicBezTo>
                  <a:lnTo>
                    <a:pt x="137" y="54"/>
                  </a:lnTo>
                  <a:cubicBezTo>
                    <a:pt x="126" y="16"/>
                    <a:pt x="99" y="0"/>
                    <a:pt x="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2"/>
            <p:cNvSpPr/>
            <p:nvPr/>
          </p:nvSpPr>
          <p:spPr>
            <a:xfrm>
              <a:off x="4674621" y="2154777"/>
              <a:ext cx="71911" cy="46585"/>
            </a:xfrm>
            <a:custGeom>
              <a:rect b="b" l="l" r="r" t="t"/>
              <a:pathLst>
                <a:path extrusionOk="0" h="1523" w="2351">
                  <a:moveTo>
                    <a:pt x="2350" y="0"/>
                  </a:moveTo>
                  <a:lnTo>
                    <a:pt x="0" y="1522"/>
                  </a:lnTo>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2"/>
            <p:cNvSpPr/>
            <p:nvPr/>
          </p:nvSpPr>
          <p:spPr>
            <a:xfrm>
              <a:off x="4672571" y="2152972"/>
              <a:ext cx="76010" cy="50439"/>
            </a:xfrm>
            <a:custGeom>
              <a:rect b="b" l="l" r="r" t="t"/>
              <a:pathLst>
                <a:path extrusionOk="0" h="1649" w="2485">
                  <a:moveTo>
                    <a:pt x="2401" y="1"/>
                  </a:moveTo>
                  <a:cubicBezTo>
                    <a:pt x="2393" y="1"/>
                    <a:pt x="2384" y="2"/>
                    <a:pt x="2377" y="6"/>
                  </a:cubicBezTo>
                  <a:lnTo>
                    <a:pt x="41" y="1528"/>
                  </a:lnTo>
                  <a:cubicBezTo>
                    <a:pt x="14" y="1541"/>
                    <a:pt x="1" y="1581"/>
                    <a:pt x="14" y="1608"/>
                  </a:cubicBezTo>
                  <a:cubicBezTo>
                    <a:pt x="27" y="1635"/>
                    <a:pt x="54" y="1648"/>
                    <a:pt x="81" y="1648"/>
                  </a:cubicBezTo>
                  <a:cubicBezTo>
                    <a:pt x="81" y="1648"/>
                    <a:pt x="94" y="1635"/>
                    <a:pt x="107" y="1635"/>
                  </a:cubicBezTo>
                  <a:lnTo>
                    <a:pt x="2444" y="126"/>
                  </a:lnTo>
                  <a:cubicBezTo>
                    <a:pt x="2471" y="99"/>
                    <a:pt x="2484" y="59"/>
                    <a:pt x="2471" y="33"/>
                  </a:cubicBezTo>
                  <a:cubicBezTo>
                    <a:pt x="2451" y="13"/>
                    <a:pt x="2425" y="1"/>
                    <a:pt x="24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2"/>
            <p:cNvSpPr/>
            <p:nvPr/>
          </p:nvSpPr>
          <p:spPr>
            <a:xfrm>
              <a:off x="4631737" y="2192767"/>
              <a:ext cx="24531" cy="46585"/>
            </a:xfrm>
            <a:custGeom>
              <a:rect b="b" l="l" r="r" t="t"/>
              <a:pathLst>
                <a:path extrusionOk="0" h="1523" w="802">
                  <a:moveTo>
                    <a:pt x="0" y="0"/>
                  </a:moveTo>
                  <a:lnTo>
                    <a:pt x="802" y="1522"/>
                  </a:lnTo>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2"/>
            <p:cNvSpPr/>
            <p:nvPr/>
          </p:nvSpPr>
          <p:spPr>
            <a:xfrm>
              <a:off x="4629687" y="2190564"/>
              <a:ext cx="29028" cy="50806"/>
            </a:xfrm>
            <a:custGeom>
              <a:rect b="b" l="l" r="r" t="t"/>
              <a:pathLst>
                <a:path extrusionOk="0" h="1661" w="949">
                  <a:moveTo>
                    <a:pt x="63" y="0"/>
                  </a:moveTo>
                  <a:cubicBezTo>
                    <a:pt x="55" y="0"/>
                    <a:pt x="47" y="2"/>
                    <a:pt x="41" y="5"/>
                  </a:cubicBezTo>
                  <a:cubicBezTo>
                    <a:pt x="14" y="32"/>
                    <a:pt x="1" y="72"/>
                    <a:pt x="14" y="99"/>
                  </a:cubicBezTo>
                  <a:lnTo>
                    <a:pt x="802" y="1621"/>
                  </a:lnTo>
                  <a:cubicBezTo>
                    <a:pt x="815" y="1648"/>
                    <a:pt x="842" y="1661"/>
                    <a:pt x="869" y="1661"/>
                  </a:cubicBezTo>
                  <a:cubicBezTo>
                    <a:pt x="909" y="1661"/>
                    <a:pt x="949" y="1608"/>
                    <a:pt x="922" y="1554"/>
                  </a:cubicBezTo>
                  <a:lnTo>
                    <a:pt x="134" y="45"/>
                  </a:lnTo>
                  <a:cubicBezTo>
                    <a:pt x="114" y="15"/>
                    <a:pt x="87" y="0"/>
                    <a:pt x="63" y="0"/>
                  </a:cubicBezTo>
                  <a:close/>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2"/>
            <p:cNvSpPr/>
            <p:nvPr/>
          </p:nvSpPr>
          <p:spPr>
            <a:xfrm>
              <a:off x="4407925" y="1890528"/>
              <a:ext cx="180558" cy="525646"/>
            </a:xfrm>
            <a:custGeom>
              <a:rect b="b" l="l" r="r" t="t"/>
              <a:pathLst>
                <a:path extrusionOk="0" h="17185" w="5903">
                  <a:moveTo>
                    <a:pt x="3967" y="0"/>
                  </a:moveTo>
                  <a:cubicBezTo>
                    <a:pt x="3698" y="0"/>
                    <a:pt x="3427" y="36"/>
                    <a:pt x="3165" y="107"/>
                  </a:cubicBezTo>
                  <a:lnTo>
                    <a:pt x="2070" y="107"/>
                  </a:lnTo>
                  <a:cubicBezTo>
                    <a:pt x="935" y="107"/>
                    <a:pt x="14" y="1042"/>
                    <a:pt x="0" y="2177"/>
                  </a:cubicBezTo>
                  <a:lnTo>
                    <a:pt x="0" y="10375"/>
                  </a:lnTo>
                  <a:cubicBezTo>
                    <a:pt x="0" y="10776"/>
                    <a:pt x="121" y="11176"/>
                    <a:pt x="334" y="11510"/>
                  </a:cubicBezTo>
                  <a:lnTo>
                    <a:pt x="334" y="14314"/>
                  </a:lnTo>
                  <a:cubicBezTo>
                    <a:pt x="334" y="15903"/>
                    <a:pt x="1509" y="17185"/>
                    <a:pt x="2938" y="17185"/>
                  </a:cubicBezTo>
                  <a:lnTo>
                    <a:pt x="3298" y="17185"/>
                  </a:lnTo>
                  <a:cubicBezTo>
                    <a:pt x="4727" y="17185"/>
                    <a:pt x="5902" y="15903"/>
                    <a:pt x="5902" y="14314"/>
                  </a:cubicBezTo>
                  <a:lnTo>
                    <a:pt x="5902" y="9507"/>
                  </a:lnTo>
                  <a:cubicBezTo>
                    <a:pt x="5809" y="9374"/>
                    <a:pt x="5702" y="9227"/>
                    <a:pt x="5608" y="9080"/>
                  </a:cubicBezTo>
                  <a:lnTo>
                    <a:pt x="5608" y="2177"/>
                  </a:lnTo>
                  <a:lnTo>
                    <a:pt x="5608" y="2110"/>
                  </a:lnTo>
                  <a:cubicBezTo>
                    <a:pt x="5715" y="2217"/>
                    <a:pt x="5809" y="2337"/>
                    <a:pt x="5902" y="2457"/>
                  </a:cubicBezTo>
                  <a:lnTo>
                    <a:pt x="5889" y="2364"/>
                  </a:lnTo>
                  <a:cubicBezTo>
                    <a:pt x="5902" y="1750"/>
                    <a:pt x="5715" y="1149"/>
                    <a:pt x="5368" y="641"/>
                  </a:cubicBezTo>
                  <a:cubicBezTo>
                    <a:pt x="5275" y="628"/>
                    <a:pt x="5181" y="615"/>
                    <a:pt x="5088" y="588"/>
                  </a:cubicBezTo>
                  <a:lnTo>
                    <a:pt x="5261" y="454"/>
                  </a:lnTo>
                  <a:cubicBezTo>
                    <a:pt x="5328" y="481"/>
                    <a:pt x="5381" y="521"/>
                    <a:pt x="5435" y="548"/>
                  </a:cubicBezTo>
                  <a:cubicBezTo>
                    <a:pt x="5444" y="551"/>
                    <a:pt x="5454" y="553"/>
                    <a:pt x="5462" y="553"/>
                  </a:cubicBezTo>
                  <a:cubicBezTo>
                    <a:pt x="5526" y="553"/>
                    <a:pt x="5560" y="475"/>
                    <a:pt x="5502" y="428"/>
                  </a:cubicBezTo>
                  <a:cubicBezTo>
                    <a:pt x="5039" y="143"/>
                    <a:pt x="4505" y="0"/>
                    <a:pt x="39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2"/>
            <p:cNvSpPr/>
            <p:nvPr/>
          </p:nvSpPr>
          <p:spPr>
            <a:xfrm>
              <a:off x="4535322" y="2159133"/>
              <a:ext cx="125409" cy="458690"/>
            </a:xfrm>
            <a:custGeom>
              <a:rect b="b" l="l" r="r" t="t"/>
              <a:pathLst>
                <a:path extrusionOk="0" h="14996" w="4100">
                  <a:moveTo>
                    <a:pt x="2043" y="1"/>
                  </a:moveTo>
                  <a:cubicBezTo>
                    <a:pt x="921" y="1"/>
                    <a:pt x="0" y="1029"/>
                    <a:pt x="0" y="2284"/>
                  </a:cubicBezTo>
                  <a:lnTo>
                    <a:pt x="0" y="12725"/>
                  </a:lnTo>
                  <a:cubicBezTo>
                    <a:pt x="0" y="13980"/>
                    <a:pt x="921" y="14995"/>
                    <a:pt x="2043" y="14995"/>
                  </a:cubicBezTo>
                  <a:cubicBezTo>
                    <a:pt x="3164" y="14995"/>
                    <a:pt x="4086" y="13980"/>
                    <a:pt x="4086" y="12725"/>
                  </a:cubicBezTo>
                  <a:lnTo>
                    <a:pt x="4086" y="2284"/>
                  </a:lnTo>
                  <a:cubicBezTo>
                    <a:pt x="4099" y="1536"/>
                    <a:pt x="3765" y="828"/>
                    <a:pt x="3178" y="388"/>
                  </a:cubicBezTo>
                  <a:lnTo>
                    <a:pt x="3164" y="388"/>
                  </a:lnTo>
                  <a:cubicBezTo>
                    <a:pt x="3124" y="361"/>
                    <a:pt x="3071" y="348"/>
                    <a:pt x="3031" y="334"/>
                  </a:cubicBezTo>
                  <a:cubicBezTo>
                    <a:pt x="2857" y="268"/>
                    <a:pt x="2684" y="228"/>
                    <a:pt x="2510" y="161"/>
                  </a:cubicBezTo>
                  <a:cubicBezTo>
                    <a:pt x="2390" y="121"/>
                    <a:pt x="2270" y="67"/>
                    <a:pt x="21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2"/>
            <p:cNvSpPr/>
            <p:nvPr/>
          </p:nvSpPr>
          <p:spPr>
            <a:xfrm>
              <a:off x="4536213" y="2160068"/>
              <a:ext cx="125409" cy="285932"/>
            </a:xfrm>
            <a:custGeom>
              <a:rect b="b" l="l" r="r" t="t"/>
              <a:pathLst>
                <a:path extrusionOk="0" h="9348" w="4100">
                  <a:moveTo>
                    <a:pt x="2043" y="1"/>
                  </a:moveTo>
                  <a:cubicBezTo>
                    <a:pt x="921" y="1"/>
                    <a:pt x="0" y="1016"/>
                    <a:pt x="0" y="2271"/>
                  </a:cubicBezTo>
                  <a:lnTo>
                    <a:pt x="0" y="3566"/>
                  </a:lnTo>
                  <a:cubicBezTo>
                    <a:pt x="40" y="3753"/>
                    <a:pt x="93" y="3940"/>
                    <a:pt x="160" y="4127"/>
                  </a:cubicBezTo>
                  <a:cubicBezTo>
                    <a:pt x="200" y="4260"/>
                    <a:pt x="240" y="4394"/>
                    <a:pt x="280" y="4527"/>
                  </a:cubicBezTo>
                  <a:cubicBezTo>
                    <a:pt x="294" y="4554"/>
                    <a:pt x="307" y="4594"/>
                    <a:pt x="320" y="4621"/>
                  </a:cubicBezTo>
                  <a:lnTo>
                    <a:pt x="347" y="4688"/>
                  </a:lnTo>
                  <a:cubicBezTo>
                    <a:pt x="361" y="4728"/>
                    <a:pt x="387" y="4794"/>
                    <a:pt x="414" y="4848"/>
                  </a:cubicBezTo>
                  <a:cubicBezTo>
                    <a:pt x="521" y="5115"/>
                    <a:pt x="654" y="5395"/>
                    <a:pt x="774" y="5636"/>
                  </a:cubicBezTo>
                  <a:cubicBezTo>
                    <a:pt x="895" y="5876"/>
                    <a:pt x="1028" y="6103"/>
                    <a:pt x="1175" y="6330"/>
                  </a:cubicBezTo>
                  <a:cubicBezTo>
                    <a:pt x="1242" y="6437"/>
                    <a:pt x="1322" y="6543"/>
                    <a:pt x="1389" y="6650"/>
                  </a:cubicBezTo>
                  <a:lnTo>
                    <a:pt x="1402" y="6664"/>
                  </a:lnTo>
                  <a:lnTo>
                    <a:pt x="1455" y="6757"/>
                  </a:lnTo>
                  <a:cubicBezTo>
                    <a:pt x="1495" y="6811"/>
                    <a:pt x="1536" y="6864"/>
                    <a:pt x="1576" y="6917"/>
                  </a:cubicBezTo>
                  <a:cubicBezTo>
                    <a:pt x="1909" y="7345"/>
                    <a:pt x="2257" y="7759"/>
                    <a:pt x="2644" y="8132"/>
                  </a:cubicBezTo>
                  <a:cubicBezTo>
                    <a:pt x="2844" y="8319"/>
                    <a:pt x="3031" y="8493"/>
                    <a:pt x="3231" y="8666"/>
                  </a:cubicBezTo>
                  <a:lnTo>
                    <a:pt x="3245" y="8680"/>
                  </a:lnTo>
                  <a:lnTo>
                    <a:pt x="3325" y="8747"/>
                  </a:lnTo>
                  <a:lnTo>
                    <a:pt x="3458" y="8853"/>
                  </a:lnTo>
                  <a:cubicBezTo>
                    <a:pt x="3565" y="8947"/>
                    <a:pt x="3685" y="9027"/>
                    <a:pt x="3792" y="9107"/>
                  </a:cubicBezTo>
                  <a:cubicBezTo>
                    <a:pt x="3886" y="9187"/>
                    <a:pt x="3992" y="9267"/>
                    <a:pt x="4086" y="9347"/>
                  </a:cubicBezTo>
                  <a:lnTo>
                    <a:pt x="4086" y="2271"/>
                  </a:lnTo>
                  <a:cubicBezTo>
                    <a:pt x="4099" y="1523"/>
                    <a:pt x="3765" y="829"/>
                    <a:pt x="3191" y="375"/>
                  </a:cubicBezTo>
                  <a:lnTo>
                    <a:pt x="3178" y="375"/>
                  </a:lnTo>
                  <a:cubicBezTo>
                    <a:pt x="3124" y="361"/>
                    <a:pt x="3071" y="335"/>
                    <a:pt x="3031" y="321"/>
                  </a:cubicBezTo>
                  <a:cubicBezTo>
                    <a:pt x="2857" y="268"/>
                    <a:pt x="2684" y="215"/>
                    <a:pt x="2524" y="161"/>
                  </a:cubicBezTo>
                  <a:cubicBezTo>
                    <a:pt x="2390" y="121"/>
                    <a:pt x="2270" y="68"/>
                    <a:pt x="2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2"/>
            <p:cNvSpPr/>
            <p:nvPr/>
          </p:nvSpPr>
          <p:spPr>
            <a:xfrm>
              <a:off x="4588027" y="2160496"/>
              <a:ext cx="73563" cy="193191"/>
            </a:xfrm>
            <a:custGeom>
              <a:rect b="b" l="l" r="r" t="t"/>
              <a:pathLst>
                <a:path extrusionOk="0" h="6316" w="2405">
                  <a:moveTo>
                    <a:pt x="348" y="0"/>
                  </a:moveTo>
                  <a:cubicBezTo>
                    <a:pt x="228" y="0"/>
                    <a:pt x="108" y="0"/>
                    <a:pt x="1" y="27"/>
                  </a:cubicBezTo>
                  <a:cubicBezTo>
                    <a:pt x="14" y="334"/>
                    <a:pt x="41" y="641"/>
                    <a:pt x="81" y="962"/>
                  </a:cubicBezTo>
                  <a:cubicBezTo>
                    <a:pt x="228" y="1936"/>
                    <a:pt x="481" y="2898"/>
                    <a:pt x="855" y="3806"/>
                  </a:cubicBezTo>
                  <a:cubicBezTo>
                    <a:pt x="1176" y="4567"/>
                    <a:pt x="1590" y="5274"/>
                    <a:pt x="2084" y="5942"/>
                  </a:cubicBezTo>
                  <a:cubicBezTo>
                    <a:pt x="2191" y="6062"/>
                    <a:pt x="2297" y="6182"/>
                    <a:pt x="2404" y="6316"/>
                  </a:cubicBezTo>
                  <a:lnTo>
                    <a:pt x="2404" y="2257"/>
                  </a:lnTo>
                  <a:cubicBezTo>
                    <a:pt x="2404" y="1522"/>
                    <a:pt x="2070" y="815"/>
                    <a:pt x="1496" y="374"/>
                  </a:cubicBezTo>
                  <a:lnTo>
                    <a:pt x="1469" y="374"/>
                  </a:lnTo>
                  <a:cubicBezTo>
                    <a:pt x="1429" y="347"/>
                    <a:pt x="1376" y="334"/>
                    <a:pt x="1336" y="321"/>
                  </a:cubicBezTo>
                  <a:cubicBezTo>
                    <a:pt x="1162" y="254"/>
                    <a:pt x="989" y="214"/>
                    <a:pt x="815" y="147"/>
                  </a:cubicBezTo>
                  <a:cubicBezTo>
                    <a:pt x="695" y="107"/>
                    <a:pt x="575" y="54"/>
                    <a:pt x="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2"/>
            <p:cNvSpPr/>
            <p:nvPr/>
          </p:nvSpPr>
          <p:spPr>
            <a:xfrm>
              <a:off x="4490023" y="2586323"/>
              <a:ext cx="86593" cy="394151"/>
            </a:xfrm>
            <a:custGeom>
              <a:rect b="b" l="l" r="r" t="t"/>
              <a:pathLst>
                <a:path extrusionOk="0" h="12886" w="2831">
                  <a:moveTo>
                    <a:pt x="1416" y="1"/>
                  </a:moveTo>
                  <a:cubicBezTo>
                    <a:pt x="628" y="14"/>
                    <a:pt x="0" y="642"/>
                    <a:pt x="0" y="1430"/>
                  </a:cubicBezTo>
                  <a:lnTo>
                    <a:pt x="0" y="11470"/>
                  </a:lnTo>
                  <a:cubicBezTo>
                    <a:pt x="0" y="12258"/>
                    <a:pt x="628" y="12886"/>
                    <a:pt x="1416" y="12886"/>
                  </a:cubicBezTo>
                  <a:cubicBezTo>
                    <a:pt x="2203" y="12886"/>
                    <a:pt x="2831" y="12258"/>
                    <a:pt x="2831" y="11470"/>
                  </a:cubicBezTo>
                  <a:lnTo>
                    <a:pt x="2831" y="1430"/>
                  </a:lnTo>
                  <a:cubicBezTo>
                    <a:pt x="2831" y="642"/>
                    <a:pt x="2203" y="14"/>
                    <a:pt x="1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2"/>
            <p:cNvSpPr/>
            <p:nvPr/>
          </p:nvSpPr>
          <p:spPr>
            <a:xfrm>
              <a:off x="4416918" y="2480714"/>
              <a:ext cx="86593" cy="459485"/>
            </a:xfrm>
            <a:custGeom>
              <a:rect b="b" l="l" r="r" t="t"/>
              <a:pathLst>
                <a:path extrusionOk="0" h="15022" w="2831">
                  <a:moveTo>
                    <a:pt x="1416" y="0"/>
                  </a:moveTo>
                  <a:cubicBezTo>
                    <a:pt x="641" y="0"/>
                    <a:pt x="0" y="641"/>
                    <a:pt x="0" y="1415"/>
                  </a:cubicBezTo>
                  <a:lnTo>
                    <a:pt x="0" y="13606"/>
                  </a:lnTo>
                  <a:cubicBezTo>
                    <a:pt x="0" y="14380"/>
                    <a:pt x="641" y="15021"/>
                    <a:pt x="1416" y="15021"/>
                  </a:cubicBezTo>
                  <a:cubicBezTo>
                    <a:pt x="2203" y="15021"/>
                    <a:pt x="2831" y="14380"/>
                    <a:pt x="2831" y="13606"/>
                  </a:cubicBezTo>
                  <a:lnTo>
                    <a:pt x="2831" y="1415"/>
                  </a:lnTo>
                  <a:cubicBezTo>
                    <a:pt x="2831" y="641"/>
                    <a:pt x="2203" y="0"/>
                    <a:pt x="1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2"/>
            <p:cNvSpPr/>
            <p:nvPr/>
          </p:nvSpPr>
          <p:spPr>
            <a:xfrm>
              <a:off x="4462647" y="2566381"/>
              <a:ext cx="70688" cy="494630"/>
            </a:xfrm>
            <a:custGeom>
              <a:rect b="b" l="l" r="r" t="t"/>
              <a:pathLst>
                <a:path extrusionOk="0" h="16171" w="2311">
                  <a:moveTo>
                    <a:pt x="1162" y="1"/>
                  </a:moveTo>
                  <a:cubicBezTo>
                    <a:pt x="521" y="1"/>
                    <a:pt x="1" y="522"/>
                    <a:pt x="1" y="1163"/>
                  </a:cubicBezTo>
                  <a:lnTo>
                    <a:pt x="1" y="15009"/>
                  </a:lnTo>
                  <a:cubicBezTo>
                    <a:pt x="1" y="15650"/>
                    <a:pt x="521" y="16157"/>
                    <a:pt x="1162" y="16170"/>
                  </a:cubicBezTo>
                  <a:cubicBezTo>
                    <a:pt x="1790" y="16157"/>
                    <a:pt x="2311" y="15650"/>
                    <a:pt x="2311" y="15009"/>
                  </a:cubicBezTo>
                  <a:lnTo>
                    <a:pt x="2311" y="1163"/>
                  </a:lnTo>
                  <a:cubicBezTo>
                    <a:pt x="2311" y="522"/>
                    <a:pt x="1790" y="1"/>
                    <a:pt x="11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2"/>
            <p:cNvSpPr/>
            <p:nvPr/>
          </p:nvSpPr>
          <p:spPr>
            <a:xfrm>
              <a:off x="4496967" y="2409097"/>
              <a:ext cx="86593" cy="394120"/>
            </a:xfrm>
            <a:custGeom>
              <a:rect b="b" l="l" r="r" t="t"/>
              <a:pathLst>
                <a:path extrusionOk="0" h="12885" w="2831">
                  <a:moveTo>
                    <a:pt x="1416" y="0"/>
                  </a:moveTo>
                  <a:cubicBezTo>
                    <a:pt x="628" y="0"/>
                    <a:pt x="0" y="628"/>
                    <a:pt x="0" y="1415"/>
                  </a:cubicBezTo>
                  <a:lnTo>
                    <a:pt x="0" y="11470"/>
                  </a:lnTo>
                  <a:cubicBezTo>
                    <a:pt x="0" y="12244"/>
                    <a:pt x="628" y="12885"/>
                    <a:pt x="1416" y="12885"/>
                  </a:cubicBezTo>
                  <a:cubicBezTo>
                    <a:pt x="2190" y="12885"/>
                    <a:pt x="2831" y="12244"/>
                    <a:pt x="2831" y="11470"/>
                  </a:cubicBezTo>
                  <a:lnTo>
                    <a:pt x="2831" y="1415"/>
                  </a:lnTo>
                  <a:cubicBezTo>
                    <a:pt x="2831" y="628"/>
                    <a:pt x="2190" y="0"/>
                    <a:pt x="1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2"/>
            <p:cNvSpPr/>
            <p:nvPr/>
          </p:nvSpPr>
          <p:spPr>
            <a:xfrm>
              <a:off x="4409975" y="2409097"/>
              <a:ext cx="87021" cy="394120"/>
            </a:xfrm>
            <a:custGeom>
              <a:rect b="b" l="l" r="r" t="t"/>
              <a:pathLst>
                <a:path extrusionOk="0" h="12885" w="2845">
                  <a:moveTo>
                    <a:pt x="1416" y="0"/>
                  </a:moveTo>
                  <a:cubicBezTo>
                    <a:pt x="641" y="0"/>
                    <a:pt x="0" y="628"/>
                    <a:pt x="0" y="1415"/>
                  </a:cubicBezTo>
                  <a:lnTo>
                    <a:pt x="0" y="11470"/>
                  </a:lnTo>
                  <a:cubicBezTo>
                    <a:pt x="0" y="12244"/>
                    <a:pt x="641" y="12885"/>
                    <a:pt x="1416" y="12885"/>
                  </a:cubicBezTo>
                  <a:cubicBezTo>
                    <a:pt x="2203" y="12885"/>
                    <a:pt x="2831" y="12244"/>
                    <a:pt x="2844" y="11470"/>
                  </a:cubicBezTo>
                  <a:lnTo>
                    <a:pt x="2844" y="1415"/>
                  </a:lnTo>
                  <a:cubicBezTo>
                    <a:pt x="2831" y="628"/>
                    <a:pt x="2203" y="0"/>
                    <a:pt x="1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2"/>
            <p:cNvSpPr/>
            <p:nvPr/>
          </p:nvSpPr>
          <p:spPr>
            <a:xfrm>
              <a:off x="4453256" y="2401467"/>
              <a:ext cx="87021" cy="459057"/>
            </a:xfrm>
            <a:custGeom>
              <a:rect b="b" l="l" r="r" t="t"/>
              <a:pathLst>
                <a:path extrusionOk="0" h="15008" w="2845">
                  <a:moveTo>
                    <a:pt x="1429" y="0"/>
                  </a:moveTo>
                  <a:cubicBezTo>
                    <a:pt x="641" y="0"/>
                    <a:pt x="14" y="641"/>
                    <a:pt x="1" y="1415"/>
                  </a:cubicBezTo>
                  <a:lnTo>
                    <a:pt x="1" y="13593"/>
                  </a:lnTo>
                  <a:cubicBezTo>
                    <a:pt x="14" y="14367"/>
                    <a:pt x="641" y="15008"/>
                    <a:pt x="1429" y="15008"/>
                  </a:cubicBezTo>
                  <a:cubicBezTo>
                    <a:pt x="2204" y="15008"/>
                    <a:pt x="2845" y="14367"/>
                    <a:pt x="2845" y="13593"/>
                  </a:cubicBezTo>
                  <a:lnTo>
                    <a:pt x="2845" y="1415"/>
                  </a:lnTo>
                  <a:cubicBezTo>
                    <a:pt x="2845" y="641"/>
                    <a:pt x="2204" y="0"/>
                    <a:pt x="1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2"/>
            <p:cNvSpPr/>
            <p:nvPr/>
          </p:nvSpPr>
          <p:spPr>
            <a:xfrm>
              <a:off x="4520642" y="1901968"/>
              <a:ext cx="107454" cy="73961"/>
            </a:xfrm>
            <a:custGeom>
              <a:rect b="b" l="l" r="r" t="t"/>
              <a:pathLst>
                <a:path extrusionOk="0" h="2418" w="3513">
                  <a:moveTo>
                    <a:pt x="1082" y="0"/>
                  </a:moveTo>
                  <a:cubicBezTo>
                    <a:pt x="922" y="134"/>
                    <a:pt x="775" y="267"/>
                    <a:pt x="655" y="428"/>
                  </a:cubicBezTo>
                  <a:cubicBezTo>
                    <a:pt x="415" y="695"/>
                    <a:pt x="228" y="1015"/>
                    <a:pt x="107" y="1362"/>
                  </a:cubicBezTo>
                  <a:cubicBezTo>
                    <a:pt x="14" y="1603"/>
                    <a:pt x="1" y="1856"/>
                    <a:pt x="54" y="2110"/>
                  </a:cubicBezTo>
                  <a:cubicBezTo>
                    <a:pt x="356" y="2085"/>
                    <a:pt x="661" y="2073"/>
                    <a:pt x="966" y="2073"/>
                  </a:cubicBezTo>
                  <a:cubicBezTo>
                    <a:pt x="1468" y="2073"/>
                    <a:pt x="1972" y="2105"/>
                    <a:pt x="2471" y="2163"/>
                  </a:cubicBezTo>
                  <a:cubicBezTo>
                    <a:pt x="2831" y="2217"/>
                    <a:pt x="3178" y="2297"/>
                    <a:pt x="3512" y="2417"/>
                  </a:cubicBezTo>
                  <a:lnTo>
                    <a:pt x="3512" y="1870"/>
                  </a:lnTo>
                  <a:cubicBezTo>
                    <a:pt x="3512" y="1336"/>
                    <a:pt x="3352" y="801"/>
                    <a:pt x="3045" y="348"/>
                  </a:cubicBezTo>
                  <a:cubicBezTo>
                    <a:pt x="2791" y="334"/>
                    <a:pt x="2538" y="294"/>
                    <a:pt x="2297" y="241"/>
                  </a:cubicBezTo>
                  <a:cubicBezTo>
                    <a:pt x="2057" y="187"/>
                    <a:pt x="1817" y="134"/>
                    <a:pt x="1576" y="80"/>
                  </a:cubicBezTo>
                  <a:lnTo>
                    <a:pt x="1403" y="40"/>
                  </a:lnTo>
                  <a:lnTo>
                    <a:pt x="1349" y="27"/>
                  </a:lnTo>
                  <a:lnTo>
                    <a:pt x="1309" y="27"/>
                  </a:lnTo>
                  <a:lnTo>
                    <a:pt x="1082" y="0"/>
                  </a:lnTo>
                  <a:close/>
                </a:path>
              </a:pathLst>
            </a:custGeom>
            <a:solidFill>
              <a:srgbClr val="75E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2"/>
            <p:cNvSpPr/>
            <p:nvPr/>
          </p:nvSpPr>
          <p:spPr>
            <a:xfrm>
              <a:off x="4427930" y="2108619"/>
              <a:ext cx="208331" cy="374544"/>
            </a:xfrm>
            <a:custGeom>
              <a:rect b="b" l="l" r="r" t="t"/>
              <a:pathLst>
                <a:path extrusionOk="0" h="12245" w="6811">
                  <a:moveTo>
                    <a:pt x="3405" y="1"/>
                  </a:moveTo>
                  <a:cubicBezTo>
                    <a:pt x="1536" y="1"/>
                    <a:pt x="1" y="2738"/>
                    <a:pt x="1" y="6129"/>
                  </a:cubicBezTo>
                  <a:cubicBezTo>
                    <a:pt x="1" y="9507"/>
                    <a:pt x="1536" y="12244"/>
                    <a:pt x="3405" y="12244"/>
                  </a:cubicBezTo>
                  <a:cubicBezTo>
                    <a:pt x="5288" y="12244"/>
                    <a:pt x="6810" y="9507"/>
                    <a:pt x="6810" y="6129"/>
                  </a:cubicBezTo>
                  <a:cubicBezTo>
                    <a:pt x="6810" y="2738"/>
                    <a:pt x="5288" y="1"/>
                    <a:pt x="34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2"/>
            <p:cNvSpPr/>
            <p:nvPr/>
          </p:nvSpPr>
          <p:spPr>
            <a:xfrm>
              <a:off x="4428358" y="2108222"/>
              <a:ext cx="127428" cy="181751"/>
            </a:xfrm>
            <a:custGeom>
              <a:rect b="b" l="l" r="r" t="t"/>
              <a:pathLst>
                <a:path extrusionOk="0" h="5942" w="4166">
                  <a:moveTo>
                    <a:pt x="3405" y="0"/>
                  </a:moveTo>
                  <a:cubicBezTo>
                    <a:pt x="1549" y="0"/>
                    <a:pt x="53" y="2644"/>
                    <a:pt x="0" y="5942"/>
                  </a:cubicBezTo>
                  <a:cubicBezTo>
                    <a:pt x="561" y="5541"/>
                    <a:pt x="1082" y="5074"/>
                    <a:pt x="1549" y="4540"/>
                  </a:cubicBezTo>
                  <a:cubicBezTo>
                    <a:pt x="2257" y="3752"/>
                    <a:pt x="2791" y="2844"/>
                    <a:pt x="3298" y="1923"/>
                  </a:cubicBezTo>
                  <a:cubicBezTo>
                    <a:pt x="3632" y="1362"/>
                    <a:pt x="3912" y="775"/>
                    <a:pt x="4166" y="174"/>
                  </a:cubicBezTo>
                  <a:cubicBezTo>
                    <a:pt x="3926" y="67"/>
                    <a:pt x="3659" y="14"/>
                    <a:pt x="3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2"/>
            <p:cNvSpPr/>
            <p:nvPr/>
          </p:nvSpPr>
          <p:spPr>
            <a:xfrm>
              <a:off x="4329498" y="2154239"/>
              <a:ext cx="138898" cy="458262"/>
            </a:xfrm>
            <a:custGeom>
              <a:rect b="b" l="l" r="r" t="t"/>
              <a:pathLst>
                <a:path extrusionOk="0" h="14982" w="4541">
                  <a:moveTo>
                    <a:pt x="2271" y="0"/>
                  </a:moveTo>
                  <a:cubicBezTo>
                    <a:pt x="1016" y="0"/>
                    <a:pt x="1" y="922"/>
                    <a:pt x="1" y="2043"/>
                  </a:cubicBezTo>
                  <a:lnTo>
                    <a:pt x="1" y="12939"/>
                  </a:lnTo>
                  <a:cubicBezTo>
                    <a:pt x="1" y="14060"/>
                    <a:pt x="1029" y="14981"/>
                    <a:pt x="2271" y="14981"/>
                  </a:cubicBezTo>
                  <a:cubicBezTo>
                    <a:pt x="3512" y="14981"/>
                    <a:pt x="4541" y="14060"/>
                    <a:pt x="4541" y="12939"/>
                  </a:cubicBezTo>
                  <a:lnTo>
                    <a:pt x="4541" y="2043"/>
                  </a:lnTo>
                  <a:cubicBezTo>
                    <a:pt x="4541" y="922"/>
                    <a:pt x="3512" y="0"/>
                    <a:pt x="22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2"/>
            <p:cNvSpPr/>
            <p:nvPr/>
          </p:nvSpPr>
          <p:spPr>
            <a:xfrm>
              <a:off x="4329498" y="2154777"/>
              <a:ext cx="138500" cy="351267"/>
            </a:xfrm>
            <a:custGeom>
              <a:rect b="b" l="l" r="r" t="t"/>
              <a:pathLst>
                <a:path extrusionOk="0" h="11484" w="4528">
                  <a:moveTo>
                    <a:pt x="2257" y="0"/>
                  </a:moveTo>
                  <a:cubicBezTo>
                    <a:pt x="1016" y="0"/>
                    <a:pt x="1" y="922"/>
                    <a:pt x="1" y="2043"/>
                  </a:cubicBezTo>
                  <a:lnTo>
                    <a:pt x="1" y="11483"/>
                  </a:lnTo>
                  <a:cubicBezTo>
                    <a:pt x="1723" y="10402"/>
                    <a:pt x="3179" y="8920"/>
                    <a:pt x="4527" y="7357"/>
                  </a:cubicBezTo>
                  <a:lnTo>
                    <a:pt x="4527" y="2043"/>
                  </a:lnTo>
                  <a:cubicBezTo>
                    <a:pt x="4527" y="922"/>
                    <a:pt x="3512" y="0"/>
                    <a:pt x="2257" y="0"/>
                  </a:cubicBez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2"/>
            <p:cNvSpPr/>
            <p:nvPr/>
          </p:nvSpPr>
          <p:spPr>
            <a:xfrm>
              <a:off x="4329498" y="2154777"/>
              <a:ext cx="138500" cy="351267"/>
            </a:xfrm>
            <a:custGeom>
              <a:rect b="b" l="l" r="r" t="t"/>
              <a:pathLst>
                <a:path extrusionOk="0" h="11484" w="4528">
                  <a:moveTo>
                    <a:pt x="2257" y="0"/>
                  </a:moveTo>
                  <a:cubicBezTo>
                    <a:pt x="1016" y="0"/>
                    <a:pt x="1" y="922"/>
                    <a:pt x="1" y="2043"/>
                  </a:cubicBezTo>
                  <a:lnTo>
                    <a:pt x="1" y="11483"/>
                  </a:lnTo>
                  <a:cubicBezTo>
                    <a:pt x="1723" y="10402"/>
                    <a:pt x="3179" y="8920"/>
                    <a:pt x="4527" y="7357"/>
                  </a:cubicBezTo>
                  <a:lnTo>
                    <a:pt x="4527" y="2043"/>
                  </a:lnTo>
                  <a:cubicBezTo>
                    <a:pt x="4527" y="922"/>
                    <a:pt x="3512" y="0"/>
                    <a:pt x="22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2"/>
            <p:cNvSpPr/>
            <p:nvPr/>
          </p:nvSpPr>
          <p:spPr>
            <a:xfrm>
              <a:off x="4329498" y="2154777"/>
              <a:ext cx="138500" cy="246719"/>
            </a:xfrm>
            <a:custGeom>
              <a:rect b="b" l="l" r="r" t="t"/>
              <a:pathLst>
                <a:path extrusionOk="0" h="8066" w="4528">
                  <a:moveTo>
                    <a:pt x="2257" y="0"/>
                  </a:moveTo>
                  <a:cubicBezTo>
                    <a:pt x="1016" y="0"/>
                    <a:pt x="1" y="922"/>
                    <a:pt x="1" y="2043"/>
                  </a:cubicBezTo>
                  <a:lnTo>
                    <a:pt x="1" y="8065"/>
                  </a:lnTo>
                  <a:cubicBezTo>
                    <a:pt x="1737" y="7037"/>
                    <a:pt x="3272" y="5702"/>
                    <a:pt x="4527" y="4126"/>
                  </a:cubicBezTo>
                  <a:lnTo>
                    <a:pt x="4527" y="2043"/>
                  </a:lnTo>
                  <a:cubicBezTo>
                    <a:pt x="4527" y="922"/>
                    <a:pt x="3512" y="0"/>
                    <a:pt x="22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2"/>
            <p:cNvSpPr/>
            <p:nvPr/>
          </p:nvSpPr>
          <p:spPr>
            <a:xfrm>
              <a:off x="4490023" y="1908483"/>
              <a:ext cx="99685" cy="99685"/>
            </a:xfrm>
            <a:custGeom>
              <a:rect b="b" l="l" r="r" t="t"/>
              <a:pathLst>
                <a:path extrusionOk="0" h="3259" w="3259">
                  <a:moveTo>
                    <a:pt x="1629" y="1"/>
                  </a:moveTo>
                  <a:cubicBezTo>
                    <a:pt x="735" y="1"/>
                    <a:pt x="0" y="722"/>
                    <a:pt x="0" y="1630"/>
                  </a:cubicBezTo>
                  <a:cubicBezTo>
                    <a:pt x="0" y="2525"/>
                    <a:pt x="735" y="3259"/>
                    <a:pt x="1629" y="3259"/>
                  </a:cubicBezTo>
                  <a:cubicBezTo>
                    <a:pt x="2537" y="3259"/>
                    <a:pt x="3258" y="2525"/>
                    <a:pt x="3258" y="1630"/>
                  </a:cubicBezTo>
                  <a:cubicBezTo>
                    <a:pt x="3258" y="722"/>
                    <a:pt x="2537" y="1"/>
                    <a:pt x="1629"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2"/>
            <p:cNvSpPr/>
            <p:nvPr/>
          </p:nvSpPr>
          <p:spPr>
            <a:xfrm>
              <a:off x="4536578" y="1918700"/>
              <a:ext cx="98033" cy="87144"/>
            </a:xfrm>
            <a:custGeom>
              <a:rect b="b" l="l" r="r" t="t"/>
              <a:pathLst>
                <a:path extrusionOk="0" h="2849" w="3205">
                  <a:moveTo>
                    <a:pt x="0" y="1"/>
                  </a:moveTo>
                  <a:cubicBezTo>
                    <a:pt x="0" y="708"/>
                    <a:pt x="94" y="1389"/>
                    <a:pt x="121" y="2097"/>
                  </a:cubicBezTo>
                  <a:cubicBezTo>
                    <a:pt x="133" y="2389"/>
                    <a:pt x="38" y="2849"/>
                    <a:pt x="451" y="2849"/>
                  </a:cubicBezTo>
                  <a:cubicBezTo>
                    <a:pt x="473" y="2849"/>
                    <a:pt x="496" y="2847"/>
                    <a:pt x="521" y="2845"/>
                  </a:cubicBezTo>
                  <a:cubicBezTo>
                    <a:pt x="935" y="2791"/>
                    <a:pt x="1269" y="2271"/>
                    <a:pt x="1589" y="2057"/>
                  </a:cubicBezTo>
                  <a:cubicBezTo>
                    <a:pt x="1824" y="1898"/>
                    <a:pt x="2158" y="1802"/>
                    <a:pt x="2474" y="1802"/>
                  </a:cubicBezTo>
                  <a:cubicBezTo>
                    <a:pt x="2661" y="1802"/>
                    <a:pt x="2842" y="1836"/>
                    <a:pt x="2991" y="1910"/>
                  </a:cubicBezTo>
                  <a:cubicBezTo>
                    <a:pt x="3018" y="1389"/>
                    <a:pt x="3205" y="308"/>
                    <a:pt x="2698"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2"/>
            <p:cNvSpPr/>
            <p:nvPr/>
          </p:nvSpPr>
          <p:spPr>
            <a:xfrm>
              <a:off x="4539851" y="1917904"/>
              <a:ext cx="27376" cy="23155"/>
            </a:xfrm>
            <a:custGeom>
              <a:rect b="b" l="l" r="r" t="t"/>
              <a:pathLst>
                <a:path extrusionOk="0" h="757" w="895">
                  <a:moveTo>
                    <a:pt x="387" y="0"/>
                  </a:moveTo>
                  <a:cubicBezTo>
                    <a:pt x="174" y="0"/>
                    <a:pt x="0" y="174"/>
                    <a:pt x="14" y="387"/>
                  </a:cubicBezTo>
                  <a:cubicBezTo>
                    <a:pt x="14" y="611"/>
                    <a:pt x="193" y="756"/>
                    <a:pt x="383" y="756"/>
                  </a:cubicBezTo>
                  <a:cubicBezTo>
                    <a:pt x="478" y="756"/>
                    <a:pt x="575" y="721"/>
                    <a:pt x="654" y="641"/>
                  </a:cubicBezTo>
                  <a:cubicBezTo>
                    <a:pt x="895" y="401"/>
                    <a:pt x="721" y="0"/>
                    <a:pt x="387" y="0"/>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2"/>
            <p:cNvSpPr/>
            <p:nvPr/>
          </p:nvSpPr>
          <p:spPr>
            <a:xfrm>
              <a:off x="4571295" y="1911358"/>
              <a:ext cx="52702" cy="64570"/>
            </a:xfrm>
            <a:custGeom>
              <a:rect b="b" l="l" r="r" t="t"/>
              <a:pathLst>
                <a:path extrusionOk="0" h="2111" w="1723">
                  <a:moveTo>
                    <a:pt x="935" y="0"/>
                  </a:moveTo>
                  <a:cubicBezTo>
                    <a:pt x="601" y="14"/>
                    <a:pt x="0" y="14"/>
                    <a:pt x="54" y="214"/>
                  </a:cubicBezTo>
                  <a:cubicBezTo>
                    <a:pt x="107" y="401"/>
                    <a:pt x="641" y="521"/>
                    <a:pt x="775" y="708"/>
                  </a:cubicBezTo>
                  <a:cubicBezTo>
                    <a:pt x="1068" y="1135"/>
                    <a:pt x="801" y="1776"/>
                    <a:pt x="534" y="2110"/>
                  </a:cubicBezTo>
                  <a:cubicBezTo>
                    <a:pt x="895" y="1950"/>
                    <a:pt x="1095" y="1937"/>
                    <a:pt x="1229" y="1509"/>
                  </a:cubicBezTo>
                  <a:cubicBezTo>
                    <a:pt x="1349" y="1149"/>
                    <a:pt x="1295" y="441"/>
                    <a:pt x="1629" y="214"/>
                  </a:cubicBezTo>
                  <a:cubicBezTo>
                    <a:pt x="1696" y="134"/>
                    <a:pt x="1723" y="81"/>
                    <a:pt x="1723" y="54"/>
                  </a:cubicBezTo>
                  <a:cubicBezTo>
                    <a:pt x="1456" y="54"/>
                    <a:pt x="1189" y="41"/>
                    <a:pt x="935" y="0"/>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2"/>
            <p:cNvSpPr/>
            <p:nvPr/>
          </p:nvSpPr>
          <p:spPr>
            <a:xfrm>
              <a:off x="4543766" y="1944424"/>
              <a:ext cx="32453" cy="45484"/>
            </a:xfrm>
            <a:custGeom>
              <a:rect b="b" l="l" r="r" t="t"/>
              <a:pathLst>
                <a:path extrusionOk="0" h="1487" w="1061">
                  <a:moveTo>
                    <a:pt x="922" y="1"/>
                  </a:moveTo>
                  <a:cubicBezTo>
                    <a:pt x="884" y="1"/>
                    <a:pt x="847" y="28"/>
                    <a:pt x="847" y="81"/>
                  </a:cubicBezTo>
                  <a:cubicBezTo>
                    <a:pt x="900" y="615"/>
                    <a:pt x="580" y="1123"/>
                    <a:pt x="86" y="1323"/>
                  </a:cubicBezTo>
                  <a:cubicBezTo>
                    <a:pt x="0" y="1360"/>
                    <a:pt x="27" y="1486"/>
                    <a:pt x="104" y="1486"/>
                  </a:cubicBezTo>
                  <a:cubicBezTo>
                    <a:pt x="111" y="1486"/>
                    <a:pt x="118" y="1485"/>
                    <a:pt x="126" y="1483"/>
                  </a:cubicBezTo>
                  <a:cubicBezTo>
                    <a:pt x="700" y="1256"/>
                    <a:pt x="1061" y="695"/>
                    <a:pt x="1007" y="81"/>
                  </a:cubicBezTo>
                  <a:cubicBezTo>
                    <a:pt x="1000" y="28"/>
                    <a:pt x="960" y="1"/>
                    <a:pt x="922"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2"/>
            <p:cNvSpPr/>
            <p:nvPr/>
          </p:nvSpPr>
          <p:spPr>
            <a:xfrm>
              <a:off x="4576189" y="1956292"/>
              <a:ext cx="11073" cy="22910"/>
            </a:xfrm>
            <a:custGeom>
              <a:rect b="b" l="l" r="r" t="t"/>
              <a:pathLst>
                <a:path extrusionOk="0" h="749" w="362">
                  <a:moveTo>
                    <a:pt x="281" y="0"/>
                  </a:moveTo>
                  <a:cubicBezTo>
                    <a:pt x="228" y="0"/>
                    <a:pt x="187" y="40"/>
                    <a:pt x="187" y="80"/>
                  </a:cubicBezTo>
                  <a:cubicBezTo>
                    <a:pt x="201" y="267"/>
                    <a:pt x="134" y="468"/>
                    <a:pt x="27" y="614"/>
                  </a:cubicBezTo>
                  <a:cubicBezTo>
                    <a:pt x="1" y="654"/>
                    <a:pt x="14" y="708"/>
                    <a:pt x="54" y="735"/>
                  </a:cubicBezTo>
                  <a:cubicBezTo>
                    <a:pt x="68" y="744"/>
                    <a:pt x="84" y="748"/>
                    <a:pt x="100" y="748"/>
                  </a:cubicBezTo>
                  <a:cubicBezTo>
                    <a:pt x="128" y="748"/>
                    <a:pt x="157" y="734"/>
                    <a:pt x="174" y="708"/>
                  </a:cubicBezTo>
                  <a:cubicBezTo>
                    <a:pt x="294" y="521"/>
                    <a:pt x="361" y="307"/>
                    <a:pt x="361" y="80"/>
                  </a:cubicBezTo>
                  <a:cubicBezTo>
                    <a:pt x="361" y="40"/>
                    <a:pt x="321" y="0"/>
                    <a:pt x="281" y="0"/>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2"/>
            <p:cNvSpPr/>
            <p:nvPr/>
          </p:nvSpPr>
          <p:spPr>
            <a:xfrm>
              <a:off x="4443866" y="1972136"/>
              <a:ext cx="188297" cy="213745"/>
            </a:xfrm>
            <a:custGeom>
              <a:rect b="b" l="l" r="r" t="t"/>
              <a:pathLst>
                <a:path extrusionOk="0" h="6988" w="6156">
                  <a:moveTo>
                    <a:pt x="2643" y="0"/>
                  </a:moveTo>
                  <a:cubicBezTo>
                    <a:pt x="1836" y="0"/>
                    <a:pt x="1091" y="298"/>
                    <a:pt x="775" y="1151"/>
                  </a:cubicBezTo>
                  <a:cubicBezTo>
                    <a:pt x="0" y="3234"/>
                    <a:pt x="3098" y="3608"/>
                    <a:pt x="3205" y="5290"/>
                  </a:cubicBezTo>
                  <a:cubicBezTo>
                    <a:pt x="3161" y="6139"/>
                    <a:pt x="4045" y="6988"/>
                    <a:pt x="4986" y="6988"/>
                  </a:cubicBezTo>
                  <a:cubicBezTo>
                    <a:pt x="5184" y="6988"/>
                    <a:pt x="5386" y="6950"/>
                    <a:pt x="5582" y="6866"/>
                  </a:cubicBezTo>
                  <a:cubicBezTo>
                    <a:pt x="6142" y="6639"/>
                    <a:pt x="6156" y="6185"/>
                    <a:pt x="5889" y="5758"/>
                  </a:cubicBezTo>
                  <a:cubicBezTo>
                    <a:pt x="5595" y="5290"/>
                    <a:pt x="5154" y="4930"/>
                    <a:pt x="4821" y="4476"/>
                  </a:cubicBezTo>
                  <a:cubicBezTo>
                    <a:pt x="4300" y="3782"/>
                    <a:pt x="4353" y="2727"/>
                    <a:pt x="4754" y="1979"/>
                  </a:cubicBezTo>
                  <a:cubicBezTo>
                    <a:pt x="4887" y="1725"/>
                    <a:pt x="5408" y="1165"/>
                    <a:pt x="5355" y="938"/>
                  </a:cubicBezTo>
                  <a:cubicBezTo>
                    <a:pt x="5301" y="751"/>
                    <a:pt x="4714" y="537"/>
                    <a:pt x="4540" y="457"/>
                  </a:cubicBezTo>
                  <a:cubicBezTo>
                    <a:pt x="4000" y="199"/>
                    <a:pt x="3301" y="0"/>
                    <a:pt x="26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2"/>
            <p:cNvSpPr/>
            <p:nvPr/>
          </p:nvSpPr>
          <p:spPr>
            <a:xfrm>
              <a:off x="4527585" y="1972412"/>
              <a:ext cx="18811" cy="8687"/>
            </a:xfrm>
            <a:custGeom>
              <a:rect b="b" l="l" r="r" t="t"/>
              <a:pathLst>
                <a:path extrusionOk="0" h="284" w="615">
                  <a:moveTo>
                    <a:pt x="523" y="1"/>
                  </a:moveTo>
                  <a:cubicBezTo>
                    <a:pt x="501" y="1"/>
                    <a:pt x="481" y="7"/>
                    <a:pt x="468" y="21"/>
                  </a:cubicBezTo>
                  <a:lnTo>
                    <a:pt x="468" y="34"/>
                  </a:lnTo>
                  <a:lnTo>
                    <a:pt x="441" y="61"/>
                  </a:lnTo>
                  <a:cubicBezTo>
                    <a:pt x="428" y="61"/>
                    <a:pt x="401" y="74"/>
                    <a:pt x="388" y="87"/>
                  </a:cubicBezTo>
                  <a:lnTo>
                    <a:pt x="361" y="101"/>
                  </a:lnTo>
                  <a:lnTo>
                    <a:pt x="348" y="101"/>
                  </a:lnTo>
                  <a:cubicBezTo>
                    <a:pt x="334" y="101"/>
                    <a:pt x="321" y="114"/>
                    <a:pt x="294" y="114"/>
                  </a:cubicBezTo>
                  <a:lnTo>
                    <a:pt x="174" y="114"/>
                  </a:lnTo>
                  <a:cubicBezTo>
                    <a:pt x="147" y="114"/>
                    <a:pt x="134" y="101"/>
                    <a:pt x="121" y="101"/>
                  </a:cubicBezTo>
                  <a:cubicBezTo>
                    <a:pt x="111" y="98"/>
                    <a:pt x="102" y="97"/>
                    <a:pt x="94" y="97"/>
                  </a:cubicBezTo>
                  <a:cubicBezTo>
                    <a:pt x="54" y="97"/>
                    <a:pt x="25" y="121"/>
                    <a:pt x="14" y="154"/>
                  </a:cubicBezTo>
                  <a:cubicBezTo>
                    <a:pt x="1" y="194"/>
                    <a:pt x="27" y="248"/>
                    <a:pt x="67" y="261"/>
                  </a:cubicBezTo>
                  <a:cubicBezTo>
                    <a:pt x="121" y="276"/>
                    <a:pt x="175" y="284"/>
                    <a:pt x="229" y="284"/>
                  </a:cubicBezTo>
                  <a:cubicBezTo>
                    <a:pt x="363" y="284"/>
                    <a:pt x="493" y="236"/>
                    <a:pt x="588" y="141"/>
                  </a:cubicBezTo>
                  <a:cubicBezTo>
                    <a:pt x="615" y="101"/>
                    <a:pt x="615" y="47"/>
                    <a:pt x="588" y="21"/>
                  </a:cubicBezTo>
                  <a:cubicBezTo>
                    <a:pt x="568" y="7"/>
                    <a:pt x="545" y="1"/>
                    <a:pt x="523"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2"/>
            <p:cNvSpPr/>
            <p:nvPr/>
          </p:nvSpPr>
          <p:spPr>
            <a:xfrm>
              <a:off x="4498985" y="1956170"/>
              <a:ext cx="13917" cy="21595"/>
            </a:xfrm>
            <a:custGeom>
              <a:rect b="b" l="l" r="r" t="t"/>
              <a:pathLst>
                <a:path extrusionOk="0" h="706" w="455">
                  <a:moveTo>
                    <a:pt x="90" y="1"/>
                  </a:moveTo>
                  <a:cubicBezTo>
                    <a:pt x="82" y="1"/>
                    <a:pt x="75" y="2"/>
                    <a:pt x="68" y="4"/>
                  </a:cubicBezTo>
                  <a:cubicBezTo>
                    <a:pt x="28" y="4"/>
                    <a:pt x="1" y="58"/>
                    <a:pt x="14" y="98"/>
                  </a:cubicBezTo>
                  <a:cubicBezTo>
                    <a:pt x="54" y="311"/>
                    <a:pt x="161" y="525"/>
                    <a:pt x="308" y="685"/>
                  </a:cubicBezTo>
                  <a:cubicBezTo>
                    <a:pt x="321" y="698"/>
                    <a:pt x="341" y="705"/>
                    <a:pt x="363" y="705"/>
                  </a:cubicBezTo>
                  <a:cubicBezTo>
                    <a:pt x="385" y="705"/>
                    <a:pt x="408" y="698"/>
                    <a:pt x="428" y="685"/>
                  </a:cubicBezTo>
                  <a:cubicBezTo>
                    <a:pt x="455" y="645"/>
                    <a:pt x="455" y="605"/>
                    <a:pt x="428" y="565"/>
                  </a:cubicBezTo>
                  <a:cubicBezTo>
                    <a:pt x="361" y="498"/>
                    <a:pt x="295" y="418"/>
                    <a:pt x="255" y="325"/>
                  </a:cubicBezTo>
                  <a:cubicBezTo>
                    <a:pt x="241" y="285"/>
                    <a:pt x="215" y="245"/>
                    <a:pt x="201" y="204"/>
                  </a:cubicBezTo>
                  <a:cubicBezTo>
                    <a:pt x="188" y="151"/>
                    <a:pt x="175" y="111"/>
                    <a:pt x="175" y="58"/>
                  </a:cubicBezTo>
                  <a:cubicBezTo>
                    <a:pt x="164" y="25"/>
                    <a:pt x="125" y="1"/>
                    <a:pt x="90"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2"/>
            <p:cNvSpPr/>
            <p:nvPr/>
          </p:nvSpPr>
          <p:spPr>
            <a:xfrm>
              <a:off x="4503482" y="1984494"/>
              <a:ext cx="40895" cy="14407"/>
            </a:xfrm>
            <a:custGeom>
              <a:rect b="b" l="l" r="r" t="t"/>
              <a:pathLst>
                <a:path extrusionOk="0" h="471" w="1337">
                  <a:moveTo>
                    <a:pt x="118" y="1"/>
                  </a:moveTo>
                  <a:cubicBezTo>
                    <a:pt x="46" y="1"/>
                    <a:pt x="0" y="104"/>
                    <a:pt x="68" y="160"/>
                  </a:cubicBezTo>
                  <a:cubicBezTo>
                    <a:pt x="380" y="364"/>
                    <a:pt x="735" y="471"/>
                    <a:pt x="1105" y="471"/>
                  </a:cubicBezTo>
                  <a:cubicBezTo>
                    <a:pt x="1146" y="471"/>
                    <a:pt x="1188" y="469"/>
                    <a:pt x="1229" y="467"/>
                  </a:cubicBezTo>
                  <a:cubicBezTo>
                    <a:pt x="1336" y="467"/>
                    <a:pt x="1336" y="293"/>
                    <a:pt x="1229" y="293"/>
                  </a:cubicBezTo>
                  <a:cubicBezTo>
                    <a:pt x="1175" y="299"/>
                    <a:pt x="1122" y="302"/>
                    <a:pt x="1069" y="302"/>
                  </a:cubicBezTo>
                  <a:cubicBezTo>
                    <a:pt x="739" y="302"/>
                    <a:pt x="425" y="197"/>
                    <a:pt x="161" y="13"/>
                  </a:cubicBezTo>
                  <a:cubicBezTo>
                    <a:pt x="146" y="4"/>
                    <a:pt x="131" y="1"/>
                    <a:pt x="118"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2"/>
            <p:cNvSpPr/>
            <p:nvPr/>
          </p:nvSpPr>
          <p:spPr>
            <a:xfrm>
              <a:off x="4557745" y="1895636"/>
              <a:ext cx="55639" cy="19423"/>
            </a:xfrm>
            <a:custGeom>
              <a:rect b="b" l="l" r="r" t="t"/>
              <a:pathLst>
                <a:path extrusionOk="0" h="635" w="1819">
                  <a:moveTo>
                    <a:pt x="104" y="1"/>
                  </a:moveTo>
                  <a:cubicBezTo>
                    <a:pt x="22" y="1"/>
                    <a:pt x="1" y="133"/>
                    <a:pt x="96" y="181"/>
                  </a:cubicBezTo>
                  <a:cubicBezTo>
                    <a:pt x="617" y="354"/>
                    <a:pt x="1138" y="608"/>
                    <a:pt x="1712" y="635"/>
                  </a:cubicBezTo>
                  <a:cubicBezTo>
                    <a:pt x="1819" y="635"/>
                    <a:pt x="1819" y="474"/>
                    <a:pt x="1712" y="474"/>
                  </a:cubicBezTo>
                  <a:lnTo>
                    <a:pt x="1712" y="461"/>
                  </a:lnTo>
                  <a:cubicBezTo>
                    <a:pt x="1151" y="448"/>
                    <a:pt x="644" y="194"/>
                    <a:pt x="136" y="7"/>
                  </a:cubicBezTo>
                  <a:cubicBezTo>
                    <a:pt x="125" y="3"/>
                    <a:pt x="114" y="1"/>
                    <a:pt x="104" y="1"/>
                  </a:cubicBezTo>
                  <a:close/>
                </a:path>
              </a:pathLst>
            </a:custGeom>
            <a:solidFill>
              <a:srgbClr val="75E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2"/>
            <p:cNvSpPr/>
            <p:nvPr/>
          </p:nvSpPr>
          <p:spPr>
            <a:xfrm>
              <a:off x="4575791" y="1908483"/>
              <a:ext cx="106628" cy="126235"/>
            </a:xfrm>
            <a:custGeom>
              <a:rect b="b" l="l" r="r" t="t"/>
              <a:pathLst>
                <a:path extrusionOk="0" h="4127" w="3486">
                  <a:moveTo>
                    <a:pt x="211" y="2207"/>
                  </a:moveTo>
                  <a:cubicBezTo>
                    <a:pt x="142" y="2217"/>
                    <a:pt x="71" y="2230"/>
                    <a:pt x="0" y="2244"/>
                  </a:cubicBezTo>
                  <a:cubicBezTo>
                    <a:pt x="18" y="2247"/>
                    <a:pt x="35" y="2248"/>
                    <a:pt x="52" y="2248"/>
                  </a:cubicBezTo>
                  <a:cubicBezTo>
                    <a:pt x="110" y="2248"/>
                    <a:pt x="163" y="2233"/>
                    <a:pt x="211" y="2207"/>
                  </a:cubicBezTo>
                  <a:close/>
                  <a:moveTo>
                    <a:pt x="892" y="1"/>
                  </a:moveTo>
                  <a:cubicBezTo>
                    <a:pt x="567" y="1"/>
                    <a:pt x="258" y="107"/>
                    <a:pt x="27" y="375"/>
                  </a:cubicBezTo>
                  <a:cubicBezTo>
                    <a:pt x="494" y="682"/>
                    <a:pt x="681" y="976"/>
                    <a:pt x="601" y="1470"/>
                  </a:cubicBezTo>
                  <a:cubicBezTo>
                    <a:pt x="559" y="1701"/>
                    <a:pt x="442" y="2083"/>
                    <a:pt x="211" y="2207"/>
                  </a:cubicBezTo>
                  <a:lnTo>
                    <a:pt x="211" y="2207"/>
                  </a:lnTo>
                  <a:cubicBezTo>
                    <a:pt x="376" y="2183"/>
                    <a:pt x="536" y="2171"/>
                    <a:pt x="688" y="2171"/>
                  </a:cubicBezTo>
                  <a:cubicBezTo>
                    <a:pt x="1834" y="2171"/>
                    <a:pt x="2577" y="2847"/>
                    <a:pt x="2083" y="4127"/>
                  </a:cubicBezTo>
                  <a:cubicBezTo>
                    <a:pt x="2964" y="3152"/>
                    <a:pt x="3485" y="1630"/>
                    <a:pt x="2337" y="602"/>
                  </a:cubicBezTo>
                  <a:cubicBezTo>
                    <a:pt x="1976" y="273"/>
                    <a:pt x="1412" y="1"/>
                    <a:pt x="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2"/>
            <p:cNvSpPr/>
            <p:nvPr/>
          </p:nvSpPr>
          <p:spPr>
            <a:xfrm>
              <a:off x="4475708" y="1905761"/>
              <a:ext cx="132780" cy="119658"/>
            </a:xfrm>
            <a:custGeom>
              <a:rect b="b" l="l" r="r" t="t"/>
              <a:pathLst>
                <a:path extrusionOk="0" h="3912" w="4341">
                  <a:moveTo>
                    <a:pt x="2214" y="0"/>
                  </a:moveTo>
                  <a:cubicBezTo>
                    <a:pt x="1900" y="0"/>
                    <a:pt x="1588" y="48"/>
                    <a:pt x="1283" y="143"/>
                  </a:cubicBezTo>
                  <a:cubicBezTo>
                    <a:pt x="792" y="316"/>
                    <a:pt x="433" y="1238"/>
                    <a:pt x="10" y="1238"/>
                  </a:cubicBezTo>
                  <a:cubicBezTo>
                    <a:pt x="7" y="1238"/>
                    <a:pt x="4" y="1238"/>
                    <a:pt x="1" y="1238"/>
                  </a:cubicBezTo>
                  <a:lnTo>
                    <a:pt x="1" y="1238"/>
                  </a:lnTo>
                  <a:cubicBezTo>
                    <a:pt x="388" y="1372"/>
                    <a:pt x="28" y="1999"/>
                    <a:pt x="28" y="2306"/>
                  </a:cubicBezTo>
                  <a:cubicBezTo>
                    <a:pt x="14" y="2747"/>
                    <a:pt x="68" y="3241"/>
                    <a:pt x="375" y="3521"/>
                  </a:cubicBezTo>
                  <a:cubicBezTo>
                    <a:pt x="690" y="3809"/>
                    <a:pt x="1028" y="3911"/>
                    <a:pt x="1378" y="3911"/>
                  </a:cubicBezTo>
                  <a:cubicBezTo>
                    <a:pt x="2259" y="3911"/>
                    <a:pt x="3217" y="3260"/>
                    <a:pt x="4084" y="3260"/>
                  </a:cubicBezTo>
                  <a:cubicBezTo>
                    <a:pt x="4170" y="3260"/>
                    <a:pt x="4256" y="3267"/>
                    <a:pt x="4340" y="3281"/>
                  </a:cubicBezTo>
                  <a:cubicBezTo>
                    <a:pt x="4047" y="3086"/>
                    <a:pt x="4078" y="2532"/>
                    <a:pt x="3655" y="2532"/>
                  </a:cubicBezTo>
                  <a:cubicBezTo>
                    <a:pt x="3616" y="2532"/>
                    <a:pt x="3573" y="2537"/>
                    <a:pt x="3526" y="2547"/>
                  </a:cubicBezTo>
                  <a:cubicBezTo>
                    <a:pt x="4314" y="1585"/>
                    <a:pt x="3873" y="143"/>
                    <a:pt x="2591" y="23"/>
                  </a:cubicBezTo>
                  <a:cubicBezTo>
                    <a:pt x="2465" y="8"/>
                    <a:pt x="2339" y="0"/>
                    <a:pt x="2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2"/>
            <p:cNvSpPr/>
            <p:nvPr/>
          </p:nvSpPr>
          <p:spPr>
            <a:xfrm>
              <a:off x="4551505" y="1897380"/>
              <a:ext cx="27162" cy="12480"/>
            </a:xfrm>
            <a:custGeom>
              <a:rect b="b" l="l" r="r" t="t"/>
              <a:pathLst>
                <a:path extrusionOk="0" h="408" w="888">
                  <a:moveTo>
                    <a:pt x="117" y="0"/>
                  </a:moveTo>
                  <a:cubicBezTo>
                    <a:pt x="28" y="0"/>
                    <a:pt x="0" y="139"/>
                    <a:pt x="87" y="164"/>
                  </a:cubicBezTo>
                  <a:cubicBezTo>
                    <a:pt x="327" y="230"/>
                    <a:pt x="554" y="311"/>
                    <a:pt x="781" y="404"/>
                  </a:cubicBezTo>
                  <a:cubicBezTo>
                    <a:pt x="788" y="406"/>
                    <a:pt x="795" y="408"/>
                    <a:pt x="802" y="408"/>
                  </a:cubicBezTo>
                  <a:cubicBezTo>
                    <a:pt x="834" y="408"/>
                    <a:pt x="863" y="384"/>
                    <a:pt x="874" y="351"/>
                  </a:cubicBezTo>
                  <a:cubicBezTo>
                    <a:pt x="888" y="297"/>
                    <a:pt x="861" y="257"/>
                    <a:pt x="821" y="244"/>
                  </a:cubicBezTo>
                  <a:cubicBezTo>
                    <a:pt x="594" y="164"/>
                    <a:pt x="367" y="84"/>
                    <a:pt x="140" y="3"/>
                  </a:cubicBezTo>
                  <a:cubicBezTo>
                    <a:pt x="132" y="1"/>
                    <a:pt x="124" y="0"/>
                    <a:pt x="117" y="0"/>
                  </a:cubicBezTo>
                  <a:close/>
                </a:path>
              </a:pathLst>
            </a:custGeom>
            <a:solidFill>
              <a:srgbClr val="4DBC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2"/>
            <p:cNvSpPr/>
            <p:nvPr/>
          </p:nvSpPr>
          <p:spPr>
            <a:xfrm>
              <a:off x="4514922" y="1935033"/>
              <a:ext cx="26978" cy="23063"/>
            </a:xfrm>
            <a:custGeom>
              <a:rect b="b" l="l" r="r" t="t"/>
              <a:pathLst>
                <a:path extrusionOk="0" h="754" w="882">
                  <a:moveTo>
                    <a:pt x="508" y="1"/>
                  </a:moveTo>
                  <a:cubicBezTo>
                    <a:pt x="161" y="1"/>
                    <a:pt x="1" y="401"/>
                    <a:pt x="241" y="642"/>
                  </a:cubicBezTo>
                  <a:cubicBezTo>
                    <a:pt x="318" y="719"/>
                    <a:pt x="413" y="754"/>
                    <a:pt x="504" y="754"/>
                  </a:cubicBezTo>
                  <a:cubicBezTo>
                    <a:pt x="698" y="754"/>
                    <a:pt x="882" y="601"/>
                    <a:pt x="882" y="375"/>
                  </a:cubicBezTo>
                  <a:cubicBezTo>
                    <a:pt x="882" y="161"/>
                    <a:pt x="708" y="1"/>
                    <a:pt x="508" y="1"/>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2"/>
            <p:cNvSpPr/>
            <p:nvPr/>
          </p:nvSpPr>
          <p:spPr>
            <a:xfrm>
              <a:off x="4579057" y="1969445"/>
              <a:ext cx="45759" cy="58116"/>
            </a:xfrm>
            <a:custGeom>
              <a:rect b="b" l="l" r="r" t="t"/>
              <a:pathLst>
                <a:path extrusionOk="0" h="1900" w="1496">
                  <a:moveTo>
                    <a:pt x="454" y="1"/>
                  </a:moveTo>
                  <a:cubicBezTo>
                    <a:pt x="239" y="1"/>
                    <a:pt x="16" y="150"/>
                    <a:pt x="0" y="398"/>
                  </a:cubicBezTo>
                  <a:cubicBezTo>
                    <a:pt x="8" y="390"/>
                    <a:pt x="16" y="387"/>
                    <a:pt x="22" y="387"/>
                  </a:cubicBezTo>
                  <a:cubicBezTo>
                    <a:pt x="61" y="387"/>
                    <a:pt x="80" y="501"/>
                    <a:pt x="80" y="558"/>
                  </a:cubicBezTo>
                  <a:cubicBezTo>
                    <a:pt x="54" y="839"/>
                    <a:pt x="94" y="1106"/>
                    <a:pt x="174" y="1373"/>
                  </a:cubicBezTo>
                  <a:cubicBezTo>
                    <a:pt x="259" y="1628"/>
                    <a:pt x="470" y="1899"/>
                    <a:pt x="735" y="1899"/>
                  </a:cubicBezTo>
                  <a:cubicBezTo>
                    <a:pt x="803" y="1899"/>
                    <a:pt x="874" y="1881"/>
                    <a:pt x="948" y="1840"/>
                  </a:cubicBezTo>
                  <a:cubicBezTo>
                    <a:pt x="1122" y="1733"/>
                    <a:pt x="1496" y="1293"/>
                    <a:pt x="1402" y="1092"/>
                  </a:cubicBezTo>
                  <a:lnTo>
                    <a:pt x="1402" y="1092"/>
                  </a:lnTo>
                  <a:cubicBezTo>
                    <a:pt x="1376" y="1183"/>
                    <a:pt x="1226" y="1360"/>
                    <a:pt x="1132" y="1360"/>
                  </a:cubicBezTo>
                  <a:cubicBezTo>
                    <a:pt x="1128" y="1360"/>
                    <a:pt x="1125" y="1360"/>
                    <a:pt x="1122" y="1359"/>
                  </a:cubicBezTo>
                  <a:cubicBezTo>
                    <a:pt x="1042" y="1333"/>
                    <a:pt x="1055" y="1186"/>
                    <a:pt x="1042" y="1106"/>
                  </a:cubicBezTo>
                  <a:cubicBezTo>
                    <a:pt x="988" y="812"/>
                    <a:pt x="922" y="532"/>
                    <a:pt x="828" y="251"/>
                  </a:cubicBezTo>
                  <a:cubicBezTo>
                    <a:pt x="761" y="78"/>
                    <a:pt x="610"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2"/>
            <p:cNvSpPr/>
            <p:nvPr/>
          </p:nvSpPr>
          <p:spPr>
            <a:xfrm>
              <a:off x="4487576" y="1882300"/>
              <a:ext cx="116814" cy="34656"/>
            </a:xfrm>
            <a:custGeom>
              <a:rect b="b" l="l" r="r" t="t"/>
              <a:pathLst>
                <a:path extrusionOk="0" h="1133" w="3819">
                  <a:moveTo>
                    <a:pt x="2208" y="1"/>
                  </a:moveTo>
                  <a:cubicBezTo>
                    <a:pt x="1864" y="1"/>
                    <a:pt x="1519" y="46"/>
                    <a:pt x="1188" y="136"/>
                  </a:cubicBezTo>
                  <a:cubicBezTo>
                    <a:pt x="948" y="216"/>
                    <a:pt x="708" y="283"/>
                    <a:pt x="467" y="350"/>
                  </a:cubicBezTo>
                  <a:cubicBezTo>
                    <a:pt x="294" y="403"/>
                    <a:pt x="160" y="510"/>
                    <a:pt x="0" y="563"/>
                  </a:cubicBezTo>
                  <a:cubicBezTo>
                    <a:pt x="118" y="541"/>
                    <a:pt x="231" y="531"/>
                    <a:pt x="345" y="531"/>
                  </a:cubicBezTo>
                  <a:cubicBezTo>
                    <a:pt x="438" y="531"/>
                    <a:pt x="532" y="538"/>
                    <a:pt x="628" y="550"/>
                  </a:cubicBezTo>
                  <a:cubicBezTo>
                    <a:pt x="1068" y="590"/>
                    <a:pt x="1509" y="683"/>
                    <a:pt x="1936" y="830"/>
                  </a:cubicBezTo>
                  <a:cubicBezTo>
                    <a:pt x="2286" y="944"/>
                    <a:pt x="2675" y="1132"/>
                    <a:pt x="3041" y="1132"/>
                  </a:cubicBezTo>
                  <a:cubicBezTo>
                    <a:pt x="3275" y="1132"/>
                    <a:pt x="3500" y="1055"/>
                    <a:pt x="3699" y="830"/>
                  </a:cubicBezTo>
                  <a:cubicBezTo>
                    <a:pt x="3792" y="617"/>
                    <a:pt x="3819" y="456"/>
                    <a:pt x="3645" y="296"/>
                  </a:cubicBezTo>
                  <a:cubicBezTo>
                    <a:pt x="3418" y="83"/>
                    <a:pt x="2857" y="43"/>
                    <a:pt x="2550" y="16"/>
                  </a:cubicBezTo>
                  <a:cubicBezTo>
                    <a:pt x="2437" y="6"/>
                    <a:pt x="2323" y="1"/>
                    <a:pt x="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2"/>
            <p:cNvSpPr/>
            <p:nvPr/>
          </p:nvSpPr>
          <p:spPr>
            <a:xfrm>
              <a:off x="4200846" y="2503570"/>
              <a:ext cx="598781" cy="6546"/>
            </a:xfrm>
            <a:custGeom>
              <a:rect b="b" l="l" r="r" t="t"/>
              <a:pathLst>
                <a:path extrusionOk="0" h="214" w="19576">
                  <a:moveTo>
                    <a:pt x="1" y="0"/>
                  </a:moveTo>
                  <a:lnTo>
                    <a:pt x="19575" y="214"/>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2"/>
            <p:cNvSpPr/>
            <p:nvPr/>
          </p:nvSpPr>
          <p:spPr>
            <a:xfrm>
              <a:off x="4173622" y="2482739"/>
              <a:ext cx="653777" cy="48206"/>
            </a:xfrm>
            <a:custGeom>
              <a:rect b="b" l="l" r="r" t="t"/>
              <a:pathLst>
                <a:path extrusionOk="0" h="1576" w="21374">
                  <a:moveTo>
                    <a:pt x="891" y="0"/>
                  </a:moveTo>
                  <a:cubicBezTo>
                    <a:pt x="10" y="0"/>
                    <a:pt x="1" y="1335"/>
                    <a:pt x="891" y="1349"/>
                  </a:cubicBezTo>
                  <a:lnTo>
                    <a:pt x="20465" y="1562"/>
                  </a:lnTo>
                  <a:lnTo>
                    <a:pt x="20479" y="1562"/>
                  </a:lnTo>
                  <a:lnTo>
                    <a:pt x="20479" y="1576"/>
                  </a:lnTo>
                  <a:cubicBezTo>
                    <a:pt x="21373" y="1576"/>
                    <a:pt x="21373" y="227"/>
                    <a:pt x="20479" y="227"/>
                  </a:cubicBezTo>
                  <a:lnTo>
                    <a:pt x="904" y="0"/>
                  </a:lnTo>
                  <a:cubicBezTo>
                    <a:pt x="900" y="0"/>
                    <a:pt x="895" y="0"/>
                    <a:pt x="8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2"/>
            <p:cNvSpPr/>
            <p:nvPr/>
          </p:nvSpPr>
          <p:spPr>
            <a:xfrm>
              <a:off x="4302550" y="2511737"/>
              <a:ext cx="55577" cy="54752"/>
            </a:xfrm>
            <a:custGeom>
              <a:rect b="b" l="l" r="r" t="t"/>
              <a:pathLst>
                <a:path extrusionOk="0" h="1790" w="1817">
                  <a:moveTo>
                    <a:pt x="1816" y="0"/>
                  </a:moveTo>
                  <a:lnTo>
                    <a:pt x="1" y="1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2"/>
            <p:cNvSpPr/>
            <p:nvPr/>
          </p:nvSpPr>
          <p:spPr>
            <a:xfrm>
              <a:off x="4274501" y="2490723"/>
              <a:ext cx="112990" cy="96595"/>
            </a:xfrm>
            <a:custGeom>
              <a:rect b="b" l="l" r="r" t="t"/>
              <a:pathLst>
                <a:path extrusionOk="0" h="3158" w="3694">
                  <a:moveTo>
                    <a:pt x="2723" y="1"/>
                  </a:moveTo>
                  <a:cubicBezTo>
                    <a:pt x="2565" y="1"/>
                    <a:pt x="2401" y="61"/>
                    <a:pt x="2253" y="206"/>
                  </a:cubicBezTo>
                  <a:lnTo>
                    <a:pt x="450" y="2009"/>
                  </a:lnTo>
                  <a:cubicBezTo>
                    <a:pt x="0" y="2419"/>
                    <a:pt x="298" y="3157"/>
                    <a:pt x="901" y="3157"/>
                  </a:cubicBezTo>
                  <a:cubicBezTo>
                    <a:pt x="907" y="3157"/>
                    <a:pt x="912" y="3157"/>
                    <a:pt x="918" y="3157"/>
                  </a:cubicBezTo>
                  <a:cubicBezTo>
                    <a:pt x="1091" y="3157"/>
                    <a:pt x="1265" y="3091"/>
                    <a:pt x="1398" y="2957"/>
                  </a:cubicBezTo>
                  <a:lnTo>
                    <a:pt x="3201" y="1168"/>
                  </a:lnTo>
                  <a:cubicBezTo>
                    <a:pt x="3694" y="675"/>
                    <a:pt x="3247" y="1"/>
                    <a:pt x="27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2"/>
            <p:cNvSpPr/>
            <p:nvPr/>
          </p:nvSpPr>
          <p:spPr>
            <a:xfrm>
              <a:off x="4561905" y="2481516"/>
              <a:ext cx="29823" cy="61695"/>
            </a:xfrm>
            <a:custGeom>
              <a:rect b="b" l="l" r="r" t="t"/>
              <a:pathLst>
                <a:path extrusionOk="0" h="2017" w="975">
                  <a:moveTo>
                    <a:pt x="414" y="0"/>
                  </a:moveTo>
                  <a:cubicBezTo>
                    <a:pt x="187" y="0"/>
                    <a:pt x="0" y="187"/>
                    <a:pt x="0" y="414"/>
                  </a:cubicBezTo>
                  <a:lnTo>
                    <a:pt x="0" y="1602"/>
                  </a:lnTo>
                  <a:cubicBezTo>
                    <a:pt x="0" y="1829"/>
                    <a:pt x="187" y="2016"/>
                    <a:pt x="414" y="2016"/>
                  </a:cubicBezTo>
                  <a:lnTo>
                    <a:pt x="561" y="2016"/>
                  </a:lnTo>
                  <a:cubicBezTo>
                    <a:pt x="788" y="2016"/>
                    <a:pt x="975" y="1829"/>
                    <a:pt x="975" y="1602"/>
                  </a:cubicBezTo>
                  <a:lnTo>
                    <a:pt x="975" y="414"/>
                  </a:lnTo>
                  <a:cubicBezTo>
                    <a:pt x="975"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2"/>
            <p:cNvSpPr/>
            <p:nvPr/>
          </p:nvSpPr>
          <p:spPr>
            <a:xfrm>
              <a:off x="4587231" y="2480690"/>
              <a:ext cx="29425" cy="61695"/>
            </a:xfrm>
            <a:custGeom>
              <a:rect b="b" l="l" r="r" t="t"/>
              <a:pathLst>
                <a:path extrusionOk="0" h="2017" w="962">
                  <a:moveTo>
                    <a:pt x="401" y="0"/>
                  </a:moveTo>
                  <a:cubicBezTo>
                    <a:pt x="174" y="0"/>
                    <a:pt x="0" y="187"/>
                    <a:pt x="0" y="414"/>
                  </a:cubicBezTo>
                  <a:lnTo>
                    <a:pt x="0" y="1616"/>
                  </a:lnTo>
                  <a:cubicBezTo>
                    <a:pt x="0" y="1830"/>
                    <a:pt x="174" y="2017"/>
                    <a:pt x="401" y="2017"/>
                  </a:cubicBezTo>
                  <a:lnTo>
                    <a:pt x="561" y="2017"/>
                  </a:lnTo>
                  <a:cubicBezTo>
                    <a:pt x="774" y="2017"/>
                    <a:pt x="961" y="1843"/>
                    <a:pt x="961" y="1616"/>
                  </a:cubicBezTo>
                  <a:lnTo>
                    <a:pt x="961" y="414"/>
                  </a:lnTo>
                  <a:cubicBezTo>
                    <a:pt x="961"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2"/>
            <p:cNvSpPr/>
            <p:nvPr/>
          </p:nvSpPr>
          <p:spPr>
            <a:xfrm>
              <a:off x="4532907" y="2481516"/>
              <a:ext cx="29425" cy="61695"/>
            </a:xfrm>
            <a:custGeom>
              <a:rect b="b" l="l" r="r" t="t"/>
              <a:pathLst>
                <a:path extrusionOk="0" h="2017" w="962">
                  <a:moveTo>
                    <a:pt x="401" y="0"/>
                  </a:moveTo>
                  <a:cubicBezTo>
                    <a:pt x="187" y="0"/>
                    <a:pt x="0" y="187"/>
                    <a:pt x="0" y="414"/>
                  </a:cubicBezTo>
                  <a:lnTo>
                    <a:pt x="0" y="1602"/>
                  </a:lnTo>
                  <a:cubicBezTo>
                    <a:pt x="0" y="1829"/>
                    <a:pt x="187" y="2016"/>
                    <a:pt x="401" y="2016"/>
                  </a:cubicBezTo>
                  <a:lnTo>
                    <a:pt x="561" y="2016"/>
                  </a:lnTo>
                  <a:cubicBezTo>
                    <a:pt x="788" y="2016"/>
                    <a:pt x="962" y="1829"/>
                    <a:pt x="962" y="1602"/>
                  </a:cubicBezTo>
                  <a:lnTo>
                    <a:pt x="962" y="414"/>
                  </a:lnTo>
                  <a:cubicBezTo>
                    <a:pt x="962"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2"/>
            <p:cNvSpPr/>
            <p:nvPr/>
          </p:nvSpPr>
          <p:spPr>
            <a:xfrm>
              <a:off x="4449984" y="2474970"/>
              <a:ext cx="29456" cy="61695"/>
            </a:xfrm>
            <a:custGeom>
              <a:rect b="b" l="l" r="r" t="t"/>
              <a:pathLst>
                <a:path extrusionOk="0" h="2017" w="963">
                  <a:moveTo>
                    <a:pt x="401" y="0"/>
                  </a:moveTo>
                  <a:cubicBezTo>
                    <a:pt x="174" y="0"/>
                    <a:pt x="1" y="187"/>
                    <a:pt x="1" y="414"/>
                  </a:cubicBezTo>
                  <a:lnTo>
                    <a:pt x="1" y="1616"/>
                  </a:lnTo>
                  <a:cubicBezTo>
                    <a:pt x="1" y="1830"/>
                    <a:pt x="174" y="2017"/>
                    <a:pt x="401" y="2017"/>
                  </a:cubicBezTo>
                  <a:lnTo>
                    <a:pt x="561" y="2017"/>
                  </a:lnTo>
                  <a:cubicBezTo>
                    <a:pt x="788" y="2017"/>
                    <a:pt x="962" y="1830"/>
                    <a:pt x="962" y="1616"/>
                  </a:cubicBezTo>
                  <a:lnTo>
                    <a:pt x="962" y="414"/>
                  </a:lnTo>
                  <a:cubicBezTo>
                    <a:pt x="962"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2"/>
            <p:cNvSpPr/>
            <p:nvPr/>
          </p:nvSpPr>
          <p:spPr>
            <a:xfrm>
              <a:off x="4479409" y="2480690"/>
              <a:ext cx="29425" cy="61695"/>
            </a:xfrm>
            <a:custGeom>
              <a:rect b="b" l="l" r="r" t="t"/>
              <a:pathLst>
                <a:path extrusionOk="0" h="2017" w="962">
                  <a:moveTo>
                    <a:pt x="401" y="0"/>
                  </a:moveTo>
                  <a:cubicBezTo>
                    <a:pt x="174" y="0"/>
                    <a:pt x="0" y="187"/>
                    <a:pt x="0" y="401"/>
                  </a:cubicBezTo>
                  <a:lnTo>
                    <a:pt x="0" y="1603"/>
                  </a:lnTo>
                  <a:cubicBezTo>
                    <a:pt x="0" y="1830"/>
                    <a:pt x="174" y="2017"/>
                    <a:pt x="401" y="2017"/>
                  </a:cubicBezTo>
                  <a:lnTo>
                    <a:pt x="548" y="2017"/>
                  </a:lnTo>
                  <a:cubicBezTo>
                    <a:pt x="774" y="2017"/>
                    <a:pt x="961" y="1830"/>
                    <a:pt x="961" y="1603"/>
                  </a:cubicBezTo>
                  <a:lnTo>
                    <a:pt x="961" y="401"/>
                  </a:lnTo>
                  <a:cubicBezTo>
                    <a:pt x="961" y="187"/>
                    <a:pt x="774"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2"/>
            <p:cNvSpPr/>
            <p:nvPr/>
          </p:nvSpPr>
          <p:spPr>
            <a:xfrm>
              <a:off x="4420589" y="2480690"/>
              <a:ext cx="29425" cy="61695"/>
            </a:xfrm>
            <a:custGeom>
              <a:rect b="b" l="l" r="r" t="t"/>
              <a:pathLst>
                <a:path extrusionOk="0" h="2017" w="962">
                  <a:moveTo>
                    <a:pt x="414" y="0"/>
                  </a:moveTo>
                  <a:cubicBezTo>
                    <a:pt x="187" y="0"/>
                    <a:pt x="0" y="174"/>
                    <a:pt x="0" y="401"/>
                  </a:cubicBezTo>
                  <a:lnTo>
                    <a:pt x="0" y="1603"/>
                  </a:lnTo>
                  <a:cubicBezTo>
                    <a:pt x="0" y="1830"/>
                    <a:pt x="187" y="2017"/>
                    <a:pt x="401" y="2017"/>
                  </a:cubicBezTo>
                  <a:lnTo>
                    <a:pt x="561" y="2017"/>
                  </a:lnTo>
                  <a:cubicBezTo>
                    <a:pt x="788" y="2017"/>
                    <a:pt x="962" y="1830"/>
                    <a:pt x="962" y="1603"/>
                  </a:cubicBezTo>
                  <a:lnTo>
                    <a:pt x="962" y="401"/>
                  </a:lnTo>
                  <a:cubicBezTo>
                    <a:pt x="962" y="174"/>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42"/>
          <p:cNvGrpSpPr/>
          <p:nvPr/>
        </p:nvGrpSpPr>
        <p:grpSpPr>
          <a:xfrm>
            <a:off x="8085825" y="4607850"/>
            <a:ext cx="350700" cy="350700"/>
            <a:chOff x="8085825" y="4607850"/>
            <a:chExt cx="350700" cy="350700"/>
          </a:xfrm>
        </p:grpSpPr>
        <p:sp>
          <p:nvSpPr>
            <p:cNvPr id="1454" name="Google Shape;1454;p42">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2">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42"/>
          <p:cNvGrpSpPr/>
          <p:nvPr/>
        </p:nvGrpSpPr>
        <p:grpSpPr>
          <a:xfrm>
            <a:off x="707250" y="4607850"/>
            <a:ext cx="350700" cy="350700"/>
            <a:chOff x="707250" y="4607850"/>
            <a:chExt cx="350700" cy="350700"/>
          </a:xfrm>
        </p:grpSpPr>
        <p:sp>
          <p:nvSpPr>
            <p:cNvPr id="1457" name="Google Shape;1457;p42">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2">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42">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2">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43"/>
          <p:cNvSpPr txBox="1"/>
          <p:nvPr>
            <p:ph idx="1" type="subTitle"/>
          </p:nvPr>
        </p:nvSpPr>
        <p:spPr>
          <a:xfrm>
            <a:off x="5612224" y="2978468"/>
            <a:ext cx="2709000" cy="62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family</a:t>
            </a:r>
            <a:endParaRPr/>
          </a:p>
        </p:txBody>
      </p:sp>
      <p:sp>
        <p:nvSpPr>
          <p:cNvPr id="1466" name="Google Shape;1466;p43"/>
          <p:cNvSpPr txBox="1"/>
          <p:nvPr>
            <p:ph idx="2" type="subTitle"/>
          </p:nvPr>
        </p:nvSpPr>
        <p:spPr>
          <a:xfrm>
            <a:off x="5962924" y="2490000"/>
            <a:ext cx="2007600" cy="4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JIMMIES</a:t>
            </a:r>
            <a:endParaRPr/>
          </a:p>
        </p:txBody>
      </p:sp>
      <p:sp>
        <p:nvSpPr>
          <p:cNvPr id="1467" name="Google Shape;1467;p43"/>
          <p:cNvSpPr txBox="1"/>
          <p:nvPr>
            <p:ph idx="3" type="subTitle"/>
          </p:nvPr>
        </p:nvSpPr>
        <p:spPr>
          <a:xfrm>
            <a:off x="822719" y="2978462"/>
            <a:ext cx="2709000" cy="62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you can talk a bit about this family</a:t>
            </a:r>
            <a:endParaRPr/>
          </a:p>
        </p:txBody>
      </p:sp>
      <p:sp>
        <p:nvSpPr>
          <p:cNvPr id="1468" name="Google Shape;1468;p43"/>
          <p:cNvSpPr/>
          <p:nvPr/>
        </p:nvSpPr>
        <p:spPr>
          <a:xfrm>
            <a:off x="2644636" y="1015675"/>
            <a:ext cx="46892" cy="7115"/>
          </a:xfrm>
          <a:custGeom>
            <a:rect b="b" l="l" r="r" t="t"/>
            <a:pathLst>
              <a:path extrusionOk="0" h="215" w="1417">
                <a:moveTo>
                  <a:pt x="1309" y="1"/>
                </a:moveTo>
                <a:lnTo>
                  <a:pt x="81" y="54"/>
                </a:lnTo>
                <a:cubicBezTo>
                  <a:pt x="28" y="54"/>
                  <a:pt x="1" y="94"/>
                  <a:pt x="1" y="134"/>
                </a:cubicBezTo>
                <a:cubicBezTo>
                  <a:pt x="1" y="174"/>
                  <a:pt x="41" y="214"/>
                  <a:pt x="81" y="214"/>
                </a:cubicBezTo>
                <a:lnTo>
                  <a:pt x="1309" y="174"/>
                </a:lnTo>
                <a:cubicBezTo>
                  <a:pt x="1416" y="174"/>
                  <a:pt x="1416" y="1"/>
                  <a:pt x="1309" y="1"/>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43"/>
          <p:cNvGrpSpPr/>
          <p:nvPr/>
        </p:nvGrpSpPr>
        <p:grpSpPr>
          <a:xfrm>
            <a:off x="1726248" y="988317"/>
            <a:ext cx="901942" cy="1320747"/>
            <a:chOff x="4123550" y="1882300"/>
            <a:chExt cx="804946" cy="1178712"/>
          </a:xfrm>
        </p:grpSpPr>
        <p:sp>
          <p:nvSpPr>
            <p:cNvPr id="1470" name="Google Shape;1470;p43"/>
            <p:cNvSpPr/>
            <p:nvPr/>
          </p:nvSpPr>
          <p:spPr>
            <a:xfrm>
              <a:off x="4123550" y="2270735"/>
              <a:ext cx="241519" cy="161747"/>
            </a:xfrm>
            <a:custGeom>
              <a:rect b="b" l="l" r="r" t="t"/>
              <a:pathLst>
                <a:path extrusionOk="0" h="5288" w="7896">
                  <a:moveTo>
                    <a:pt x="1160" y="1"/>
                  </a:moveTo>
                  <a:cubicBezTo>
                    <a:pt x="419" y="1"/>
                    <a:pt x="1" y="903"/>
                    <a:pt x="672" y="1377"/>
                  </a:cubicBezTo>
                  <a:cubicBezTo>
                    <a:pt x="992" y="1604"/>
                    <a:pt x="1526" y="1564"/>
                    <a:pt x="1780" y="1897"/>
                  </a:cubicBezTo>
                  <a:cubicBezTo>
                    <a:pt x="1980" y="2178"/>
                    <a:pt x="1834" y="2405"/>
                    <a:pt x="1860" y="2712"/>
                  </a:cubicBezTo>
                  <a:cubicBezTo>
                    <a:pt x="1914" y="3196"/>
                    <a:pt x="2161" y="3308"/>
                    <a:pt x="2471" y="3308"/>
                  </a:cubicBezTo>
                  <a:cubicBezTo>
                    <a:pt x="2737" y="3308"/>
                    <a:pt x="3048" y="3226"/>
                    <a:pt x="3325" y="3226"/>
                  </a:cubicBezTo>
                  <a:cubicBezTo>
                    <a:pt x="3367" y="3226"/>
                    <a:pt x="3409" y="3228"/>
                    <a:pt x="3449" y="3233"/>
                  </a:cubicBezTo>
                  <a:cubicBezTo>
                    <a:pt x="3976" y="3303"/>
                    <a:pt x="3897" y="4357"/>
                    <a:pt x="4417" y="4357"/>
                  </a:cubicBezTo>
                  <a:cubicBezTo>
                    <a:pt x="4491" y="4357"/>
                    <a:pt x="4577" y="4335"/>
                    <a:pt x="4678" y="4287"/>
                  </a:cubicBezTo>
                  <a:cubicBezTo>
                    <a:pt x="4865" y="4554"/>
                    <a:pt x="5051" y="4968"/>
                    <a:pt x="5505" y="5155"/>
                  </a:cubicBezTo>
                  <a:cubicBezTo>
                    <a:pt x="5702" y="5244"/>
                    <a:pt x="5913" y="5288"/>
                    <a:pt x="6125" y="5288"/>
                  </a:cubicBezTo>
                  <a:cubicBezTo>
                    <a:pt x="6360" y="5288"/>
                    <a:pt x="6596" y="5234"/>
                    <a:pt x="6814" y="5129"/>
                  </a:cubicBezTo>
                  <a:cubicBezTo>
                    <a:pt x="7882" y="4594"/>
                    <a:pt x="7895" y="3099"/>
                    <a:pt x="7001" y="2445"/>
                  </a:cubicBezTo>
                  <a:cubicBezTo>
                    <a:pt x="6684" y="2229"/>
                    <a:pt x="6319" y="2110"/>
                    <a:pt x="5940" y="2110"/>
                  </a:cubicBezTo>
                  <a:cubicBezTo>
                    <a:pt x="5919" y="2110"/>
                    <a:pt x="5899" y="2110"/>
                    <a:pt x="5879" y="2111"/>
                  </a:cubicBezTo>
                  <a:cubicBezTo>
                    <a:pt x="5635" y="2121"/>
                    <a:pt x="5275" y="2260"/>
                    <a:pt x="4985" y="2260"/>
                  </a:cubicBezTo>
                  <a:cubicBezTo>
                    <a:pt x="4879" y="2260"/>
                    <a:pt x="4783" y="2241"/>
                    <a:pt x="4704" y="2191"/>
                  </a:cubicBezTo>
                  <a:cubicBezTo>
                    <a:pt x="4197" y="1871"/>
                    <a:pt x="4731" y="1016"/>
                    <a:pt x="4063" y="776"/>
                  </a:cubicBezTo>
                  <a:cubicBezTo>
                    <a:pt x="3990" y="749"/>
                    <a:pt x="3920" y="737"/>
                    <a:pt x="3851" y="737"/>
                  </a:cubicBezTo>
                  <a:cubicBezTo>
                    <a:pt x="3448" y="737"/>
                    <a:pt x="3109" y="1135"/>
                    <a:pt x="2736" y="1135"/>
                  </a:cubicBezTo>
                  <a:cubicBezTo>
                    <a:pt x="2672" y="1135"/>
                    <a:pt x="2608" y="1123"/>
                    <a:pt x="2541" y="1096"/>
                  </a:cubicBezTo>
                  <a:cubicBezTo>
                    <a:pt x="2221" y="963"/>
                    <a:pt x="2261" y="616"/>
                    <a:pt x="2061" y="389"/>
                  </a:cubicBezTo>
                  <a:cubicBezTo>
                    <a:pt x="1834" y="162"/>
                    <a:pt x="1526" y="15"/>
                    <a:pt x="1193" y="1"/>
                  </a:cubicBezTo>
                  <a:cubicBezTo>
                    <a:pt x="1182" y="1"/>
                    <a:pt x="1171" y="1"/>
                    <a:pt x="11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3"/>
            <p:cNvSpPr/>
            <p:nvPr/>
          </p:nvSpPr>
          <p:spPr>
            <a:xfrm>
              <a:off x="4150620" y="2292391"/>
              <a:ext cx="220566" cy="141345"/>
            </a:xfrm>
            <a:custGeom>
              <a:rect b="b" l="l" r="r" t="t"/>
              <a:pathLst>
                <a:path extrusionOk="0" h="4621" w="7211">
                  <a:moveTo>
                    <a:pt x="111" y="0"/>
                  </a:moveTo>
                  <a:cubicBezTo>
                    <a:pt x="78" y="0"/>
                    <a:pt x="45" y="15"/>
                    <a:pt x="27" y="41"/>
                  </a:cubicBezTo>
                  <a:cubicBezTo>
                    <a:pt x="1" y="81"/>
                    <a:pt x="14" y="135"/>
                    <a:pt x="67" y="161"/>
                  </a:cubicBezTo>
                  <a:lnTo>
                    <a:pt x="7064" y="4594"/>
                  </a:lnTo>
                  <a:cubicBezTo>
                    <a:pt x="7077" y="4608"/>
                    <a:pt x="7091" y="4621"/>
                    <a:pt x="7104" y="4621"/>
                  </a:cubicBezTo>
                  <a:cubicBezTo>
                    <a:pt x="7131" y="4608"/>
                    <a:pt x="7157" y="4594"/>
                    <a:pt x="7184" y="4567"/>
                  </a:cubicBezTo>
                  <a:cubicBezTo>
                    <a:pt x="7211" y="4527"/>
                    <a:pt x="7197" y="4474"/>
                    <a:pt x="7157" y="4447"/>
                  </a:cubicBezTo>
                  <a:lnTo>
                    <a:pt x="161" y="14"/>
                  </a:lnTo>
                  <a:cubicBezTo>
                    <a:pt x="147" y="5"/>
                    <a:pt x="129" y="0"/>
                    <a:pt x="1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3"/>
            <p:cNvSpPr/>
            <p:nvPr/>
          </p:nvSpPr>
          <p:spPr>
            <a:xfrm>
              <a:off x="4191455" y="2337325"/>
              <a:ext cx="34350" cy="11470"/>
            </a:xfrm>
            <a:custGeom>
              <a:rect b="b" l="l" r="r" t="t"/>
              <a:pathLst>
                <a:path extrusionOk="0" h="375" w="1123">
                  <a:moveTo>
                    <a:pt x="1069" y="1"/>
                  </a:moveTo>
                  <a:lnTo>
                    <a:pt x="54" y="281"/>
                  </a:lnTo>
                  <a:cubicBezTo>
                    <a:pt x="1" y="295"/>
                    <a:pt x="14" y="375"/>
                    <a:pt x="68" y="375"/>
                  </a:cubicBezTo>
                  <a:lnTo>
                    <a:pt x="81" y="375"/>
                  </a:lnTo>
                  <a:lnTo>
                    <a:pt x="1096" y="94"/>
                  </a:lnTo>
                  <a:cubicBezTo>
                    <a:pt x="1109" y="81"/>
                    <a:pt x="1122" y="54"/>
                    <a:pt x="1122" y="41"/>
                  </a:cubicBezTo>
                  <a:cubicBezTo>
                    <a:pt x="1109" y="14"/>
                    <a:pt x="1082" y="1"/>
                    <a:pt x="10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3"/>
            <p:cNvSpPr/>
            <p:nvPr/>
          </p:nvSpPr>
          <p:spPr>
            <a:xfrm>
              <a:off x="4253548" y="2378129"/>
              <a:ext cx="34197" cy="11103"/>
            </a:xfrm>
            <a:custGeom>
              <a:rect b="b" l="l" r="r" t="t"/>
              <a:pathLst>
                <a:path extrusionOk="0" h="363" w="1118">
                  <a:moveTo>
                    <a:pt x="1054" y="0"/>
                  </a:moveTo>
                  <a:cubicBezTo>
                    <a:pt x="1050" y="0"/>
                    <a:pt x="1046" y="1"/>
                    <a:pt x="1042" y="2"/>
                  </a:cubicBezTo>
                  <a:lnTo>
                    <a:pt x="27" y="282"/>
                  </a:lnTo>
                  <a:cubicBezTo>
                    <a:pt x="14" y="282"/>
                    <a:pt x="0" y="309"/>
                    <a:pt x="0" y="336"/>
                  </a:cubicBezTo>
                  <a:cubicBezTo>
                    <a:pt x="0" y="349"/>
                    <a:pt x="27" y="362"/>
                    <a:pt x="40" y="362"/>
                  </a:cubicBezTo>
                  <a:lnTo>
                    <a:pt x="67" y="362"/>
                  </a:lnTo>
                  <a:lnTo>
                    <a:pt x="1068" y="82"/>
                  </a:lnTo>
                  <a:cubicBezTo>
                    <a:pt x="1118" y="70"/>
                    <a:pt x="1099" y="0"/>
                    <a:pt x="10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3"/>
            <p:cNvSpPr/>
            <p:nvPr/>
          </p:nvSpPr>
          <p:spPr>
            <a:xfrm>
              <a:off x="4165731" y="2284897"/>
              <a:ext cx="7800" cy="22665"/>
            </a:xfrm>
            <a:custGeom>
              <a:rect b="b" l="l" r="r" t="t"/>
              <a:pathLst>
                <a:path extrusionOk="0" h="741" w="255">
                  <a:moveTo>
                    <a:pt x="59" y="0"/>
                  </a:moveTo>
                  <a:cubicBezTo>
                    <a:pt x="54" y="0"/>
                    <a:pt x="48" y="2"/>
                    <a:pt x="41" y="6"/>
                  </a:cubicBezTo>
                  <a:cubicBezTo>
                    <a:pt x="14" y="6"/>
                    <a:pt x="1" y="32"/>
                    <a:pt x="1" y="59"/>
                  </a:cubicBezTo>
                  <a:lnTo>
                    <a:pt x="161" y="713"/>
                  </a:lnTo>
                  <a:cubicBezTo>
                    <a:pt x="161" y="727"/>
                    <a:pt x="188" y="740"/>
                    <a:pt x="201" y="740"/>
                  </a:cubicBezTo>
                  <a:lnTo>
                    <a:pt x="214" y="740"/>
                  </a:lnTo>
                  <a:cubicBezTo>
                    <a:pt x="241" y="740"/>
                    <a:pt x="254" y="713"/>
                    <a:pt x="241" y="687"/>
                  </a:cubicBezTo>
                  <a:lnTo>
                    <a:pt x="94" y="32"/>
                  </a:lnTo>
                  <a:cubicBezTo>
                    <a:pt x="84" y="13"/>
                    <a:pt x="75" y="0"/>
                    <a:pt x="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3"/>
            <p:cNvSpPr/>
            <p:nvPr/>
          </p:nvSpPr>
          <p:spPr>
            <a:xfrm>
              <a:off x="4302152" y="2363477"/>
              <a:ext cx="10644" cy="34319"/>
            </a:xfrm>
            <a:custGeom>
              <a:rect b="b" l="l" r="r" t="t"/>
              <a:pathLst>
                <a:path extrusionOk="0" h="1122" w="348">
                  <a:moveTo>
                    <a:pt x="40" y="0"/>
                  </a:moveTo>
                  <a:cubicBezTo>
                    <a:pt x="14" y="14"/>
                    <a:pt x="0" y="27"/>
                    <a:pt x="14" y="54"/>
                  </a:cubicBezTo>
                  <a:lnTo>
                    <a:pt x="254" y="1082"/>
                  </a:lnTo>
                  <a:cubicBezTo>
                    <a:pt x="254" y="1109"/>
                    <a:pt x="267" y="1122"/>
                    <a:pt x="294" y="1122"/>
                  </a:cubicBezTo>
                  <a:lnTo>
                    <a:pt x="307" y="1122"/>
                  </a:lnTo>
                  <a:cubicBezTo>
                    <a:pt x="334" y="1109"/>
                    <a:pt x="347" y="1095"/>
                    <a:pt x="334" y="1068"/>
                  </a:cubicBezTo>
                  <a:lnTo>
                    <a:pt x="94" y="40"/>
                  </a:lnTo>
                  <a:cubicBezTo>
                    <a:pt x="94" y="14"/>
                    <a:pt x="67" y="0"/>
                    <a:pt x="40" y="0"/>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3"/>
            <p:cNvSpPr/>
            <p:nvPr/>
          </p:nvSpPr>
          <p:spPr>
            <a:xfrm>
              <a:off x="4573742" y="2069192"/>
              <a:ext cx="354754" cy="370721"/>
            </a:xfrm>
            <a:custGeom>
              <a:rect b="b" l="l" r="r" t="t"/>
              <a:pathLst>
                <a:path extrusionOk="0" h="12120" w="11598">
                  <a:moveTo>
                    <a:pt x="10067" y="0"/>
                  </a:moveTo>
                  <a:cubicBezTo>
                    <a:pt x="9748" y="0"/>
                    <a:pt x="9412" y="127"/>
                    <a:pt x="9107" y="422"/>
                  </a:cubicBezTo>
                  <a:cubicBezTo>
                    <a:pt x="8586" y="929"/>
                    <a:pt x="8439" y="1877"/>
                    <a:pt x="7771" y="2211"/>
                  </a:cubicBezTo>
                  <a:cubicBezTo>
                    <a:pt x="7617" y="2288"/>
                    <a:pt x="7480" y="2316"/>
                    <a:pt x="7349" y="2316"/>
                  </a:cubicBezTo>
                  <a:cubicBezTo>
                    <a:pt x="7003" y="2316"/>
                    <a:pt x="6706" y="2116"/>
                    <a:pt x="6289" y="2077"/>
                  </a:cubicBezTo>
                  <a:cubicBezTo>
                    <a:pt x="6224" y="2072"/>
                    <a:pt x="6162" y="2070"/>
                    <a:pt x="6104" y="2070"/>
                  </a:cubicBezTo>
                  <a:cubicBezTo>
                    <a:pt x="4571" y="2070"/>
                    <a:pt x="5128" y="3705"/>
                    <a:pt x="4794" y="4721"/>
                  </a:cubicBezTo>
                  <a:cubicBezTo>
                    <a:pt x="4460" y="5776"/>
                    <a:pt x="2070" y="4961"/>
                    <a:pt x="2484" y="6564"/>
                  </a:cubicBezTo>
                  <a:cubicBezTo>
                    <a:pt x="1950" y="6804"/>
                    <a:pt x="1135" y="6978"/>
                    <a:pt x="628" y="7739"/>
                  </a:cubicBezTo>
                  <a:cubicBezTo>
                    <a:pt x="147" y="8433"/>
                    <a:pt x="0" y="9301"/>
                    <a:pt x="214" y="10102"/>
                  </a:cubicBezTo>
                  <a:cubicBezTo>
                    <a:pt x="583" y="11412"/>
                    <a:pt x="1776" y="12119"/>
                    <a:pt x="2979" y="12119"/>
                  </a:cubicBezTo>
                  <a:cubicBezTo>
                    <a:pt x="3690" y="12119"/>
                    <a:pt x="4404" y="11873"/>
                    <a:pt x="4954" y="11357"/>
                  </a:cubicBezTo>
                  <a:cubicBezTo>
                    <a:pt x="5475" y="10850"/>
                    <a:pt x="5822" y="10195"/>
                    <a:pt x="5955" y="9488"/>
                  </a:cubicBezTo>
                  <a:cubicBezTo>
                    <a:pt x="6049" y="8887"/>
                    <a:pt x="5782" y="7819"/>
                    <a:pt x="6236" y="7351"/>
                  </a:cubicBezTo>
                  <a:cubicBezTo>
                    <a:pt x="6442" y="7134"/>
                    <a:pt x="6693" y="7071"/>
                    <a:pt x="6963" y="7071"/>
                  </a:cubicBezTo>
                  <a:cubicBezTo>
                    <a:pt x="7332" y="7071"/>
                    <a:pt x="7735" y="7189"/>
                    <a:pt x="8105" y="7189"/>
                  </a:cubicBezTo>
                  <a:cubicBezTo>
                    <a:pt x="8444" y="7189"/>
                    <a:pt x="8755" y="7090"/>
                    <a:pt x="8986" y="6711"/>
                  </a:cubicBezTo>
                  <a:cubicBezTo>
                    <a:pt x="9574" y="5749"/>
                    <a:pt x="8372" y="4694"/>
                    <a:pt x="8933" y="3867"/>
                  </a:cubicBezTo>
                  <a:cubicBezTo>
                    <a:pt x="9294" y="3319"/>
                    <a:pt x="9894" y="3519"/>
                    <a:pt x="10375" y="3239"/>
                  </a:cubicBezTo>
                  <a:cubicBezTo>
                    <a:pt x="10869" y="2905"/>
                    <a:pt x="11216" y="2411"/>
                    <a:pt x="11376" y="1837"/>
                  </a:cubicBezTo>
                  <a:cubicBezTo>
                    <a:pt x="11598" y="846"/>
                    <a:pt x="10890" y="0"/>
                    <a:pt x="10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3"/>
            <p:cNvSpPr/>
            <p:nvPr/>
          </p:nvSpPr>
          <p:spPr>
            <a:xfrm>
              <a:off x="4556185" y="2101248"/>
              <a:ext cx="329519" cy="344752"/>
            </a:xfrm>
            <a:custGeom>
              <a:rect b="b" l="l" r="r" t="t"/>
              <a:pathLst>
                <a:path extrusionOk="0" h="11271" w="10773">
                  <a:moveTo>
                    <a:pt x="10560" y="0"/>
                  </a:moveTo>
                  <a:cubicBezTo>
                    <a:pt x="10530" y="0"/>
                    <a:pt x="10499" y="9"/>
                    <a:pt x="10468" y="28"/>
                  </a:cubicBezTo>
                  <a:lnTo>
                    <a:pt x="80" y="11003"/>
                  </a:lnTo>
                  <a:cubicBezTo>
                    <a:pt x="0" y="11097"/>
                    <a:pt x="67" y="11257"/>
                    <a:pt x="201" y="11270"/>
                  </a:cubicBezTo>
                  <a:cubicBezTo>
                    <a:pt x="241" y="11270"/>
                    <a:pt x="281" y="11257"/>
                    <a:pt x="321" y="11217"/>
                  </a:cubicBezTo>
                  <a:lnTo>
                    <a:pt x="10709" y="255"/>
                  </a:lnTo>
                  <a:cubicBezTo>
                    <a:pt x="10772" y="128"/>
                    <a:pt x="10676" y="0"/>
                    <a:pt x="105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3"/>
            <p:cNvSpPr/>
            <p:nvPr/>
          </p:nvSpPr>
          <p:spPr>
            <a:xfrm>
              <a:off x="4770391" y="2155847"/>
              <a:ext cx="9635" cy="63469"/>
            </a:xfrm>
            <a:custGeom>
              <a:rect b="b" l="l" r="r" t="t"/>
              <a:pathLst>
                <a:path extrusionOk="0" h="2075" w="315">
                  <a:moveTo>
                    <a:pt x="86" y="0"/>
                  </a:moveTo>
                  <a:cubicBezTo>
                    <a:pt x="43" y="0"/>
                    <a:pt x="0" y="31"/>
                    <a:pt x="7" y="86"/>
                  </a:cubicBezTo>
                  <a:lnTo>
                    <a:pt x="154" y="1995"/>
                  </a:lnTo>
                  <a:cubicBezTo>
                    <a:pt x="154" y="2035"/>
                    <a:pt x="181" y="2075"/>
                    <a:pt x="234" y="2075"/>
                  </a:cubicBezTo>
                  <a:cubicBezTo>
                    <a:pt x="288" y="2062"/>
                    <a:pt x="314" y="2022"/>
                    <a:pt x="314" y="1982"/>
                  </a:cubicBezTo>
                  <a:lnTo>
                    <a:pt x="167" y="86"/>
                  </a:lnTo>
                  <a:cubicBezTo>
                    <a:pt x="167" y="27"/>
                    <a:pt x="127" y="0"/>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3"/>
            <p:cNvSpPr/>
            <p:nvPr/>
          </p:nvSpPr>
          <p:spPr>
            <a:xfrm>
              <a:off x="4676242" y="2251159"/>
              <a:ext cx="9421" cy="63347"/>
            </a:xfrm>
            <a:custGeom>
              <a:rect b="b" l="l" r="r" t="t"/>
              <a:pathLst>
                <a:path extrusionOk="0" h="2071" w="308">
                  <a:moveTo>
                    <a:pt x="81" y="0"/>
                  </a:moveTo>
                  <a:cubicBezTo>
                    <a:pt x="28" y="14"/>
                    <a:pt x="1" y="54"/>
                    <a:pt x="1" y="94"/>
                  </a:cubicBezTo>
                  <a:lnTo>
                    <a:pt x="148" y="1990"/>
                  </a:lnTo>
                  <a:cubicBezTo>
                    <a:pt x="148" y="2043"/>
                    <a:pt x="188" y="2070"/>
                    <a:pt x="228" y="2070"/>
                  </a:cubicBezTo>
                  <a:cubicBezTo>
                    <a:pt x="268" y="2070"/>
                    <a:pt x="308" y="2030"/>
                    <a:pt x="308" y="1990"/>
                  </a:cubicBezTo>
                  <a:lnTo>
                    <a:pt x="161" y="81"/>
                  </a:lnTo>
                  <a:cubicBezTo>
                    <a:pt x="161" y="41"/>
                    <a:pt x="121" y="0"/>
                    <a:pt x="81" y="0"/>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3"/>
            <p:cNvSpPr/>
            <p:nvPr/>
          </p:nvSpPr>
          <p:spPr>
            <a:xfrm>
              <a:off x="4851449" y="2129847"/>
              <a:ext cx="43342" cy="6576"/>
            </a:xfrm>
            <a:custGeom>
              <a:rect b="b" l="l" r="r" t="t"/>
              <a:pathLst>
                <a:path extrusionOk="0" h="215" w="1417">
                  <a:moveTo>
                    <a:pt x="1309" y="1"/>
                  </a:moveTo>
                  <a:lnTo>
                    <a:pt x="81" y="54"/>
                  </a:lnTo>
                  <a:cubicBezTo>
                    <a:pt x="28" y="54"/>
                    <a:pt x="1" y="94"/>
                    <a:pt x="1" y="134"/>
                  </a:cubicBezTo>
                  <a:cubicBezTo>
                    <a:pt x="1" y="174"/>
                    <a:pt x="41" y="214"/>
                    <a:pt x="81" y="214"/>
                  </a:cubicBezTo>
                  <a:lnTo>
                    <a:pt x="1309" y="174"/>
                  </a:lnTo>
                  <a:cubicBezTo>
                    <a:pt x="1416" y="174"/>
                    <a:pt x="1416" y="1"/>
                    <a:pt x="13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3"/>
            <p:cNvSpPr/>
            <p:nvPr/>
          </p:nvSpPr>
          <p:spPr>
            <a:xfrm>
              <a:off x="4640301" y="2346715"/>
              <a:ext cx="65396" cy="7402"/>
            </a:xfrm>
            <a:custGeom>
              <a:rect b="b" l="l" r="r" t="t"/>
              <a:pathLst>
                <a:path extrusionOk="0" h="242" w="2138">
                  <a:moveTo>
                    <a:pt x="2044" y="1"/>
                  </a:moveTo>
                  <a:lnTo>
                    <a:pt x="108" y="68"/>
                  </a:lnTo>
                  <a:cubicBezTo>
                    <a:pt x="1" y="68"/>
                    <a:pt x="1" y="241"/>
                    <a:pt x="108" y="241"/>
                  </a:cubicBezTo>
                  <a:lnTo>
                    <a:pt x="121" y="241"/>
                  </a:lnTo>
                  <a:lnTo>
                    <a:pt x="2057" y="161"/>
                  </a:lnTo>
                  <a:cubicBezTo>
                    <a:pt x="2097" y="161"/>
                    <a:pt x="2137" y="121"/>
                    <a:pt x="2124" y="81"/>
                  </a:cubicBezTo>
                  <a:cubicBezTo>
                    <a:pt x="2124" y="41"/>
                    <a:pt x="2084" y="1"/>
                    <a:pt x="20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3"/>
            <p:cNvSpPr/>
            <p:nvPr/>
          </p:nvSpPr>
          <p:spPr>
            <a:xfrm>
              <a:off x="4234767" y="2180990"/>
              <a:ext cx="189123" cy="270761"/>
            </a:xfrm>
            <a:custGeom>
              <a:rect b="b" l="l" r="r" t="t"/>
              <a:pathLst>
                <a:path extrusionOk="0" h="8852" w="6183">
                  <a:moveTo>
                    <a:pt x="879" y="1"/>
                  </a:moveTo>
                  <a:cubicBezTo>
                    <a:pt x="462" y="1"/>
                    <a:pt x="66" y="186"/>
                    <a:pt x="40" y="679"/>
                  </a:cubicBezTo>
                  <a:cubicBezTo>
                    <a:pt x="0" y="1360"/>
                    <a:pt x="828" y="1613"/>
                    <a:pt x="1028" y="2188"/>
                  </a:cubicBezTo>
                  <a:cubicBezTo>
                    <a:pt x="1282" y="2855"/>
                    <a:pt x="588" y="3483"/>
                    <a:pt x="401" y="4190"/>
                  </a:cubicBezTo>
                  <a:cubicBezTo>
                    <a:pt x="254" y="4845"/>
                    <a:pt x="574" y="5526"/>
                    <a:pt x="1175" y="5833"/>
                  </a:cubicBezTo>
                  <a:cubicBezTo>
                    <a:pt x="1602" y="6033"/>
                    <a:pt x="2177" y="6073"/>
                    <a:pt x="2404" y="6474"/>
                  </a:cubicBezTo>
                  <a:cubicBezTo>
                    <a:pt x="2630" y="6874"/>
                    <a:pt x="2363" y="7368"/>
                    <a:pt x="2430" y="7836"/>
                  </a:cubicBezTo>
                  <a:cubicBezTo>
                    <a:pt x="2537" y="8463"/>
                    <a:pt x="3245" y="8837"/>
                    <a:pt x="3886" y="8850"/>
                  </a:cubicBezTo>
                  <a:cubicBezTo>
                    <a:pt x="3912" y="8851"/>
                    <a:pt x="3937" y="8852"/>
                    <a:pt x="3963" y="8852"/>
                  </a:cubicBezTo>
                  <a:cubicBezTo>
                    <a:pt x="4682" y="8852"/>
                    <a:pt x="5356" y="8495"/>
                    <a:pt x="5768" y="7902"/>
                  </a:cubicBezTo>
                  <a:cubicBezTo>
                    <a:pt x="6182" y="7275"/>
                    <a:pt x="6155" y="6447"/>
                    <a:pt x="5701" y="5846"/>
                  </a:cubicBezTo>
                  <a:cubicBezTo>
                    <a:pt x="5274" y="5299"/>
                    <a:pt x="4473" y="5018"/>
                    <a:pt x="4286" y="4351"/>
                  </a:cubicBezTo>
                  <a:cubicBezTo>
                    <a:pt x="4179" y="3990"/>
                    <a:pt x="4286" y="3616"/>
                    <a:pt x="4353" y="3242"/>
                  </a:cubicBezTo>
                  <a:cubicBezTo>
                    <a:pt x="4406" y="2869"/>
                    <a:pt x="4406" y="2441"/>
                    <a:pt x="4139" y="2174"/>
                  </a:cubicBezTo>
                  <a:cubicBezTo>
                    <a:pt x="3632" y="1667"/>
                    <a:pt x="2537" y="2081"/>
                    <a:pt x="2190" y="1467"/>
                  </a:cubicBezTo>
                  <a:cubicBezTo>
                    <a:pt x="2070" y="1253"/>
                    <a:pt x="2096" y="986"/>
                    <a:pt x="2043" y="746"/>
                  </a:cubicBezTo>
                  <a:cubicBezTo>
                    <a:pt x="2030" y="706"/>
                    <a:pt x="2016" y="665"/>
                    <a:pt x="2003" y="625"/>
                  </a:cubicBezTo>
                  <a:cubicBezTo>
                    <a:pt x="1909" y="412"/>
                    <a:pt x="1736" y="238"/>
                    <a:pt x="1522" y="145"/>
                  </a:cubicBezTo>
                  <a:cubicBezTo>
                    <a:pt x="1339" y="55"/>
                    <a:pt x="1106" y="1"/>
                    <a:pt x="8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3"/>
            <p:cNvSpPr/>
            <p:nvPr/>
          </p:nvSpPr>
          <p:spPr>
            <a:xfrm>
              <a:off x="4261715" y="2203625"/>
              <a:ext cx="158076" cy="298075"/>
            </a:xfrm>
            <a:custGeom>
              <a:rect b="b" l="l" r="r" t="t"/>
              <a:pathLst>
                <a:path extrusionOk="0" h="9745" w="5168">
                  <a:moveTo>
                    <a:pt x="62" y="0"/>
                  </a:moveTo>
                  <a:cubicBezTo>
                    <a:pt x="55" y="0"/>
                    <a:pt x="48" y="2"/>
                    <a:pt x="40" y="6"/>
                  </a:cubicBezTo>
                  <a:cubicBezTo>
                    <a:pt x="14" y="19"/>
                    <a:pt x="0" y="46"/>
                    <a:pt x="14" y="72"/>
                  </a:cubicBezTo>
                  <a:lnTo>
                    <a:pt x="5061" y="9713"/>
                  </a:lnTo>
                  <a:cubicBezTo>
                    <a:pt x="5071" y="9732"/>
                    <a:pt x="5095" y="9745"/>
                    <a:pt x="5117" y="9745"/>
                  </a:cubicBezTo>
                  <a:cubicBezTo>
                    <a:pt x="5126" y="9745"/>
                    <a:pt x="5134" y="9743"/>
                    <a:pt x="5141" y="9739"/>
                  </a:cubicBezTo>
                  <a:cubicBezTo>
                    <a:pt x="5154" y="9726"/>
                    <a:pt x="5168" y="9686"/>
                    <a:pt x="5154" y="9659"/>
                  </a:cubicBezTo>
                  <a:lnTo>
                    <a:pt x="107" y="32"/>
                  </a:lnTo>
                  <a:cubicBezTo>
                    <a:pt x="97" y="13"/>
                    <a:pt x="80" y="0"/>
                    <a:pt x="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3"/>
            <p:cNvSpPr/>
            <p:nvPr/>
          </p:nvSpPr>
          <p:spPr>
            <a:xfrm>
              <a:off x="4272727" y="2281227"/>
              <a:ext cx="40467" cy="18567"/>
            </a:xfrm>
            <a:custGeom>
              <a:rect b="b" l="l" r="r" t="t"/>
              <a:pathLst>
                <a:path extrusionOk="0" h="607" w="1323">
                  <a:moveTo>
                    <a:pt x="60" y="0"/>
                  </a:moveTo>
                  <a:cubicBezTo>
                    <a:pt x="41" y="0"/>
                    <a:pt x="24" y="13"/>
                    <a:pt x="14" y="32"/>
                  </a:cubicBezTo>
                  <a:cubicBezTo>
                    <a:pt x="1" y="59"/>
                    <a:pt x="14" y="86"/>
                    <a:pt x="41" y="99"/>
                  </a:cubicBezTo>
                  <a:lnTo>
                    <a:pt x="1243" y="606"/>
                  </a:lnTo>
                  <a:lnTo>
                    <a:pt x="1269" y="606"/>
                  </a:lnTo>
                  <a:cubicBezTo>
                    <a:pt x="1283" y="606"/>
                    <a:pt x="1309" y="593"/>
                    <a:pt x="1323" y="580"/>
                  </a:cubicBezTo>
                  <a:cubicBezTo>
                    <a:pt x="1323" y="553"/>
                    <a:pt x="1309" y="513"/>
                    <a:pt x="1283" y="500"/>
                  </a:cubicBezTo>
                  <a:lnTo>
                    <a:pt x="81" y="6"/>
                  </a:lnTo>
                  <a:cubicBezTo>
                    <a:pt x="74" y="2"/>
                    <a:pt x="67" y="0"/>
                    <a:pt x="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3"/>
            <p:cNvSpPr/>
            <p:nvPr/>
          </p:nvSpPr>
          <p:spPr>
            <a:xfrm>
              <a:off x="4329926" y="2260427"/>
              <a:ext cx="11042" cy="72951"/>
            </a:xfrm>
            <a:custGeom>
              <a:rect b="b" l="l" r="r" t="t"/>
              <a:pathLst>
                <a:path extrusionOk="0" h="2385" w="361">
                  <a:moveTo>
                    <a:pt x="299" y="1"/>
                  </a:moveTo>
                  <a:cubicBezTo>
                    <a:pt x="276" y="1"/>
                    <a:pt x="254" y="15"/>
                    <a:pt x="254" y="45"/>
                  </a:cubicBezTo>
                  <a:lnTo>
                    <a:pt x="14" y="2328"/>
                  </a:lnTo>
                  <a:cubicBezTo>
                    <a:pt x="0" y="2355"/>
                    <a:pt x="27" y="2381"/>
                    <a:pt x="54" y="2381"/>
                  </a:cubicBezTo>
                  <a:cubicBezTo>
                    <a:pt x="61" y="2384"/>
                    <a:pt x="67" y="2385"/>
                    <a:pt x="74" y="2385"/>
                  </a:cubicBezTo>
                  <a:cubicBezTo>
                    <a:pt x="102" y="2385"/>
                    <a:pt x="120" y="2361"/>
                    <a:pt x="120" y="2328"/>
                  </a:cubicBezTo>
                  <a:lnTo>
                    <a:pt x="361" y="58"/>
                  </a:lnTo>
                  <a:cubicBezTo>
                    <a:pt x="361" y="21"/>
                    <a:pt x="328" y="1"/>
                    <a:pt x="299" y="1"/>
                  </a:cubicBezTo>
                  <a:close/>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3"/>
            <p:cNvSpPr/>
            <p:nvPr/>
          </p:nvSpPr>
          <p:spPr>
            <a:xfrm>
              <a:off x="4302152" y="2353261"/>
              <a:ext cx="46585" cy="11868"/>
            </a:xfrm>
            <a:custGeom>
              <a:rect b="b" l="l" r="r" t="t"/>
              <a:pathLst>
                <a:path extrusionOk="0" h="388" w="1523">
                  <a:moveTo>
                    <a:pt x="80" y="0"/>
                  </a:moveTo>
                  <a:cubicBezTo>
                    <a:pt x="40" y="0"/>
                    <a:pt x="14" y="14"/>
                    <a:pt x="14" y="41"/>
                  </a:cubicBezTo>
                  <a:cubicBezTo>
                    <a:pt x="0" y="67"/>
                    <a:pt x="27" y="94"/>
                    <a:pt x="54" y="107"/>
                  </a:cubicBezTo>
                  <a:lnTo>
                    <a:pt x="1429" y="388"/>
                  </a:lnTo>
                  <a:lnTo>
                    <a:pt x="1442" y="388"/>
                  </a:lnTo>
                  <a:cubicBezTo>
                    <a:pt x="1509" y="388"/>
                    <a:pt x="1522" y="281"/>
                    <a:pt x="1456" y="281"/>
                  </a:cubicBezTo>
                  <a:lnTo>
                    <a:pt x="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3"/>
            <p:cNvSpPr/>
            <p:nvPr/>
          </p:nvSpPr>
          <p:spPr>
            <a:xfrm>
              <a:off x="4557408" y="2005661"/>
              <a:ext cx="223013" cy="340898"/>
            </a:xfrm>
            <a:custGeom>
              <a:rect b="b" l="l" r="r" t="t"/>
              <a:pathLst>
                <a:path extrusionOk="0" h="11145" w="7291">
                  <a:moveTo>
                    <a:pt x="5965" y="1"/>
                  </a:moveTo>
                  <a:cubicBezTo>
                    <a:pt x="5807" y="1"/>
                    <a:pt x="5641" y="53"/>
                    <a:pt x="5475" y="175"/>
                  </a:cubicBezTo>
                  <a:cubicBezTo>
                    <a:pt x="4807" y="656"/>
                    <a:pt x="5194" y="1617"/>
                    <a:pt x="4807" y="2258"/>
                  </a:cubicBezTo>
                  <a:cubicBezTo>
                    <a:pt x="4353" y="3006"/>
                    <a:pt x="3232" y="2832"/>
                    <a:pt x="2430" y="3193"/>
                  </a:cubicBezTo>
                  <a:cubicBezTo>
                    <a:pt x="1683" y="3553"/>
                    <a:pt x="1282" y="4381"/>
                    <a:pt x="1456" y="5196"/>
                  </a:cubicBezTo>
                  <a:cubicBezTo>
                    <a:pt x="1603" y="5757"/>
                    <a:pt x="2003" y="6317"/>
                    <a:pt x="1790" y="6838"/>
                  </a:cubicBezTo>
                  <a:cubicBezTo>
                    <a:pt x="1589" y="7372"/>
                    <a:pt x="908" y="7506"/>
                    <a:pt x="534" y="7920"/>
                  </a:cubicBezTo>
                  <a:cubicBezTo>
                    <a:pt x="0" y="8494"/>
                    <a:pt x="187" y="9455"/>
                    <a:pt x="668" y="10083"/>
                  </a:cubicBezTo>
                  <a:cubicBezTo>
                    <a:pt x="1176" y="10752"/>
                    <a:pt x="1971" y="11145"/>
                    <a:pt x="2808" y="11145"/>
                  </a:cubicBezTo>
                  <a:cubicBezTo>
                    <a:pt x="2874" y="11145"/>
                    <a:pt x="2939" y="11142"/>
                    <a:pt x="3005" y="11138"/>
                  </a:cubicBezTo>
                  <a:cubicBezTo>
                    <a:pt x="3886" y="11044"/>
                    <a:pt x="4714" y="10376"/>
                    <a:pt x="4914" y="9509"/>
                  </a:cubicBezTo>
                  <a:cubicBezTo>
                    <a:pt x="5101" y="8681"/>
                    <a:pt x="4754" y="7706"/>
                    <a:pt x="5248" y="7012"/>
                  </a:cubicBezTo>
                  <a:cubicBezTo>
                    <a:pt x="5515" y="6638"/>
                    <a:pt x="5955" y="6451"/>
                    <a:pt x="6356" y="6224"/>
                  </a:cubicBezTo>
                  <a:cubicBezTo>
                    <a:pt x="6743" y="5997"/>
                    <a:pt x="7144" y="5663"/>
                    <a:pt x="7197" y="5209"/>
                  </a:cubicBezTo>
                  <a:cubicBezTo>
                    <a:pt x="7291" y="4341"/>
                    <a:pt x="6049" y="3620"/>
                    <a:pt x="6383" y="2806"/>
                  </a:cubicBezTo>
                  <a:cubicBezTo>
                    <a:pt x="6503" y="2525"/>
                    <a:pt x="6770" y="2352"/>
                    <a:pt x="6943" y="2111"/>
                  </a:cubicBezTo>
                  <a:cubicBezTo>
                    <a:pt x="6970" y="2071"/>
                    <a:pt x="6997" y="2031"/>
                    <a:pt x="7024" y="1991"/>
                  </a:cubicBezTo>
                  <a:cubicBezTo>
                    <a:pt x="7157" y="1738"/>
                    <a:pt x="7184" y="1444"/>
                    <a:pt x="7117" y="1177"/>
                  </a:cubicBezTo>
                  <a:cubicBezTo>
                    <a:pt x="6982" y="637"/>
                    <a:pt x="6517" y="1"/>
                    <a:pt x="59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3"/>
            <p:cNvSpPr/>
            <p:nvPr/>
          </p:nvSpPr>
          <p:spPr>
            <a:xfrm>
              <a:off x="4579034" y="2037809"/>
              <a:ext cx="165845" cy="376502"/>
            </a:xfrm>
            <a:custGeom>
              <a:rect b="b" l="l" r="r" t="t"/>
              <a:pathLst>
                <a:path extrusionOk="0" h="12309" w="5422">
                  <a:moveTo>
                    <a:pt x="5354" y="1"/>
                  </a:moveTo>
                  <a:cubicBezTo>
                    <a:pt x="5329" y="1"/>
                    <a:pt x="5312" y="16"/>
                    <a:pt x="5302" y="46"/>
                  </a:cubicBezTo>
                  <a:lnTo>
                    <a:pt x="14" y="12209"/>
                  </a:lnTo>
                  <a:cubicBezTo>
                    <a:pt x="1" y="12250"/>
                    <a:pt x="14" y="12276"/>
                    <a:pt x="41" y="12303"/>
                  </a:cubicBezTo>
                  <a:cubicBezTo>
                    <a:pt x="52" y="12307"/>
                    <a:pt x="62" y="12308"/>
                    <a:pt x="71" y="12308"/>
                  </a:cubicBezTo>
                  <a:cubicBezTo>
                    <a:pt x="95" y="12308"/>
                    <a:pt x="115" y="12296"/>
                    <a:pt x="135" y="12276"/>
                  </a:cubicBezTo>
                  <a:lnTo>
                    <a:pt x="5409" y="86"/>
                  </a:lnTo>
                  <a:cubicBezTo>
                    <a:pt x="5422" y="59"/>
                    <a:pt x="5409" y="19"/>
                    <a:pt x="5382" y="6"/>
                  </a:cubicBezTo>
                  <a:cubicBezTo>
                    <a:pt x="5372" y="2"/>
                    <a:pt x="5363" y="1"/>
                    <a:pt x="53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3"/>
            <p:cNvSpPr/>
            <p:nvPr/>
          </p:nvSpPr>
          <p:spPr>
            <a:xfrm>
              <a:off x="4677465" y="2109843"/>
              <a:ext cx="13917" cy="46585"/>
            </a:xfrm>
            <a:custGeom>
              <a:rect b="b" l="l" r="r" t="t"/>
              <a:pathLst>
                <a:path extrusionOk="0" h="1523" w="455">
                  <a:moveTo>
                    <a:pt x="1" y="1"/>
                  </a:moveTo>
                  <a:lnTo>
                    <a:pt x="455" y="1523"/>
                  </a:lnTo>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3"/>
            <p:cNvSpPr/>
            <p:nvPr/>
          </p:nvSpPr>
          <p:spPr>
            <a:xfrm>
              <a:off x="4675355" y="2107794"/>
              <a:ext cx="18475" cy="50683"/>
            </a:xfrm>
            <a:custGeom>
              <a:rect b="b" l="l" r="r" t="t"/>
              <a:pathLst>
                <a:path extrusionOk="0" h="1657" w="604">
                  <a:moveTo>
                    <a:pt x="74" y="0"/>
                  </a:moveTo>
                  <a:cubicBezTo>
                    <a:pt x="36" y="0"/>
                    <a:pt x="1" y="34"/>
                    <a:pt x="16" y="81"/>
                  </a:cubicBezTo>
                  <a:lnTo>
                    <a:pt x="470" y="1603"/>
                  </a:lnTo>
                  <a:cubicBezTo>
                    <a:pt x="470" y="1630"/>
                    <a:pt x="497" y="1657"/>
                    <a:pt x="524" y="1657"/>
                  </a:cubicBezTo>
                  <a:lnTo>
                    <a:pt x="551" y="1643"/>
                  </a:lnTo>
                  <a:cubicBezTo>
                    <a:pt x="577" y="1643"/>
                    <a:pt x="604" y="1603"/>
                    <a:pt x="591" y="1563"/>
                  </a:cubicBezTo>
                  <a:lnTo>
                    <a:pt x="137" y="54"/>
                  </a:lnTo>
                  <a:cubicBezTo>
                    <a:pt x="126" y="16"/>
                    <a:pt x="99" y="0"/>
                    <a:pt x="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3"/>
            <p:cNvSpPr/>
            <p:nvPr/>
          </p:nvSpPr>
          <p:spPr>
            <a:xfrm>
              <a:off x="4674621" y="2154777"/>
              <a:ext cx="71911" cy="46585"/>
            </a:xfrm>
            <a:custGeom>
              <a:rect b="b" l="l" r="r" t="t"/>
              <a:pathLst>
                <a:path extrusionOk="0" h="1523" w="2351">
                  <a:moveTo>
                    <a:pt x="2350" y="0"/>
                  </a:moveTo>
                  <a:lnTo>
                    <a:pt x="0" y="1522"/>
                  </a:lnTo>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3"/>
            <p:cNvSpPr/>
            <p:nvPr/>
          </p:nvSpPr>
          <p:spPr>
            <a:xfrm>
              <a:off x="4672571" y="2152972"/>
              <a:ext cx="76010" cy="50439"/>
            </a:xfrm>
            <a:custGeom>
              <a:rect b="b" l="l" r="r" t="t"/>
              <a:pathLst>
                <a:path extrusionOk="0" h="1649" w="2485">
                  <a:moveTo>
                    <a:pt x="2401" y="1"/>
                  </a:moveTo>
                  <a:cubicBezTo>
                    <a:pt x="2393" y="1"/>
                    <a:pt x="2384" y="2"/>
                    <a:pt x="2377" y="6"/>
                  </a:cubicBezTo>
                  <a:lnTo>
                    <a:pt x="41" y="1528"/>
                  </a:lnTo>
                  <a:cubicBezTo>
                    <a:pt x="14" y="1541"/>
                    <a:pt x="1" y="1581"/>
                    <a:pt x="14" y="1608"/>
                  </a:cubicBezTo>
                  <a:cubicBezTo>
                    <a:pt x="27" y="1635"/>
                    <a:pt x="54" y="1648"/>
                    <a:pt x="81" y="1648"/>
                  </a:cubicBezTo>
                  <a:cubicBezTo>
                    <a:pt x="81" y="1648"/>
                    <a:pt x="94" y="1635"/>
                    <a:pt x="107" y="1635"/>
                  </a:cubicBezTo>
                  <a:lnTo>
                    <a:pt x="2444" y="126"/>
                  </a:lnTo>
                  <a:cubicBezTo>
                    <a:pt x="2471" y="99"/>
                    <a:pt x="2484" y="59"/>
                    <a:pt x="2471" y="33"/>
                  </a:cubicBezTo>
                  <a:cubicBezTo>
                    <a:pt x="2451" y="13"/>
                    <a:pt x="2425" y="1"/>
                    <a:pt x="24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3"/>
            <p:cNvSpPr/>
            <p:nvPr/>
          </p:nvSpPr>
          <p:spPr>
            <a:xfrm>
              <a:off x="4631737" y="2192767"/>
              <a:ext cx="24531" cy="46585"/>
            </a:xfrm>
            <a:custGeom>
              <a:rect b="b" l="l" r="r" t="t"/>
              <a:pathLst>
                <a:path extrusionOk="0" h="1523" w="802">
                  <a:moveTo>
                    <a:pt x="0" y="0"/>
                  </a:moveTo>
                  <a:lnTo>
                    <a:pt x="802" y="1522"/>
                  </a:lnTo>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3"/>
            <p:cNvSpPr/>
            <p:nvPr/>
          </p:nvSpPr>
          <p:spPr>
            <a:xfrm>
              <a:off x="4629687" y="2190564"/>
              <a:ext cx="29028" cy="50806"/>
            </a:xfrm>
            <a:custGeom>
              <a:rect b="b" l="l" r="r" t="t"/>
              <a:pathLst>
                <a:path extrusionOk="0" h="1661" w="949">
                  <a:moveTo>
                    <a:pt x="63" y="0"/>
                  </a:moveTo>
                  <a:cubicBezTo>
                    <a:pt x="55" y="0"/>
                    <a:pt x="47" y="2"/>
                    <a:pt x="41" y="5"/>
                  </a:cubicBezTo>
                  <a:cubicBezTo>
                    <a:pt x="14" y="32"/>
                    <a:pt x="1" y="72"/>
                    <a:pt x="14" y="99"/>
                  </a:cubicBezTo>
                  <a:lnTo>
                    <a:pt x="802" y="1621"/>
                  </a:lnTo>
                  <a:cubicBezTo>
                    <a:pt x="815" y="1648"/>
                    <a:pt x="842" y="1661"/>
                    <a:pt x="869" y="1661"/>
                  </a:cubicBezTo>
                  <a:cubicBezTo>
                    <a:pt x="909" y="1661"/>
                    <a:pt x="949" y="1608"/>
                    <a:pt x="922" y="1554"/>
                  </a:cubicBezTo>
                  <a:lnTo>
                    <a:pt x="134" y="45"/>
                  </a:lnTo>
                  <a:cubicBezTo>
                    <a:pt x="114" y="15"/>
                    <a:pt x="87" y="0"/>
                    <a:pt x="63" y="0"/>
                  </a:cubicBezTo>
                  <a:close/>
                </a:path>
              </a:pathLst>
            </a:custGeom>
            <a:solidFill>
              <a:srgbClr val="64C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3"/>
            <p:cNvSpPr/>
            <p:nvPr/>
          </p:nvSpPr>
          <p:spPr>
            <a:xfrm>
              <a:off x="4407925" y="1890528"/>
              <a:ext cx="180558" cy="525646"/>
            </a:xfrm>
            <a:custGeom>
              <a:rect b="b" l="l" r="r" t="t"/>
              <a:pathLst>
                <a:path extrusionOk="0" h="17185" w="5903">
                  <a:moveTo>
                    <a:pt x="3967" y="0"/>
                  </a:moveTo>
                  <a:cubicBezTo>
                    <a:pt x="3698" y="0"/>
                    <a:pt x="3427" y="36"/>
                    <a:pt x="3165" y="107"/>
                  </a:cubicBezTo>
                  <a:lnTo>
                    <a:pt x="2070" y="107"/>
                  </a:lnTo>
                  <a:cubicBezTo>
                    <a:pt x="935" y="107"/>
                    <a:pt x="14" y="1042"/>
                    <a:pt x="0" y="2177"/>
                  </a:cubicBezTo>
                  <a:lnTo>
                    <a:pt x="0" y="10375"/>
                  </a:lnTo>
                  <a:cubicBezTo>
                    <a:pt x="0" y="10776"/>
                    <a:pt x="121" y="11176"/>
                    <a:pt x="334" y="11510"/>
                  </a:cubicBezTo>
                  <a:lnTo>
                    <a:pt x="334" y="14314"/>
                  </a:lnTo>
                  <a:cubicBezTo>
                    <a:pt x="334" y="15903"/>
                    <a:pt x="1509" y="17185"/>
                    <a:pt x="2938" y="17185"/>
                  </a:cubicBezTo>
                  <a:lnTo>
                    <a:pt x="3298" y="17185"/>
                  </a:lnTo>
                  <a:cubicBezTo>
                    <a:pt x="4727" y="17185"/>
                    <a:pt x="5902" y="15903"/>
                    <a:pt x="5902" y="14314"/>
                  </a:cubicBezTo>
                  <a:lnTo>
                    <a:pt x="5902" y="9507"/>
                  </a:lnTo>
                  <a:cubicBezTo>
                    <a:pt x="5809" y="9374"/>
                    <a:pt x="5702" y="9227"/>
                    <a:pt x="5608" y="9080"/>
                  </a:cubicBezTo>
                  <a:lnTo>
                    <a:pt x="5608" y="2177"/>
                  </a:lnTo>
                  <a:lnTo>
                    <a:pt x="5608" y="2110"/>
                  </a:lnTo>
                  <a:cubicBezTo>
                    <a:pt x="5715" y="2217"/>
                    <a:pt x="5809" y="2337"/>
                    <a:pt x="5902" y="2457"/>
                  </a:cubicBezTo>
                  <a:lnTo>
                    <a:pt x="5889" y="2364"/>
                  </a:lnTo>
                  <a:cubicBezTo>
                    <a:pt x="5902" y="1750"/>
                    <a:pt x="5715" y="1149"/>
                    <a:pt x="5368" y="641"/>
                  </a:cubicBezTo>
                  <a:cubicBezTo>
                    <a:pt x="5275" y="628"/>
                    <a:pt x="5181" y="615"/>
                    <a:pt x="5088" y="588"/>
                  </a:cubicBezTo>
                  <a:lnTo>
                    <a:pt x="5261" y="454"/>
                  </a:lnTo>
                  <a:cubicBezTo>
                    <a:pt x="5328" y="481"/>
                    <a:pt x="5381" y="521"/>
                    <a:pt x="5435" y="548"/>
                  </a:cubicBezTo>
                  <a:cubicBezTo>
                    <a:pt x="5444" y="551"/>
                    <a:pt x="5454" y="553"/>
                    <a:pt x="5462" y="553"/>
                  </a:cubicBezTo>
                  <a:cubicBezTo>
                    <a:pt x="5526" y="553"/>
                    <a:pt x="5560" y="475"/>
                    <a:pt x="5502" y="428"/>
                  </a:cubicBezTo>
                  <a:cubicBezTo>
                    <a:pt x="5039" y="143"/>
                    <a:pt x="4505" y="0"/>
                    <a:pt x="39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3"/>
            <p:cNvSpPr/>
            <p:nvPr/>
          </p:nvSpPr>
          <p:spPr>
            <a:xfrm>
              <a:off x="4535322" y="2159133"/>
              <a:ext cx="125409" cy="458690"/>
            </a:xfrm>
            <a:custGeom>
              <a:rect b="b" l="l" r="r" t="t"/>
              <a:pathLst>
                <a:path extrusionOk="0" h="14996" w="4100">
                  <a:moveTo>
                    <a:pt x="2043" y="1"/>
                  </a:moveTo>
                  <a:cubicBezTo>
                    <a:pt x="921" y="1"/>
                    <a:pt x="0" y="1029"/>
                    <a:pt x="0" y="2284"/>
                  </a:cubicBezTo>
                  <a:lnTo>
                    <a:pt x="0" y="12725"/>
                  </a:lnTo>
                  <a:cubicBezTo>
                    <a:pt x="0" y="13980"/>
                    <a:pt x="921" y="14995"/>
                    <a:pt x="2043" y="14995"/>
                  </a:cubicBezTo>
                  <a:cubicBezTo>
                    <a:pt x="3164" y="14995"/>
                    <a:pt x="4086" y="13980"/>
                    <a:pt x="4086" y="12725"/>
                  </a:cubicBezTo>
                  <a:lnTo>
                    <a:pt x="4086" y="2284"/>
                  </a:lnTo>
                  <a:cubicBezTo>
                    <a:pt x="4099" y="1536"/>
                    <a:pt x="3765" y="828"/>
                    <a:pt x="3178" y="388"/>
                  </a:cubicBezTo>
                  <a:lnTo>
                    <a:pt x="3164" y="388"/>
                  </a:lnTo>
                  <a:cubicBezTo>
                    <a:pt x="3124" y="361"/>
                    <a:pt x="3071" y="348"/>
                    <a:pt x="3031" y="334"/>
                  </a:cubicBezTo>
                  <a:cubicBezTo>
                    <a:pt x="2857" y="268"/>
                    <a:pt x="2684" y="228"/>
                    <a:pt x="2510" y="161"/>
                  </a:cubicBezTo>
                  <a:cubicBezTo>
                    <a:pt x="2390" y="121"/>
                    <a:pt x="2270" y="67"/>
                    <a:pt x="21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3"/>
            <p:cNvSpPr/>
            <p:nvPr/>
          </p:nvSpPr>
          <p:spPr>
            <a:xfrm>
              <a:off x="4536213" y="2160068"/>
              <a:ext cx="125409" cy="285932"/>
            </a:xfrm>
            <a:custGeom>
              <a:rect b="b" l="l" r="r" t="t"/>
              <a:pathLst>
                <a:path extrusionOk="0" h="9348" w="4100">
                  <a:moveTo>
                    <a:pt x="2043" y="1"/>
                  </a:moveTo>
                  <a:cubicBezTo>
                    <a:pt x="921" y="1"/>
                    <a:pt x="0" y="1016"/>
                    <a:pt x="0" y="2271"/>
                  </a:cubicBezTo>
                  <a:lnTo>
                    <a:pt x="0" y="3566"/>
                  </a:lnTo>
                  <a:cubicBezTo>
                    <a:pt x="40" y="3753"/>
                    <a:pt x="93" y="3940"/>
                    <a:pt x="160" y="4127"/>
                  </a:cubicBezTo>
                  <a:cubicBezTo>
                    <a:pt x="200" y="4260"/>
                    <a:pt x="240" y="4394"/>
                    <a:pt x="280" y="4527"/>
                  </a:cubicBezTo>
                  <a:cubicBezTo>
                    <a:pt x="294" y="4554"/>
                    <a:pt x="307" y="4594"/>
                    <a:pt x="320" y="4621"/>
                  </a:cubicBezTo>
                  <a:lnTo>
                    <a:pt x="347" y="4688"/>
                  </a:lnTo>
                  <a:cubicBezTo>
                    <a:pt x="361" y="4728"/>
                    <a:pt x="387" y="4794"/>
                    <a:pt x="414" y="4848"/>
                  </a:cubicBezTo>
                  <a:cubicBezTo>
                    <a:pt x="521" y="5115"/>
                    <a:pt x="654" y="5395"/>
                    <a:pt x="774" y="5636"/>
                  </a:cubicBezTo>
                  <a:cubicBezTo>
                    <a:pt x="895" y="5876"/>
                    <a:pt x="1028" y="6103"/>
                    <a:pt x="1175" y="6330"/>
                  </a:cubicBezTo>
                  <a:cubicBezTo>
                    <a:pt x="1242" y="6437"/>
                    <a:pt x="1322" y="6543"/>
                    <a:pt x="1389" y="6650"/>
                  </a:cubicBezTo>
                  <a:lnTo>
                    <a:pt x="1402" y="6664"/>
                  </a:lnTo>
                  <a:lnTo>
                    <a:pt x="1455" y="6757"/>
                  </a:lnTo>
                  <a:cubicBezTo>
                    <a:pt x="1495" y="6811"/>
                    <a:pt x="1536" y="6864"/>
                    <a:pt x="1576" y="6917"/>
                  </a:cubicBezTo>
                  <a:cubicBezTo>
                    <a:pt x="1909" y="7345"/>
                    <a:pt x="2257" y="7759"/>
                    <a:pt x="2644" y="8132"/>
                  </a:cubicBezTo>
                  <a:cubicBezTo>
                    <a:pt x="2844" y="8319"/>
                    <a:pt x="3031" y="8493"/>
                    <a:pt x="3231" y="8666"/>
                  </a:cubicBezTo>
                  <a:lnTo>
                    <a:pt x="3245" y="8680"/>
                  </a:lnTo>
                  <a:lnTo>
                    <a:pt x="3325" y="8747"/>
                  </a:lnTo>
                  <a:lnTo>
                    <a:pt x="3458" y="8853"/>
                  </a:lnTo>
                  <a:cubicBezTo>
                    <a:pt x="3565" y="8947"/>
                    <a:pt x="3685" y="9027"/>
                    <a:pt x="3792" y="9107"/>
                  </a:cubicBezTo>
                  <a:cubicBezTo>
                    <a:pt x="3886" y="9187"/>
                    <a:pt x="3992" y="9267"/>
                    <a:pt x="4086" y="9347"/>
                  </a:cubicBezTo>
                  <a:lnTo>
                    <a:pt x="4086" y="2271"/>
                  </a:lnTo>
                  <a:cubicBezTo>
                    <a:pt x="4099" y="1523"/>
                    <a:pt x="3765" y="829"/>
                    <a:pt x="3191" y="375"/>
                  </a:cubicBezTo>
                  <a:lnTo>
                    <a:pt x="3178" y="375"/>
                  </a:lnTo>
                  <a:cubicBezTo>
                    <a:pt x="3124" y="361"/>
                    <a:pt x="3071" y="335"/>
                    <a:pt x="3031" y="321"/>
                  </a:cubicBezTo>
                  <a:cubicBezTo>
                    <a:pt x="2857" y="268"/>
                    <a:pt x="2684" y="215"/>
                    <a:pt x="2524" y="161"/>
                  </a:cubicBezTo>
                  <a:cubicBezTo>
                    <a:pt x="2390" y="121"/>
                    <a:pt x="2270" y="68"/>
                    <a:pt x="2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3"/>
            <p:cNvSpPr/>
            <p:nvPr/>
          </p:nvSpPr>
          <p:spPr>
            <a:xfrm>
              <a:off x="4588027" y="2160496"/>
              <a:ext cx="73563" cy="193191"/>
            </a:xfrm>
            <a:custGeom>
              <a:rect b="b" l="l" r="r" t="t"/>
              <a:pathLst>
                <a:path extrusionOk="0" h="6316" w="2405">
                  <a:moveTo>
                    <a:pt x="348" y="0"/>
                  </a:moveTo>
                  <a:cubicBezTo>
                    <a:pt x="228" y="0"/>
                    <a:pt x="108" y="0"/>
                    <a:pt x="1" y="27"/>
                  </a:cubicBezTo>
                  <a:cubicBezTo>
                    <a:pt x="14" y="334"/>
                    <a:pt x="41" y="641"/>
                    <a:pt x="81" y="962"/>
                  </a:cubicBezTo>
                  <a:cubicBezTo>
                    <a:pt x="228" y="1936"/>
                    <a:pt x="481" y="2898"/>
                    <a:pt x="855" y="3806"/>
                  </a:cubicBezTo>
                  <a:cubicBezTo>
                    <a:pt x="1176" y="4567"/>
                    <a:pt x="1590" y="5274"/>
                    <a:pt x="2084" y="5942"/>
                  </a:cubicBezTo>
                  <a:cubicBezTo>
                    <a:pt x="2191" y="6062"/>
                    <a:pt x="2297" y="6182"/>
                    <a:pt x="2404" y="6316"/>
                  </a:cubicBezTo>
                  <a:lnTo>
                    <a:pt x="2404" y="2257"/>
                  </a:lnTo>
                  <a:cubicBezTo>
                    <a:pt x="2404" y="1522"/>
                    <a:pt x="2070" y="815"/>
                    <a:pt x="1496" y="374"/>
                  </a:cubicBezTo>
                  <a:lnTo>
                    <a:pt x="1469" y="374"/>
                  </a:lnTo>
                  <a:cubicBezTo>
                    <a:pt x="1429" y="347"/>
                    <a:pt x="1376" y="334"/>
                    <a:pt x="1336" y="321"/>
                  </a:cubicBezTo>
                  <a:cubicBezTo>
                    <a:pt x="1162" y="254"/>
                    <a:pt x="989" y="214"/>
                    <a:pt x="815" y="147"/>
                  </a:cubicBezTo>
                  <a:cubicBezTo>
                    <a:pt x="695" y="107"/>
                    <a:pt x="575" y="54"/>
                    <a:pt x="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3"/>
            <p:cNvSpPr/>
            <p:nvPr/>
          </p:nvSpPr>
          <p:spPr>
            <a:xfrm>
              <a:off x="4490023" y="2586323"/>
              <a:ext cx="86593" cy="394151"/>
            </a:xfrm>
            <a:custGeom>
              <a:rect b="b" l="l" r="r" t="t"/>
              <a:pathLst>
                <a:path extrusionOk="0" h="12886" w="2831">
                  <a:moveTo>
                    <a:pt x="1416" y="1"/>
                  </a:moveTo>
                  <a:cubicBezTo>
                    <a:pt x="628" y="14"/>
                    <a:pt x="0" y="642"/>
                    <a:pt x="0" y="1430"/>
                  </a:cubicBezTo>
                  <a:lnTo>
                    <a:pt x="0" y="11470"/>
                  </a:lnTo>
                  <a:cubicBezTo>
                    <a:pt x="0" y="12258"/>
                    <a:pt x="628" y="12886"/>
                    <a:pt x="1416" y="12886"/>
                  </a:cubicBezTo>
                  <a:cubicBezTo>
                    <a:pt x="2203" y="12886"/>
                    <a:pt x="2831" y="12258"/>
                    <a:pt x="2831" y="11470"/>
                  </a:cubicBezTo>
                  <a:lnTo>
                    <a:pt x="2831" y="1430"/>
                  </a:lnTo>
                  <a:cubicBezTo>
                    <a:pt x="2831" y="642"/>
                    <a:pt x="2203" y="14"/>
                    <a:pt x="1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3"/>
            <p:cNvSpPr/>
            <p:nvPr/>
          </p:nvSpPr>
          <p:spPr>
            <a:xfrm>
              <a:off x="4416918" y="2480714"/>
              <a:ext cx="86593" cy="459485"/>
            </a:xfrm>
            <a:custGeom>
              <a:rect b="b" l="l" r="r" t="t"/>
              <a:pathLst>
                <a:path extrusionOk="0" h="15022" w="2831">
                  <a:moveTo>
                    <a:pt x="1416" y="0"/>
                  </a:moveTo>
                  <a:cubicBezTo>
                    <a:pt x="641" y="0"/>
                    <a:pt x="0" y="641"/>
                    <a:pt x="0" y="1415"/>
                  </a:cubicBezTo>
                  <a:lnTo>
                    <a:pt x="0" y="13606"/>
                  </a:lnTo>
                  <a:cubicBezTo>
                    <a:pt x="0" y="14380"/>
                    <a:pt x="641" y="15021"/>
                    <a:pt x="1416" y="15021"/>
                  </a:cubicBezTo>
                  <a:cubicBezTo>
                    <a:pt x="2203" y="15021"/>
                    <a:pt x="2831" y="14380"/>
                    <a:pt x="2831" y="13606"/>
                  </a:cubicBezTo>
                  <a:lnTo>
                    <a:pt x="2831" y="1415"/>
                  </a:lnTo>
                  <a:cubicBezTo>
                    <a:pt x="2831" y="641"/>
                    <a:pt x="2203" y="0"/>
                    <a:pt x="1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3"/>
            <p:cNvSpPr/>
            <p:nvPr/>
          </p:nvSpPr>
          <p:spPr>
            <a:xfrm>
              <a:off x="4462647" y="2566381"/>
              <a:ext cx="70688" cy="494630"/>
            </a:xfrm>
            <a:custGeom>
              <a:rect b="b" l="l" r="r" t="t"/>
              <a:pathLst>
                <a:path extrusionOk="0" h="16171" w="2311">
                  <a:moveTo>
                    <a:pt x="1162" y="1"/>
                  </a:moveTo>
                  <a:cubicBezTo>
                    <a:pt x="521" y="1"/>
                    <a:pt x="1" y="522"/>
                    <a:pt x="1" y="1163"/>
                  </a:cubicBezTo>
                  <a:lnTo>
                    <a:pt x="1" y="15009"/>
                  </a:lnTo>
                  <a:cubicBezTo>
                    <a:pt x="1" y="15650"/>
                    <a:pt x="521" y="16157"/>
                    <a:pt x="1162" y="16170"/>
                  </a:cubicBezTo>
                  <a:cubicBezTo>
                    <a:pt x="1790" y="16157"/>
                    <a:pt x="2311" y="15650"/>
                    <a:pt x="2311" y="15009"/>
                  </a:cubicBezTo>
                  <a:lnTo>
                    <a:pt x="2311" y="1163"/>
                  </a:lnTo>
                  <a:cubicBezTo>
                    <a:pt x="2311" y="522"/>
                    <a:pt x="1790" y="1"/>
                    <a:pt x="11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3"/>
            <p:cNvSpPr/>
            <p:nvPr/>
          </p:nvSpPr>
          <p:spPr>
            <a:xfrm>
              <a:off x="4496967" y="2409097"/>
              <a:ext cx="86593" cy="394120"/>
            </a:xfrm>
            <a:custGeom>
              <a:rect b="b" l="l" r="r" t="t"/>
              <a:pathLst>
                <a:path extrusionOk="0" h="12885" w="2831">
                  <a:moveTo>
                    <a:pt x="1416" y="0"/>
                  </a:moveTo>
                  <a:cubicBezTo>
                    <a:pt x="628" y="0"/>
                    <a:pt x="0" y="628"/>
                    <a:pt x="0" y="1415"/>
                  </a:cubicBezTo>
                  <a:lnTo>
                    <a:pt x="0" y="11470"/>
                  </a:lnTo>
                  <a:cubicBezTo>
                    <a:pt x="0" y="12244"/>
                    <a:pt x="628" y="12885"/>
                    <a:pt x="1416" y="12885"/>
                  </a:cubicBezTo>
                  <a:cubicBezTo>
                    <a:pt x="2190" y="12885"/>
                    <a:pt x="2831" y="12244"/>
                    <a:pt x="2831" y="11470"/>
                  </a:cubicBezTo>
                  <a:lnTo>
                    <a:pt x="2831" y="1415"/>
                  </a:lnTo>
                  <a:cubicBezTo>
                    <a:pt x="2831" y="628"/>
                    <a:pt x="2190" y="0"/>
                    <a:pt x="1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3"/>
            <p:cNvSpPr/>
            <p:nvPr/>
          </p:nvSpPr>
          <p:spPr>
            <a:xfrm>
              <a:off x="4409975" y="2409097"/>
              <a:ext cx="87021" cy="394120"/>
            </a:xfrm>
            <a:custGeom>
              <a:rect b="b" l="l" r="r" t="t"/>
              <a:pathLst>
                <a:path extrusionOk="0" h="12885" w="2845">
                  <a:moveTo>
                    <a:pt x="1416" y="0"/>
                  </a:moveTo>
                  <a:cubicBezTo>
                    <a:pt x="641" y="0"/>
                    <a:pt x="0" y="628"/>
                    <a:pt x="0" y="1415"/>
                  </a:cubicBezTo>
                  <a:lnTo>
                    <a:pt x="0" y="11470"/>
                  </a:lnTo>
                  <a:cubicBezTo>
                    <a:pt x="0" y="12244"/>
                    <a:pt x="641" y="12885"/>
                    <a:pt x="1416" y="12885"/>
                  </a:cubicBezTo>
                  <a:cubicBezTo>
                    <a:pt x="2203" y="12885"/>
                    <a:pt x="2831" y="12244"/>
                    <a:pt x="2844" y="11470"/>
                  </a:cubicBezTo>
                  <a:lnTo>
                    <a:pt x="2844" y="1415"/>
                  </a:lnTo>
                  <a:cubicBezTo>
                    <a:pt x="2831" y="628"/>
                    <a:pt x="2203" y="0"/>
                    <a:pt x="1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3"/>
            <p:cNvSpPr/>
            <p:nvPr/>
          </p:nvSpPr>
          <p:spPr>
            <a:xfrm>
              <a:off x="4453256" y="2401467"/>
              <a:ext cx="87021" cy="459057"/>
            </a:xfrm>
            <a:custGeom>
              <a:rect b="b" l="l" r="r" t="t"/>
              <a:pathLst>
                <a:path extrusionOk="0" h="15008" w="2845">
                  <a:moveTo>
                    <a:pt x="1429" y="0"/>
                  </a:moveTo>
                  <a:cubicBezTo>
                    <a:pt x="641" y="0"/>
                    <a:pt x="14" y="641"/>
                    <a:pt x="1" y="1415"/>
                  </a:cubicBezTo>
                  <a:lnTo>
                    <a:pt x="1" y="13593"/>
                  </a:lnTo>
                  <a:cubicBezTo>
                    <a:pt x="14" y="14367"/>
                    <a:pt x="641" y="15008"/>
                    <a:pt x="1429" y="15008"/>
                  </a:cubicBezTo>
                  <a:cubicBezTo>
                    <a:pt x="2204" y="15008"/>
                    <a:pt x="2845" y="14367"/>
                    <a:pt x="2845" y="13593"/>
                  </a:cubicBezTo>
                  <a:lnTo>
                    <a:pt x="2845" y="1415"/>
                  </a:lnTo>
                  <a:cubicBezTo>
                    <a:pt x="2845" y="641"/>
                    <a:pt x="2204" y="0"/>
                    <a:pt x="1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3"/>
            <p:cNvSpPr/>
            <p:nvPr/>
          </p:nvSpPr>
          <p:spPr>
            <a:xfrm>
              <a:off x="4520642" y="1901968"/>
              <a:ext cx="107454" cy="73961"/>
            </a:xfrm>
            <a:custGeom>
              <a:rect b="b" l="l" r="r" t="t"/>
              <a:pathLst>
                <a:path extrusionOk="0" h="2418" w="3513">
                  <a:moveTo>
                    <a:pt x="1082" y="0"/>
                  </a:moveTo>
                  <a:cubicBezTo>
                    <a:pt x="922" y="134"/>
                    <a:pt x="775" y="267"/>
                    <a:pt x="655" y="428"/>
                  </a:cubicBezTo>
                  <a:cubicBezTo>
                    <a:pt x="415" y="695"/>
                    <a:pt x="228" y="1015"/>
                    <a:pt x="107" y="1362"/>
                  </a:cubicBezTo>
                  <a:cubicBezTo>
                    <a:pt x="14" y="1603"/>
                    <a:pt x="1" y="1856"/>
                    <a:pt x="54" y="2110"/>
                  </a:cubicBezTo>
                  <a:cubicBezTo>
                    <a:pt x="356" y="2085"/>
                    <a:pt x="661" y="2073"/>
                    <a:pt x="966" y="2073"/>
                  </a:cubicBezTo>
                  <a:cubicBezTo>
                    <a:pt x="1468" y="2073"/>
                    <a:pt x="1972" y="2105"/>
                    <a:pt x="2471" y="2163"/>
                  </a:cubicBezTo>
                  <a:cubicBezTo>
                    <a:pt x="2831" y="2217"/>
                    <a:pt x="3178" y="2297"/>
                    <a:pt x="3512" y="2417"/>
                  </a:cubicBezTo>
                  <a:lnTo>
                    <a:pt x="3512" y="1870"/>
                  </a:lnTo>
                  <a:cubicBezTo>
                    <a:pt x="3512" y="1336"/>
                    <a:pt x="3352" y="801"/>
                    <a:pt x="3045" y="348"/>
                  </a:cubicBezTo>
                  <a:cubicBezTo>
                    <a:pt x="2791" y="334"/>
                    <a:pt x="2538" y="294"/>
                    <a:pt x="2297" y="241"/>
                  </a:cubicBezTo>
                  <a:cubicBezTo>
                    <a:pt x="2057" y="187"/>
                    <a:pt x="1817" y="134"/>
                    <a:pt x="1576" y="80"/>
                  </a:cubicBezTo>
                  <a:lnTo>
                    <a:pt x="1403" y="40"/>
                  </a:lnTo>
                  <a:lnTo>
                    <a:pt x="1349" y="27"/>
                  </a:lnTo>
                  <a:lnTo>
                    <a:pt x="1309" y="27"/>
                  </a:lnTo>
                  <a:lnTo>
                    <a:pt x="1082" y="0"/>
                  </a:lnTo>
                  <a:close/>
                </a:path>
              </a:pathLst>
            </a:custGeom>
            <a:solidFill>
              <a:srgbClr val="75E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3"/>
            <p:cNvSpPr/>
            <p:nvPr/>
          </p:nvSpPr>
          <p:spPr>
            <a:xfrm>
              <a:off x="4427930" y="2108619"/>
              <a:ext cx="208331" cy="374544"/>
            </a:xfrm>
            <a:custGeom>
              <a:rect b="b" l="l" r="r" t="t"/>
              <a:pathLst>
                <a:path extrusionOk="0" h="12245" w="6811">
                  <a:moveTo>
                    <a:pt x="3405" y="1"/>
                  </a:moveTo>
                  <a:cubicBezTo>
                    <a:pt x="1536" y="1"/>
                    <a:pt x="1" y="2738"/>
                    <a:pt x="1" y="6129"/>
                  </a:cubicBezTo>
                  <a:cubicBezTo>
                    <a:pt x="1" y="9507"/>
                    <a:pt x="1536" y="12244"/>
                    <a:pt x="3405" y="12244"/>
                  </a:cubicBezTo>
                  <a:cubicBezTo>
                    <a:pt x="5288" y="12244"/>
                    <a:pt x="6810" y="9507"/>
                    <a:pt x="6810" y="6129"/>
                  </a:cubicBezTo>
                  <a:cubicBezTo>
                    <a:pt x="6810" y="2738"/>
                    <a:pt x="5288" y="1"/>
                    <a:pt x="34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3"/>
            <p:cNvSpPr/>
            <p:nvPr/>
          </p:nvSpPr>
          <p:spPr>
            <a:xfrm>
              <a:off x="4428358" y="2108222"/>
              <a:ext cx="127428" cy="181751"/>
            </a:xfrm>
            <a:custGeom>
              <a:rect b="b" l="l" r="r" t="t"/>
              <a:pathLst>
                <a:path extrusionOk="0" h="5942" w="4166">
                  <a:moveTo>
                    <a:pt x="3405" y="0"/>
                  </a:moveTo>
                  <a:cubicBezTo>
                    <a:pt x="1549" y="0"/>
                    <a:pt x="53" y="2644"/>
                    <a:pt x="0" y="5942"/>
                  </a:cubicBezTo>
                  <a:cubicBezTo>
                    <a:pt x="561" y="5541"/>
                    <a:pt x="1082" y="5074"/>
                    <a:pt x="1549" y="4540"/>
                  </a:cubicBezTo>
                  <a:cubicBezTo>
                    <a:pt x="2257" y="3752"/>
                    <a:pt x="2791" y="2844"/>
                    <a:pt x="3298" y="1923"/>
                  </a:cubicBezTo>
                  <a:cubicBezTo>
                    <a:pt x="3632" y="1362"/>
                    <a:pt x="3912" y="775"/>
                    <a:pt x="4166" y="174"/>
                  </a:cubicBezTo>
                  <a:cubicBezTo>
                    <a:pt x="3926" y="67"/>
                    <a:pt x="3659" y="14"/>
                    <a:pt x="3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3"/>
            <p:cNvSpPr/>
            <p:nvPr/>
          </p:nvSpPr>
          <p:spPr>
            <a:xfrm>
              <a:off x="4329498" y="2154239"/>
              <a:ext cx="138898" cy="458262"/>
            </a:xfrm>
            <a:custGeom>
              <a:rect b="b" l="l" r="r" t="t"/>
              <a:pathLst>
                <a:path extrusionOk="0" h="14982" w="4541">
                  <a:moveTo>
                    <a:pt x="2271" y="0"/>
                  </a:moveTo>
                  <a:cubicBezTo>
                    <a:pt x="1016" y="0"/>
                    <a:pt x="1" y="922"/>
                    <a:pt x="1" y="2043"/>
                  </a:cubicBezTo>
                  <a:lnTo>
                    <a:pt x="1" y="12939"/>
                  </a:lnTo>
                  <a:cubicBezTo>
                    <a:pt x="1" y="14060"/>
                    <a:pt x="1029" y="14981"/>
                    <a:pt x="2271" y="14981"/>
                  </a:cubicBezTo>
                  <a:cubicBezTo>
                    <a:pt x="3512" y="14981"/>
                    <a:pt x="4541" y="14060"/>
                    <a:pt x="4541" y="12939"/>
                  </a:cubicBezTo>
                  <a:lnTo>
                    <a:pt x="4541" y="2043"/>
                  </a:lnTo>
                  <a:cubicBezTo>
                    <a:pt x="4541" y="922"/>
                    <a:pt x="3512" y="0"/>
                    <a:pt x="22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3"/>
            <p:cNvSpPr/>
            <p:nvPr/>
          </p:nvSpPr>
          <p:spPr>
            <a:xfrm>
              <a:off x="4329498" y="2154777"/>
              <a:ext cx="138500" cy="351267"/>
            </a:xfrm>
            <a:custGeom>
              <a:rect b="b" l="l" r="r" t="t"/>
              <a:pathLst>
                <a:path extrusionOk="0" h="11484" w="4528">
                  <a:moveTo>
                    <a:pt x="2257" y="0"/>
                  </a:moveTo>
                  <a:cubicBezTo>
                    <a:pt x="1016" y="0"/>
                    <a:pt x="1" y="922"/>
                    <a:pt x="1" y="2043"/>
                  </a:cubicBezTo>
                  <a:lnTo>
                    <a:pt x="1" y="11483"/>
                  </a:lnTo>
                  <a:cubicBezTo>
                    <a:pt x="1723" y="10402"/>
                    <a:pt x="3179" y="8920"/>
                    <a:pt x="4527" y="7357"/>
                  </a:cubicBezTo>
                  <a:lnTo>
                    <a:pt x="4527" y="2043"/>
                  </a:lnTo>
                  <a:cubicBezTo>
                    <a:pt x="4527" y="922"/>
                    <a:pt x="3512" y="0"/>
                    <a:pt x="2257" y="0"/>
                  </a:cubicBez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3"/>
            <p:cNvSpPr/>
            <p:nvPr/>
          </p:nvSpPr>
          <p:spPr>
            <a:xfrm>
              <a:off x="4329498" y="2154777"/>
              <a:ext cx="138500" cy="351267"/>
            </a:xfrm>
            <a:custGeom>
              <a:rect b="b" l="l" r="r" t="t"/>
              <a:pathLst>
                <a:path extrusionOk="0" h="11484" w="4528">
                  <a:moveTo>
                    <a:pt x="2257" y="0"/>
                  </a:moveTo>
                  <a:cubicBezTo>
                    <a:pt x="1016" y="0"/>
                    <a:pt x="1" y="922"/>
                    <a:pt x="1" y="2043"/>
                  </a:cubicBezTo>
                  <a:lnTo>
                    <a:pt x="1" y="11483"/>
                  </a:lnTo>
                  <a:cubicBezTo>
                    <a:pt x="1723" y="10402"/>
                    <a:pt x="3179" y="8920"/>
                    <a:pt x="4527" y="7357"/>
                  </a:cubicBezTo>
                  <a:lnTo>
                    <a:pt x="4527" y="2043"/>
                  </a:lnTo>
                  <a:cubicBezTo>
                    <a:pt x="4527" y="922"/>
                    <a:pt x="3512" y="0"/>
                    <a:pt x="22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3"/>
            <p:cNvSpPr/>
            <p:nvPr/>
          </p:nvSpPr>
          <p:spPr>
            <a:xfrm>
              <a:off x="4329498" y="2154777"/>
              <a:ext cx="138500" cy="246719"/>
            </a:xfrm>
            <a:custGeom>
              <a:rect b="b" l="l" r="r" t="t"/>
              <a:pathLst>
                <a:path extrusionOk="0" h="8066" w="4528">
                  <a:moveTo>
                    <a:pt x="2257" y="0"/>
                  </a:moveTo>
                  <a:cubicBezTo>
                    <a:pt x="1016" y="0"/>
                    <a:pt x="1" y="922"/>
                    <a:pt x="1" y="2043"/>
                  </a:cubicBezTo>
                  <a:lnTo>
                    <a:pt x="1" y="8065"/>
                  </a:lnTo>
                  <a:cubicBezTo>
                    <a:pt x="1737" y="7037"/>
                    <a:pt x="3272" y="5702"/>
                    <a:pt x="4527" y="4126"/>
                  </a:cubicBezTo>
                  <a:lnTo>
                    <a:pt x="4527" y="2043"/>
                  </a:lnTo>
                  <a:cubicBezTo>
                    <a:pt x="4527" y="922"/>
                    <a:pt x="3512" y="0"/>
                    <a:pt x="22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3"/>
            <p:cNvSpPr/>
            <p:nvPr/>
          </p:nvSpPr>
          <p:spPr>
            <a:xfrm>
              <a:off x="4490023" y="1908483"/>
              <a:ext cx="99685" cy="99685"/>
            </a:xfrm>
            <a:custGeom>
              <a:rect b="b" l="l" r="r" t="t"/>
              <a:pathLst>
                <a:path extrusionOk="0" h="3259" w="3259">
                  <a:moveTo>
                    <a:pt x="1629" y="1"/>
                  </a:moveTo>
                  <a:cubicBezTo>
                    <a:pt x="735" y="1"/>
                    <a:pt x="0" y="722"/>
                    <a:pt x="0" y="1630"/>
                  </a:cubicBezTo>
                  <a:cubicBezTo>
                    <a:pt x="0" y="2525"/>
                    <a:pt x="735" y="3259"/>
                    <a:pt x="1629" y="3259"/>
                  </a:cubicBezTo>
                  <a:cubicBezTo>
                    <a:pt x="2537" y="3259"/>
                    <a:pt x="3258" y="2525"/>
                    <a:pt x="3258" y="1630"/>
                  </a:cubicBezTo>
                  <a:cubicBezTo>
                    <a:pt x="3258" y="722"/>
                    <a:pt x="2537" y="1"/>
                    <a:pt x="1629"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3"/>
            <p:cNvSpPr/>
            <p:nvPr/>
          </p:nvSpPr>
          <p:spPr>
            <a:xfrm>
              <a:off x="4536578" y="1918700"/>
              <a:ext cx="98033" cy="87144"/>
            </a:xfrm>
            <a:custGeom>
              <a:rect b="b" l="l" r="r" t="t"/>
              <a:pathLst>
                <a:path extrusionOk="0" h="2849" w="3205">
                  <a:moveTo>
                    <a:pt x="0" y="1"/>
                  </a:moveTo>
                  <a:cubicBezTo>
                    <a:pt x="0" y="708"/>
                    <a:pt x="94" y="1389"/>
                    <a:pt x="121" y="2097"/>
                  </a:cubicBezTo>
                  <a:cubicBezTo>
                    <a:pt x="133" y="2389"/>
                    <a:pt x="38" y="2849"/>
                    <a:pt x="451" y="2849"/>
                  </a:cubicBezTo>
                  <a:cubicBezTo>
                    <a:pt x="473" y="2849"/>
                    <a:pt x="496" y="2847"/>
                    <a:pt x="521" y="2845"/>
                  </a:cubicBezTo>
                  <a:cubicBezTo>
                    <a:pt x="935" y="2791"/>
                    <a:pt x="1269" y="2271"/>
                    <a:pt x="1589" y="2057"/>
                  </a:cubicBezTo>
                  <a:cubicBezTo>
                    <a:pt x="1824" y="1898"/>
                    <a:pt x="2158" y="1802"/>
                    <a:pt x="2474" y="1802"/>
                  </a:cubicBezTo>
                  <a:cubicBezTo>
                    <a:pt x="2661" y="1802"/>
                    <a:pt x="2842" y="1836"/>
                    <a:pt x="2991" y="1910"/>
                  </a:cubicBezTo>
                  <a:cubicBezTo>
                    <a:pt x="3018" y="1389"/>
                    <a:pt x="3205" y="308"/>
                    <a:pt x="2698"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3"/>
            <p:cNvSpPr/>
            <p:nvPr/>
          </p:nvSpPr>
          <p:spPr>
            <a:xfrm>
              <a:off x="4539851" y="1917904"/>
              <a:ext cx="27376" cy="23155"/>
            </a:xfrm>
            <a:custGeom>
              <a:rect b="b" l="l" r="r" t="t"/>
              <a:pathLst>
                <a:path extrusionOk="0" h="757" w="895">
                  <a:moveTo>
                    <a:pt x="387" y="0"/>
                  </a:moveTo>
                  <a:cubicBezTo>
                    <a:pt x="174" y="0"/>
                    <a:pt x="0" y="174"/>
                    <a:pt x="14" y="387"/>
                  </a:cubicBezTo>
                  <a:cubicBezTo>
                    <a:pt x="14" y="611"/>
                    <a:pt x="193" y="756"/>
                    <a:pt x="383" y="756"/>
                  </a:cubicBezTo>
                  <a:cubicBezTo>
                    <a:pt x="478" y="756"/>
                    <a:pt x="575" y="721"/>
                    <a:pt x="654" y="641"/>
                  </a:cubicBezTo>
                  <a:cubicBezTo>
                    <a:pt x="895" y="401"/>
                    <a:pt x="721" y="0"/>
                    <a:pt x="387" y="0"/>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3"/>
            <p:cNvSpPr/>
            <p:nvPr/>
          </p:nvSpPr>
          <p:spPr>
            <a:xfrm>
              <a:off x="4571295" y="1911358"/>
              <a:ext cx="52702" cy="64570"/>
            </a:xfrm>
            <a:custGeom>
              <a:rect b="b" l="l" r="r" t="t"/>
              <a:pathLst>
                <a:path extrusionOk="0" h="2111" w="1723">
                  <a:moveTo>
                    <a:pt x="935" y="0"/>
                  </a:moveTo>
                  <a:cubicBezTo>
                    <a:pt x="601" y="14"/>
                    <a:pt x="0" y="14"/>
                    <a:pt x="54" y="214"/>
                  </a:cubicBezTo>
                  <a:cubicBezTo>
                    <a:pt x="107" y="401"/>
                    <a:pt x="641" y="521"/>
                    <a:pt x="775" y="708"/>
                  </a:cubicBezTo>
                  <a:cubicBezTo>
                    <a:pt x="1068" y="1135"/>
                    <a:pt x="801" y="1776"/>
                    <a:pt x="534" y="2110"/>
                  </a:cubicBezTo>
                  <a:cubicBezTo>
                    <a:pt x="895" y="1950"/>
                    <a:pt x="1095" y="1937"/>
                    <a:pt x="1229" y="1509"/>
                  </a:cubicBezTo>
                  <a:cubicBezTo>
                    <a:pt x="1349" y="1149"/>
                    <a:pt x="1295" y="441"/>
                    <a:pt x="1629" y="214"/>
                  </a:cubicBezTo>
                  <a:cubicBezTo>
                    <a:pt x="1696" y="134"/>
                    <a:pt x="1723" y="81"/>
                    <a:pt x="1723" y="54"/>
                  </a:cubicBezTo>
                  <a:cubicBezTo>
                    <a:pt x="1456" y="54"/>
                    <a:pt x="1189" y="41"/>
                    <a:pt x="935" y="0"/>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3"/>
            <p:cNvSpPr/>
            <p:nvPr/>
          </p:nvSpPr>
          <p:spPr>
            <a:xfrm>
              <a:off x="4543766" y="1944424"/>
              <a:ext cx="32453" cy="45484"/>
            </a:xfrm>
            <a:custGeom>
              <a:rect b="b" l="l" r="r" t="t"/>
              <a:pathLst>
                <a:path extrusionOk="0" h="1487" w="1061">
                  <a:moveTo>
                    <a:pt x="922" y="1"/>
                  </a:moveTo>
                  <a:cubicBezTo>
                    <a:pt x="884" y="1"/>
                    <a:pt x="847" y="28"/>
                    <a:pt x="847" y="81"/>
                  </a:cubicBezTo>
                  <a:cubicBezTo>
                    <a:pt x="900" y="615"/>
                    <a:pt x="580" y="1123"/>
                    <a:pt x="86" y="1323"/>
                  </a:cubicBezTo>
                  <a:cubicBezTo>
                    <a:pt x="0" y="1360"/>
                    <a:pt x="27" y="1486"/>
                    <a:pt x="104" y="1486"/>
                  </a:cubicBezTo>
                  <a:cubicBezTo>
                    <a:pt x="111" y="1486"/>
                    <a:pt x="118" y="1485"/>
                    <a:pt x="126" y="1483"/>
                  </a:cubicBezTo>
                  <a:cubicBezTo>
                    <a:pt x="700" y="1256"/>
                    <a:pt x="1061" y="695"/>
                    <a:pt x="1007" y="81"/>
                  </a:cubicBezTo>
                  <a:cubicBezTo>
                    <a:pt x="1000" y="28"/>
                    <a:pt x="960" y="1"/>
                    <a:pt x="922"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3"/>
            <p:cNvSpPr/>
            <p:nvPr/>
          </p:nvSpPr>
          <p:spPr>
            <a:xfrm>
              <a:off x="4576189" y="1956292"/>
              <a:ext cx="11073" cy="22910"/>
            </a:xfrm>
            <a:custGeom>
              <a:rect b="b" l="l" r="r" t="t"/>
              <a:pathLst>
                <a:path extrusionOk="0" h="749" w="362">
                  <a:moveTo>
                    <a:pt x="281" y="0"/>
                  </a:moveTo>
                  <a:cubicBezTo>
                    <a:pt x="228" y="0"/>
                    <a:pt x="187" y="40"/>
                    <a:pt x="187" y="80"/>
                  </a:cubicBezTo>
                  <a:cubicBezTo>
                    <a:pt x="201" y="267"/>
                    <a:pt x="134" y="468"/>
                    <a:pt x="27" y="614"/>
                  </a:cubicBezTo>
                  <a:cubicBezTo>
                    <a:pt x="1" y="654"/>
                    <a:pt x="14" y="708"/>
                    <a:pt x="54" y="735"/>
                  </a:cubicBezTo>
                  <a:cubicBezTo>
                    <a:pt x="68" y="744"/>
                    <a:pt x="84" y="748"/>
                    <a:pt x="100" y="748"/>
                  </a:cubicBezTo>
                  <a:cubicBezTo>
                    <a:pt x="128" y="748"/>
                    <a:pt x="157" y="734"/>
                    <a:pt x="174" y="708"/>
                  </a:cubicBezTo>
                  <a:cubicBezTo>
                    <a:pt x="294" y="521"/>
                    <a:pt x="361" y="307"/>
                    <a:pt x="361" y="80"/>
                  </a:cubicBezTo>
                  <a:cubicBezTo>
                    <a:pt x="361" y="40"/>
                    <a:pt x="321" y="0"/>
                    <a:pt x="281" y="0"/>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3"/>
            <p:cNvSpPr/>
            <p:nvPr/>
          </p:nvSpPr>
          <p:spPr>
            <a:xfrm>
              <a:off x="4443866" y="1972136"/>
              <a:ext cx="188297" cy="213745"/>
            </a:xfrm>
            <a:custGeom>
              <a:rect b="b" l="l" r="r" t="t"/>
              <a:pathLst>
                <a:path extrusionOk="0" h="6988" w="6156">
                  <a:moveTo>
                    <a:pt x="2643" y="0"/>
                  </a:moveTo>
                  <a:cubicBezTo>
                    <a:pt x="1836" y="0"/>
                    <a:pt x="1091" y="298"/>
                    <a:pt x="775" y="1151"/>
                  </a:cubicBezTo>
                  <a:cubicBezTo>
                    <a:pt x="0" y="3234"/>
                    <a:pt x="3098" y="3608"/>
                    <a:pt x="3205" y="5290"/>
                  </a:cubicBezTo>
                  <a:cubicBezTo>
                    <a:pt x="3161" y="6139"/>
                    <a:pt x="4045" y="6988"/>
                    <a:pt x="4986" y="6988"/>
                  </a:cubicBezTo>
                  <a:cubicBezTo>
                    <a:pt x="5184" y="6988"/>
                    <a:pt x="5386" y="6950"/>
                    <a:pt x="5582" y="6866"/>
                  </a:cubicBezTo>
                  <a:cubicBezTo>
                    <a:pt x="6142" y="6639"/>
                    <a:pt x="6156" y="6185"/>
                    <a:pt x="5889" y="5758"/>
                  </a:cubicBezTo>
                  <a:cubicBezTo>
                    <a:pt x="5595" y="5290"/>
                    <a:pt x="5154" y="4930"/>
                    <a:pt x="4821" y="4476"/>
                  </a:cubicBezTo>
                  <a:cubicBezTo>
                    <a:pt x="4300" y="3782"/>
                    <a:pt x="4353" y="2727"/>
                    <a:pt x="4754" y="1979"/>
                  </a:cubicBezTo>
                  <a:cubicBezTo>
                    <a:pt x="4887" y="1725"/>
                    <a:pt x="5408" y="1165"/>
                    <a:pt x="5355" y="938"/>
                  </a:cubicBezTo>
                  <a:cubicBezTo>
                    <a:pt x="5301" y="751"/>
                    <a:pt x="4714" y="537"/>
                    <a:pt x="4540" y="457"/>
                  </a:cubicBezTo>
                  <a:cubicBezTo>
                    <a:pt x="4000" y="199"/>
                    <a:pt x="3301" y="0"/>
                    <a:pt x="26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a:off x="4527585" y="1972412"/>
              <a:ext cx="18811" cy="8687"/>
            </a:xfrm>
            <a:custGeom>
              <a:rect b="b" l="l" r="r" t="t"/>
              <a:pathLst>
                <a:path extrusionOk="0" h="284" w="615">
                  <a:moveTo>
                    <a:pt x="523" y="1"/>
                  </a:moveTo>
                  <a:cubicBezTo>
                    <a:pt x="501" y="1"/>
                    <a:pt x="481" y="7"/>
                    <a:pt x="468" y="21"/>
                  </a:cubicBezTo>
                  <a:lnTo>
                    <a:pt x="468" y="34"/>
                  </a:lnTo>
                  <a:lnTo>
                    <a:pt x="441" y="61"/>
                  </a:lnTo>
                  <a:cubicBezTo>
                    <a:pt x="428" y="61"/>
                    <a:pt x="401" y="74"/>
                    <a:pt x="388" y="87"/>
                  </a:cubicBezTo>
                  <a:lnTo>
                    <a:pt x="361" y="101"/>
                  </a:lnTo>
                  <a:lnTo>
                    <a:pt x="348" y="101"/>
                  </a:lnTo>
                  <a:cubicBezTo>
                    <a:pt x="334" y="101"/>
                    <a:pt x="321" y="114"/>
                    <a:pt x="294" y="114"/>
                  </a:cubicBezTo>
                  <a:lnTo>
                    <a:pt x="174" y="114"/>
                  </a:lnTo>
                  <a:cubicBezTo>
                    <a:pt x="147" y="114"/>
                    <a:pt x="134" y="101"/>
                    <a:pt x="121" y="101"/>
                  </a:cubicBezTo>
                  <a:cubicBezTo>
                    <a:pt x="111" y="98"/>
                    <a:pt x="102" y="97"/>
                    <a:pt x="94" y="97"/>
                  </a:cubicBezTo>
                  <a:cubicBezTo>
                    <a:pt x="54" y="97"/>
                    <a:pt x="25" y="121"/>
                    <a:pt x="14" y="154"/>
                  </a:cubicBezTo>
                  <a:cubicBezTo>
                    <a:pt x="1" y="194"/>
                    <a:pt x="27" y="248"/>
                    <a:pt x="67" y="261"/>
                  </a:cubicBezTo>
                  <a:cubicBezTo>
                    <a:pt x="121" y="276"/>
                    <a:pt x="175" y="284"/>
                    <a:pt x="229" y="284"/>
                  </a:cubicBezTo>
                  <a:cubicBezTo>
                    <a:pt x="363" y="284"/>
                    <a:pt x="493" y="236"/>
                    <a:pt x="588" y="141"/>
                  </a:cubicBezTo>
                  <a:cubicBezTo>
                    <a:pt x="615" y="101"/>
                    <a:pt x="615" y="47"/>
                    <a:pt x="588" y="21"/>
                  </a:cubicBezTo>
                  <a:cubicBezTo>
                    <a:pt x="568" y="7"/>
                    <a:pt x="545" y="1"/>
                    <a:pt x="523"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3"/>
            <p:cNvSpPr/>
            <p:nvPr/>
          </p:nvSpPr>
          <p:spPr>
            <a:xfrm>
              <a:off x="4498985" y="1956170"/>
              <a:ext cx="13917" cy="21595"/>
            </a:xfrm>
            <a:custGeom>
              <a:rect b="b" l="l" r="r" t="t"/>
              <a:pathLst>
                <a:path extrusionOk="0" h="706" w="455">
                  <a:moveTo>
                    <a:pt x="90" y="1"/>
                  </a:moveTo>
                  <a:cubicBezTo>
                    <a:pt x="82" y="1"/>
                    <a:pt x="75" y="2"/>
                    <a:pt x="68" y="4"/>
                  </a:cubicBezTo>
                  <a:cubicBezTo>
                    <a:pt x="28" y="4"/>
                    <a:pt x="1" y="58"/>
                    <a:pt x="14" y="98"/>
                  </a:cubicBezTo>
                  <a:cubicBezTo>
                    <a:pt x="54" y="311"/>
                    <a:pt x="161" y="525"/>
                    <a:pt x="308" y="685"/>
                  </a:cubicBezTo>
                  <a:cubicBezTo>
                    <a:pt x="321" y="698"/>
                    <a:pt x="341" y="705"/>
                    <a:pt x="363" y="705"/>
                  </a:cubicBezTo>
                  <a:cubicBezTo>
                    <a:pt x="385" y="705"/>
                    <a:pt x="408" y="698"/>
                    <a:pt x="428" y="685"/>
                  </a:cubicBezTo>
                  <a:cubicBezTo>
                    <a:pt x="455" y="645"/>
                    <a:pt x="455" y="605"/>
                    <a:pt x="428" y="565"/>
                  </a:cubicBezTo>
                  <a:cubicBezTo>
                    <a:pt x="361" y="498"/>
                    <a:pt x="295" y="418"/>
                    <a:pt x="255" y="325"/>
                  </a:cubicBezTo>
                  <a:cubicBezTo>
                    <a:pt x="241" y="285"/>
                    <a:pt x="215" y="245"/>
                    <a:pt x="201" y="204"/>
                  </a:cubicBezTo>
                  <a:cubicBezTo>
                    <a:pt x="188" y="151"/>
                    <a:pt x="175" y="111"/>
                    <a:pt x="175" y="58"/>
                  </a:cubicBezTo>
                  <a:cubicBezTo>
                    <a:pt x="164" y="25"/>
                    <a:pt x="125" y="1"/>
                    <a:pt x="90"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3"/>
            <p:cNvSpPr/>
            <p:nvPr/>
          </p:nvSpPr>
          <p:spPr>
            <a:xfrm>
              <a:off x="4503482" y="1984494"/>
              <a:ext cx="40895" cy="14407"/>
            </a:xfrm>
            <a:custGeom>
              <a:rect b="b" l="l" r="r" t="t"/>
              <a:pathLst>
                <a:path extrusionOk="0" h="471" w="1337">
                  <a:moveTo>
                    <a:pt x="118" y="1"/>
                  </a:moveTo>
                  <a:cubicBezTo>
                    <a:pt x="46" y="1"/>
                    <a:pt x="0" y="104"/>
                    <a:pt x="68" y="160"/>
                  </a:cubicBezTo>
                  <a:cubicBezTo>
                    <a:pt x="380" y="364"/>
                    <a:pt x="735" y="471"/>
                    <a:pt x="1105" y="471"/>
                  </a:cubicBezTo>
                  <a:cubicBezTo>
                    <a:pt x="1146" y="471"/>
                    <a:pt x="1188" y="469"/>
                    <a:pt x="1229" y="467"/>
                  </a:cubicBezTo>
                  <a:cubicBezTo>
                    <a:pt x="1336" y="467"/>
                    <a:pt x="1336" y="293"/>
                    <a:pt x="1229" y="293"/>
                  </a:cubicBezTo>
                  <a:cubicBezTo>
                    <a:pt x="1175" y="299"/>
                    <a:pt x="1122" y="302"/>
                    <a:pt x="1069" y="302"/>
                  </a:cubicBezTo>
                  <a:cubicBezTo>
                    <a:pt x="739" y="302"/>
                    <a:pt x="425" y="197"/>
                    <a:pt x="161" y="13"/>
                  </a:cubicBezTo>
                  <a:cubicBezTo>
                    <a:pt x="146" y="4"/>
                    <a:pt x="131" y="1"/>
                    <a:pt x="118" y="1"/>
                  </a:cubicBezTo>
                  <a:close/>
                </a:path>
              </a:pathLst>
            </a:custGeom>
            <a:solidFill>
              <a:srgbClr val="F0EC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a:off x="4557745" y="1895636"/>
              <a:ext cx="55639" cy="19423"/>
            </a:xfrm>
            <a:custGeom>
              <a:rect b="b" l="l" r="r" t="t"/>
              <a:pathLst>
                <a:path extrusionOk="0" h="635" w="1819">
                  <a:moveTo>
                    <a:pt x="104" y="1"/>
                  </a:moveTo>
                  <a:cubicBezTo>
                    <a:pt x="22" y="1"/>
                    <a:pt x="1" y="133"/>
                    <a:pt x="96" y="181"/>
                  </a:cubicBezTo>
                  <a:cubicBezTo>
                    <a:pt x="617" y="354"/>
                    <a:pt x="1138" y="608"/>
                    <a:pt x="1712" y="635"/>
                  </a:cubicBezTo>
                  <a:cubicBezTo>
                    <a:pt x="1819" y="635"/>
                    <a:pt x="1819" y="474"/>
                    <a:pt x="1712" y="474"/>
                  </a:cubicBezTo>
                  <a:lnTo>
                    <a:pt x="1712" y="461"/>
                  </a:lnTo>
                  <a:cubicBezTo>
                    <a:pt x="1151" y="448"/>
                    <a:pt x="644" y="194"/>
                    <a:pt x="136" y="7"/>
                  </a:cubicBezTo>
                  <a:cubicBezTo>
                    <a:pt x="125" y="3"/>
                    <a:pt x="114" y="1"/>
                    <a:pt x="104" y="1"/>
                  </a:cubicBezTo>
                  <a:close/>
                </a:path>
              </a:pathLst>
            </a:custGeom>
            <a:solidFill>
              <a:srgbClr val="75E8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3"/>
            <p:cNvSpPr/>
            <p:nvPr/>
          </p:nvSpPr>
          <p:spPr>
            <a:xfrm>
              <a:off x="4575791" y="1908483"/>
              <a:ext cx="106628" cy="126235"/>
            </a:xfrm>
            <a:custGeom>
              <a:rect b="b" l="l" r="r" t="t"/>
              <a:pathLst>
                <a:path extrusionOk="0" h="4127" w="3486">
                  <a:moveTo>
                    <a:pt x="211" y="2207"/>
                  </a:moveTo>
                  <a:cubicBezTo>
                    <a:pt x="142" y="2217"/>
                    <a:pt x="71" y="2230"/>
                    <a:pt x="0" y="2244"/>
                  </a:cubicBezTo>
                  <a:cubicBezTo>
                    <a:pt x="18" y="2247"/>
                    <a:pt x="35" y="2248"/>
                    <a:pt x="52" y="2248"/>
                  </a:cubicBezTo>
                  <a:cubicBezTo>
                    <a:pt x="110" y="2248"/>
                    <a:pt x="163" y="2233"/>
                    <a:pt x="211" y="2207"/>
                  </a:cubicBezTo>
                  <a:close/>
                  <a:moveTo>
                    <a:pt x="892" y="1"/>
                  </a:moveTo>
                  <a:cubicBezTo>
                    <a:pt x="567" y="1"/>
                    <a:pt x="258" y="107"/>
                    <a:pt x="27" y="375"/>
                  </a:cubicBezTo>
                  <a:cubicBezTo>
                    <a:pt x="494" y="682"/>
                    <a:pt x="681" y="976"/>
                    <a:pt x="601" y="1470"/>
                  </a:cubicBezTo>
                  <a:cubicBezTo>
                    <a:pt x="559" y="1701"/>
                    <a:pt x="442" y="2083"/>
                    <a:pt x="211" y="2207"/>
                  </a:cubicBezTo>
                  <a:lnTo>
                    <a:pt x="211" y="2207"/>
                  </a:lnTo>
                  <a:cubicBezTo>
                    <a:pt x="376" y="2183"/>
                    <a:pt x="536" y="2171"/>
                    <a:pt x="688" y="2171"/>
                  </a:cubicBezTo>
                  <a:cubicBezTo>
                    <a:pt x="1834" y="2171"/>
                    <a:pt x="2577" y="2847"/>
                    <a:pt x="2083" y="4127"/>
                  </a:cubicBezTo>
                  <a:cubicBezTo>
                    <a:pt x="2964" y="3152"/>
                    <a:pt x="3485" y="1630"/>
                    <a:pt x="2337" y="602"/>
                  </a:cubicBezTo>
                  <a:cubicBezTo>
                    <a:pt x="1976" y="273"/>
                    <a:pt x="1412" y="1"/>
                    <a:pt x="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3"/>
            <p:cNvSpPr/>
            <p:nvPr/>
          </p:nvSpPr>
          <p:spPr>
            <a:xfrm>
              <a:off x="4475708" y="1905761"/>
              <a:ext cx="132780" cy="119658"/>
            </a:xfrm>
            <a:custGeom>
              <a:rect b="b" l="l" r="r" t="t"/>
              <a:pathLst>
                <a:path extrusionOk="0" h="3912" w="4341">
                  <a:moveTo>
                    <a:pt x="2214" y="0"/>
                  </a:moveTo>
                  <a:cubicBezTo>
                    <a:pt x="1900" y="0"/>
                    <a:pt x="1588" y="48"/>
                    <a:pt x="1283" y="143"/>
                  </a:cubicBezTo>
                  <a:cubicBezTo>
                    <a:pt x="792" y="316"/>
                    <a:pt x="433" y="1238"/>
                    <a:pt x="10" y="1238"/>
                  </a:cubicBezTo>
                  <a:cubicBezTo>
                    <a:pt x="7" y="1238"/>
                    <a:pt x="4" y="1238"/>
                    <a:pt x="1" y="1238"/>
                  </a:cubicBezTo>
                  <a:lnTo>
                    <a:pt x="1" y="1238"/>
                  </a:lnTo>
                  <a:cubicBezTo>
                    <a:pt x="388" y="1372"/>
                    <a:pt x="28" y="1999"/>
                    <a:pt x="28" y="2306"/>
                  </a:cubicBezTo>
                  <a:cubicBezTo>
                    <a:pt x="14" y="2747"/>
                    <a:pt x="68" y="3241"/>
                    <a:pt x="375" y="3521"/>
                  </a:cubicBezTo>
                  <a:cubicBezTo>
                    <a:pt x="690" y="3809"/>
                    <a:pt x="1028" y="3911"/>
                    <a:pt x="1378" y="3911"/>
                  </a:cubicBezTo>
                  <a:cubicBezTo>
                    <a:pt x="2259" y="3911"/>
                    <a:pt x="3217" y="3260"/>
                    <a:pt x="4084" y="3260"/>
                  </a:cubicBezTo>
                  <a:cubicBezTo>
                    <a:pt x="4170" y="3260"/>
                    <a:pt x="4256" y="3267"/>
                    <a:pt x="4340" y="3281"/>
                  </a:cubicBezTo>
                  <a:cubicBezTo>
                    <a:pt x="4047" y="3086"/>
                    <a:pt x="4078" y="2532"/>
                    <a:pt x="3655" y="2532"/>
                  </a:cubicBezTo>
                  <a:cubicBezTo>
                    <a:pt x="3616" y="2532"/>
                    <a:pt x="3573" y="2537"/>
                    <a:pt x="3526" y="2547"/>
                  </a:cubicBezTo>
                  <a:cubicBezTo>
                    <a:pt x="4314" y="1585"/>
                    <a:pt x="3873" y="143"/>
                    <a:pt x="2591" y="23"/>
                  </a:cubicBezTo>
                  <a:cubicBezTo>
                    <a:pt x="2465" y="8"/>
                    <a:pt x="2339" y="0"/>
                    <a:pt x="2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3"/>
            <p:cNvSpPr/>
            <p:nvPr/>
          </p:nvSpPr>
          <p:spPr>
            <a:xfrm>
              <a:off x="4551505" y="1897380"/>
              <a:ext cx="27162" cy="12480"/>
            </a:xfrm>
            <a:custGeom>
              <a:rect b="b" l="l" r="r" t="t"/>
              <a:pathLst>
                <a:path extrusionOk="0" h="408" w="888">
                  <a:moveTo>
                    <a:pt x="117" y="0"/>
                  </a:moveTo>
                  <a:cubicBezTo>
                    <a:pt x="28" y="0"/>
                    <a:pt x="0" y="139"/>
                    <a:pt x="87" y="164"/>
                  </a:cubicBezTo>
                  <a:cubicBezTo>
                    <a:pt x="327" y="230"/>
                    <a:pt x="554" y="311"/>
                    <a:pt x="781" y="404"/>
                  </a:cubicBezTo>
                  <a:cubicBezTo>
                    <a:pt x="788" y="406"/>
                    <a:pt x="795" y="408"/>
                    <a:pt x="802" y="408"/>
                  </a:cubicBezTo>
                  <a:cubicBezTo>
                    <a:pt x="834" y="408"/>
                    <a:pt x="863" y="384"/>
                    <a:pt x="874" y="351"/>
                  </a:cubicBezTo>
                  <a:cubicBezTo>
                    <a:pt x="888" y="297"/>
                    <a:pt x="861" y="257"/>
                    <a:pt x="821" y="244"/>
                  </a:cubicBezTo>
                  <a:cubicBezTo>
                    <a:pt x="594" y="164"/>
                    <a:pt x="367" y="84"/>
                    <a:pt x="140" y="3"/>
                  </a:cubicBezTo>
                  <a:cubicBezTo>
                    <a:pt x="132" y="1"/>
                    <a:pt x="124" y="0"/>
                    <a:pt x="117" y="0"/>
                  </a:cubicBezTo>
                  <a:close/>
                </a:path>
              </a:pathLst>
            </a:custGeom>
            <a:solidFill>
              <a:srgbClr val="4DBC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3"/>
            <p:cNvSpPr/>
            <p:nvPr/>
          </p:nvSpPr>
          <p:spPr>
            <a:xfrm>
              <a:off x="4514922" y="1935033"/>
              <a:ext cx="26978" cy="23063"/>
            </a:xfrm>
            <a:custGeom>
              <a:rect b="b" l="l" r="r" t="t"/>
              <a:pathLst>
                <a:path extrusionOk="0" h="754" w="882">
                  <a:moveTo>
                    <a:pt x="508" y="1"/>
                  </a:moveTo>
                  <a:cubicBezTo>
                    <a:pt x="161" y="1"/>
                    <a:pt x="1" y="401"/>
                    <a:pt x="241" y="642"/>
                  </a:cubicBezTo>
                  <a:cubicBezTo>
                    <a:pt x="318" y="719"/>
                    <a:pt x="413" y="754"/>
                    <a:pt x="504" y="754"/>
                  </a:cubicBezTo>
                  <a:cubicBezTo>
                    <a:pt x="698" y="754"/>
                    <a:pt x="882" y="601"/>
                    <a:pt x="882" y="375"/>
                  </a:cubicBezTo>
                  <a:cubicBezTo>
                    <a:pt x="882" y="161"/>
                    <a:pt x="708" y="1"/>
                    <a:pt x="508" y="1"/>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a:off x="4579057" y="1969445"/>
              <a:ext cx="45759" cy="58116"/>
            </a:xfrm>
            <a:custGeom>
              <a:rect b="b" l="l" r="r" t="t"/>
              <a:pathLst>
                <a:path extrusionOk="0" h="1900" w="1496">
                  <a:moveTo>
                    <a:pt x="454" y="1"/>
                  </a:moveTo>
                  <a:cubicBezTo>
                    <a:pt x="239" y="1"/>
                    <a:pt x="16" y="150"/>
                    <a:pt x="0" y="398"/>
                  </a:cubicBezTo>
                  <a:cubicBezTo>
                    <a:pt x="8" y="390"/>
                    <a:pt x="16" y="387"/>
                    <a:pt x="22" y="387"/>
                  </a:cubicBezTo>
                  <a:cubicBezTo>
                    <a:pt x="61" y="387"/>
                    <a:pt x="80" y="501"/>
                    <a:pt x="80" y="558"/>
                  </a:cubicBezTo>
                  <a:cubicBezTo>
                    <a:pt x="54" y="839"/>
                    <a:pt x="94" y="1106"/>
                    <a:pt x="174" y="1373"/>
                  </a:cubicBezTo>
                  <a:cubicBezTo>
                    <a:pt x="259" y="1628"/>
                    <a:pt x="470" y="1899"/>
                    <a:pt x="735" y="1899"/>
                  </a:cubicBezTo>
                  <a:cubicBezTo>
                    <a:pt x="803" y="1899"/>
                    <a:pt x="874" y="1881"/>
                    <a:pt x="948" y="1840"/>
                  </a:cubicBezTo>
                  <a:cubicBezTo>
                    <a:pt x="1122" y="1733"/>
                    <a:pt x="1496" y="1293"/>
                    <a:pt x="1402" y="1092"/>
                  </a:cubicBezTo>
                  <a:lnTo>
                    <a:pt x="1402" y="1092"/>
                  </a:lnTo>
                  <a:cubicBezTo>
                    <a:pt x="1376" y="1183"/>
                    <a:pt x="1226" y="1360"/>
                    <a:pt x="1132" y="1360"/>
                  </a:cubicBezTo>
                  <a:cubicBezTo>
                    <a:pt x="1128" y="1360"/>
                    <a:pt x="1125" y="1360"/>
                    <a:pt x="1122" y="1359"/>
                  </a:cubicBezTo>
                  <a:cubicBezTo>
                    <a:pt x="1042" y="1333"/>
                    <a:pt x="1055" y="1186"/>
                    <a:pt x="1042" y="1106"/>
                  </a:cubicBezTo>
                  <a:cubicBezTo>
                    <a:pt x="988" y="812"/>
                    <a:pt x="922" y="532"/>
                    <a:pt x="828" y="251"/>
                  </a:cubicBezTo>
                  <a:cubicBezTo>
                    <a:pt x="761" y="78"/>
                    <a:pt x="610" y="1"/>
                    <a:pt x="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4487576" y="1882300"/>
              <a:ext cx="116814" cy="34656"/>
            </a:xfrm>
            <a:custGeom>
              <a:rect b="b" l="l" r="r" t="t"/>
              <a:pathLst>
                <a:path extrusionOk="0" h="1133" w="3819">
                  <a:moveTo>
                    <a:pt x="2208" y="1"/>
                  </a:moveTo>
                  <a:cubicBezTo>
                    <a:pt x="1864" y="1"/>
                    <a:pt x="1519" y="46"/>
                    <a:pt x="1188" y="136"/>
                  </a:cubicBezTo>
                  <a:cubicBezTo>
                    <a:pt x="948" y="216"/>
                    <a:pt x="708" y="283"/>
                    <a:pt x="467" y="350"/>
                  </a:cubicBezTo>
                  <a:cubicBezTo>
                    <a:pt x="294" y="403"/>
                    <a:pt x="160" y="510"/>
                    <a:pt x="0" y="563"/>
                  </a:cubicBezTo>
                  <a:cubicBezTo>
                    <a:pt x="118" y="541"/>
                    <a:pt x="231" y="531"/>
                    <a:pt x="345" y="531"/>
                  </a:cubicBezTo>
                  <a:cubicBezTo>
                    <a:pt x="438" y="531"/>
                    <a:pt x="532" y="538"/>
                    <a:pt x="628" y="550"/>
                  </a:cubicBezTo>
                  <a:cubicBezTo>
                    <a:pt x="1068" y="590"/>
                    <a:pt x="1509" y="683"/>
                    <a:pt x="1936" y="830"/>
                  </a:cubicBezTo>
                  <a:cubicBezTo>
                    <a:pt x="2286" y="944"/>
                    <a:pt x="2675" y="1132"/>
                    <a:pt x="3041" y="1132"/>
                  </a:cubicBezTo>
                  <a:cubicBezTo>
                    <a:pt x="3275" y="1132"/>
                    <a:pt x="3500" y="1055"/>
                    <a:pt x="3699" y="830"/>
                  </a:cubicBezTo>
                  <a:cubicBezTo>
                    <a:pt x="3792" y="617"/>
                    <a:pt x="3819" y="456"/>
                    <a:pt x="3645" y="296"/>
                  </a:cubicBezTo>
                  <a:cubicBezTo>
                    <a:pt x="3418" y="83"/>
                    <a:pt x="2857" y="43"/>
                    <a:pt x="2550" y="16"/>
                  </a:cubicBezTo>
                  <a:cubicBezTo>
                    <a:pt x="2437" y="6"/>
                    <a:pt x="2323" y="1"/>
                    <a:pt x="2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4200846" y="2503570"/>
              <a:ext cx="598781" cy="6546"/>
            </a:xfrm>
            <a:custGeom>
              <a:rect b="b" l="l" r="r" t="t"/>
              <a:pathLst>
                <a:path extrusionOk="0" h="214" w="19576">
                  <a:moveTo>
                    <a:pt x="1" y="0"/>
                  </a:moveTo>
                  <a:lnTo>
                    <a:pt x="19575" y="214"/>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a:off x="4173622" y="2482739"/>
              <a:ext cx="653777" cy="48206"/>
            </a:xfrm>
            <a:custGeom>
              <a:rect b="b" l="l" r="r" t="t"/>
              <a:pathLst>
                <a:path extrusionOk="0" h="1576" w="21374">
                  <a:moveTo>
                    <a:pt x="891" y="0"/>
                  </a:moveTo>
                  <a:cubicBezTo>
                    <a:pt x="10" y="0"/>
                    <a:pt x="1" y="1335"/>
                    <a:pt x="891" y="1349"/>
                  </a:cubicBezTo>
                  <a:lnTo>
                    <a:pt x="20465" y="1562"/>
                  </a:lnTo>
                  <a:lnTo>
                    <a:pt x="20479" y="1562"/>
                  </a:lnTo>
                  <a:lnTo>
                    <a:pt x="20479" y="1576"/>
                  </a:lnTo>
                  <a:cubicBezTo>
                    <a:pt x="21373" y="1576"/>
                    <a:pt x="21373" y="227"/>
                    <a:pt x="20479" y="227"/>
                  </a:cubicBezTo>
                  <a:lnTo>
                    <a:pt x="904" y="0"/>
                  </a:lnTo>
                  <a:cubicBezTo>
                    <a:pt x="900" y="0"/>
                    <a:pt x="895" y="0"/>
                    <a:pt x="8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3"/>
            <p:cNvSpPr/>
            <p:nvPr/>
          </p:nvSpPr>
          <p:spPr>
            <a:xfrm>
              <a:off x="4302550" y="2511737"/>
              <a:ext cx="55577" cy="54752"/>
            </a:xfrm>
            <a:custGeom>
              <a:rect b="b" l="l" r="r" t="t"/>
              <a:pathLst>
                <a:path extrusionOk="0" h="1790" w="1817">
                  <a:moveTo>
                    <a:pt x="1816" y="0"/>
                  </a:moveTo>
                  <a:lnTo>
                    <a:pt x="1" y="1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3"/>
            <p:cNvSpPr/>
            <p:nvPr/>
          </p:nvSpPr>
          <p:spPr>
            <a:xfrm>
              <a:off x="4274501" y="2490723"/>
              <a:ext cx="112990" cy="96595"/>
            </a:xfrm>
            <a:custGeom>
              <a:rect b="b" l="l" r="r" t="t"/>
              <a:pathLst>
                <a:path extrusionOk="0" h="3158" w="3694">
                  <a:moveTo>
                    <a:pt x="2723" y="1"/>
                  </a:moveTo>
                  <a:cubicBezTo>
                    <a:pt x="2565" y="1"/>
                    <a:pt x="2401" y="61"/>
                    <a:pt x="2253" y="206"/>
                  </a:cubicBezTo>
                  <a:lnTo>
                    <a:pt x="450" y="2009"/>
                  </a:lnTo>
                  <a:cubicBezTo>
                    <a:pt x="0" y="2419"/>
                    <a:pt x="298" y="3157"/>
                    <a:pt x="901" y="3157"/>
                  </a:cubicBezTo>
                  <a:cubicBezTo>
                    <a:pt x="907" y="3157"/>
                    <a:pt x="912" y="3157"/>
                    <a:pt x="918" y="3157"/>
                  </a:cubicBezTo>
                  <a:cubicBezTo>
                    <a:pt x="1091" y="3157"/>
                    <a:pt x="1265" y="3091"/>
                    <a:pt x="1398" y="2957"/>
                  </a:cubicBezTo>
                  <a:lnTo>
                    <a:pt x="3201" y="1168"/>
                  </a:lnTo>
                  <a:cubicBezTo>
                    <a:pt x="3694" y="675"/>
                    <a:pt x="3247" y="1"/>
                    <a:pt x="27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a:off x="4561905" y="2481516"/>
              <a:ext cx="29823" cy="61695"/>
            </a:xfrm>
            <a:custGeom>
              <a:rect b="b" l="l" r="r" t="t"/>
              <a:pathLst>
                <a:path extrusionOk="0" h="2017" w="975">
                  <a:moveTo>
                    <a:pt x="414" y="0"/>
                  </a:moveTo>
                  <a:cubicBezTo>
                    <a:pt x="187" y="0"/>
                    <a:pt x="0" y="187"/>
                    <a:pt x="0" y="414"/>
                  </a:cubicBezTo>
                  <a:lnTo>
                    <a:pt x="0" y="1602"/>
                  </a:lnTo>
                  <a:cubicBezTo>
                    <a:pt x="0" y="1829"/>
                    <a:pt x="187" y="2016"/>
                    <a:pt x="414" y="2016"/>
                  </a:cubicBezTo>
                  <a:lnTo>
                    <a:pt x="561" y="2016"/>
                  </a:lnTo>
                  <a:cubicBezTo>
                    <a:pt x="788" y="2016"/>
                    <a:pt x="975" y="1829"/>
                    <a:pt x="975" y="1602"/>
                  </a:cubicBezTo>
                  <a:lnTo>
                    <a:pt x="975" y="414"/>
                  </a:lnTo>
                  <a:cubicBezTo>
                    <a:pt x="975"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3"/>
            <p:cNvSpPr/>
            <p:nvPr/>
          </p:nvSpPr>
          <p:spPr>
            <a:xfrm>
              <a:off x="4587231" y="2480690"/>
              <a:ext cx="29425" cy="61695"/>
            </a:xfrm>
            <a:custGeom>
              <a:rect b="b" l="l" r="r" t="t"/>
              <a:pathLst>
                <a:path extrusionOk="0" h="2017" w="962">
                  <a:moveTo>
                    <a:pt x="401" y="0"/>
                  </a:moveTo>
                  <a:cubicBezTo>
                    <a:pt x="174" y="0"/>
                    <a:pt x="0" y="187"/>
                    <a:pt x="0" y="414"/>
                  </a:cubicBezTo>
                  <a:lnTo>
                    <a:pt x="0" y="1616"/>
                  </a:lnTo>
                  <a:cubicBezTo>
                    <a:pt x="0" y="1830"/>
                    <a:pt x="174" y="2017"/>
                    <a:pt x="401" y="2017"/>
                  </a:cubicBezTo>
                  <a:lnTo>
                    <a:pt x="561" y="2017"/>
                  </a:lnTo>
                  <a:cubicBezTo>
                    <a:pt x="774" y="2017"/>
                    <a:pt x="961" y="1843"/>
                    <a:pt x="961" y="1616"/>
                  </a:cubicBezTo>
                  <a:lnTo>
                    <a:pt x="961" y="414"/>
                  </a:lnTo>
                  <a:cubicBezTo>
                    <a:pt x="961"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p:nvPr/>
          </p:nvSpPr>
          <p:spPr>
            <a:xfrm>
              <a:off x="4532907" y="2481516"/>
              <a:ext cx="29425" cy="61695"/>
            </a:xfrm>
            <a:custGeom>
              <a:rect b="b" l="l" r="r" t="t"/>
              <a:pathLst>
                <a:path extrusionOk="0" h="2017" w="962">
                  <a:moveTo>
                    <a:pt x="401" y="0"/>
                  </a:moveTo>
                  <a:cubicBezTo>
                    <a:pt x="187" y="0"/>
                    <a:pt x="0" y="187"/>
                    <a:pt x="0" y="414"/>
                  </a:cubicBezTo>
                  <a:lnTo>
                    <a:pt x="0" y="1602"/>
                  </a:lnTo>
                  <a:cubicBezTo>
                    <a:pt x="0" y="1829"/>
                    <a:pt x="187" y="2016"/>
                    <a:pt x="401" y="2016"/>
                  </a:cubicBezTo>
                  <a:lnTo>
                    <a:pt x="561" y="2016"/>
                  </a:lnTo>
                  <a:cubicBezTo>
                    <a:pt x="788" y="2016"/>
                    <a:pt x="962" y="1829"/>
                    <a:pt x="962" y="1602"/>
                  </a:cubicBezTo>
                  <a:lnTo>
                    <a:pt x="962" y="414"/>
                  </a:lnTo>
                  <a:cubicBezTo>
                    <a:pt x="962"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a:off x="4449984" y="2474970"/>
              <a:ext cx="29456" cy="61695"/>
            </a:xfrm>
            <a:custGeom>
              <a:rect b="b" l="l" r="r" t="t"/>
              <a:pathLst>
                <a:path extrusionOk="0" h="2017" w="963">
                  <a:moveTo>
                    <a:pt x="401" y="0"/>
                  </a:moveTo>
                  <a:cubicBezTo>
                    <a:pt x="174" y="0"/>
                    <a:pt x="1" y="187"/>
                    <a:pt x="1" y="414"/>
                  </a:cubicBezTo>
                  <a:lnTo>
                    <a:pt x="1" y="1616"/>
                  </a:lnTo>
                  <a:cubicBezTo>
                    <a:pt x="1" y="1830"/>
                    <a:pt x="174" y="2017"/>
                    <a:pt x="401" y="2017"/>
                  </a:cubicBezTo>
                  <a:lnTo>
                    <a:pt x="561" y="2017"/>
                  </a:lnTo>
                  <a:cubicBezTo>
                    <a:pt x="788" y="2017"/>
                    <a:pt x="962" y="1830"/>
                    <a:pt x="962" y="1616"/>
                  </a:cubicBezTo>
                  <a:lnTo>
                    <a:pt x="962" y="414"/>
                  </a:lnTo>
                  <a:cubicBezTo>
                    <a:pt x="962" y="187"/>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3"/>
            <p:cNvSpPr/>
            <p:nvPr/>
          </p:nvSpPr>
          <p:spPr>
            <a:xfrm>
              <a:off x="4479409" y="2480690"/>
              <a:ext cx="29425" cy="61695"/>
            </a:xfrm>
            <a:custGeom>
              <a:rect b="b" l="l" r="r" t="t"/>
              <a:pathLst>
                <a:path extrusionOk="0" h="2017" w="962">
                  <a:moveTo>
                    <a:pt x="401" y="0"/>
                  </a:moveTo>
                  <a:cubicBezTo>
                    <a:pt x="174" y="0"/>
                    <a:pt x="0" y="187"/>
                    <a:pt x="0" y="401"/>
                  </a:cubicBezTo>
                  <a:lnTo>
                    <a:pt x="0" y="1603"/>
                  </a:lnTo>
                  <a:cubicBezTo>
                    <a:pt x="0" y="1830"/>
                    <a:pt x="174" y="2017"/>
                    <a:pt x="401" y="2017"/>
                  </a:cubicBezTo>
                  <a:lnTo>
                    <a:pt x="548" y="2017"/>
                  </a:lnTo>
                  <a:cubicBezTo>
                    <a:pt x="774" y="2017"/>
                    <a:pt x="961" y="1830"/>
                    <a:pt x="961" y="1603"/>
                  </a:cubicBezTo>
                  <a:lnTo>
                    <a:pt x="961" y="401"/>
                  </a:lnTo>
                  <a:cubicBezTo>
                    <a:pt x="961" y="187"/>
                    <a:pt x="774"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3"/>
            <p:cNvSpPr/>
            <p:nvPr/>
          </p:nvSpPr>
          <p:spPr>
            <a:xfrm>
              <a:off x="4420589" y="2480690"/>
              <a:ext cx="29425" cy="61695"/>
            </a:xfrm>
            <a:custGeom>
              <a:rect b="b" l="l" r="r" t="t"/>
              <a:pathLst>
                <a:path extrusionOk="0" h="2017" w="962">
                  <a:moveTo>
                    <a:pt x="414" y="0"/>
                  </a:moveTo>
                  <a:cubicBezTo>
                    <a:pt x="187" y="0"/>
                    <a:pt x="0" y="174"/>
                    <a:pt x="0" y="401"/>
                  </a:cubicBezTo>
                  <a:lnTo>
                    <a:pt x="0" y="1603"/>
                  </a:lnTo>
                  <a:cubicBezTo>
                    <a:pt x="0" y="1830"/>
                    <a:pt x="187" y="2017"/>
                    <a:pt x="401" y="2017"/>
                  </a:cubicBezTo>
                  <a:lnTo>
                    <a:pt x="561" y="2017"/>
                  </a:lnTo>
                  <a:cubicBezTo>
                    <a:pt x="788" y="2017"/>
                    <a:pt x="962" y="1830"/>
                    <a:pt x="962" y="1603"/>
                  </a:cubicBezTo>
                  <a:lnTo>
                    <a:pt x="962" y="401"/>
                  </a:lnTo>
                  <a:cubicBezTo>
                    <a:pt x="962" y="174"/>
                    <a:pt x="788" y="0"/>
                    <a:pt x="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 name="Google Shape;1539;p43"/>
          <p:cNvSpPr txBox="1"/>
          <p:nvPr>
            <p:ph idx="4" type="subTitle"/>
          </p:nvPr>
        </p:nvSpPr>
        <p:spPr>
          <a:xfrm>
            <a:off x="3568200" y="1588499"/>
            <a:ext cx="2007600" cy="13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VS</a:t>
            </a:r>
            <a:endParaRPr/>
          </a:p>
        </p:txBody>
      </p:sp>
      <p:grpSp>
        <p:nvGrpSpPr>
          <p:cNvPr id="1540" name="Google Shape;1540;p43"/>
          <p:cNvGrpSpPr/>
          <p:nvPr/>
        </p:nvGrpSpPr>
        <p:grpSpPr>
          <a:xfrm>
            <a:off x="6515745" y="1085419"/>
            <a:ext cx="901959" cy="1126495"/>
            <a:chOff x="4892400" y="1337763"/>
            <a:chExt cx="839031" cy="1047902"/>
          </a:xfrm>
        </p:grpSpPr>
        <p:sp>
          <p:nvSpPr>
            <p:cNvPr id="1541" name="Google Shape;1541;p43"/>
            <p:cNvSpPr/>
            <p:nvPr/>
          </p:nvSpPr>
          <p:spPr>
            <a:xfrm>
              <a:off x="5408076" y="2076934"/>
              <a:ext cx="312903" cy="308730"/>
            </a:xfrm>
            <a:custGeom>
              <a:rect b="b" l="l" r="r" t="t"/>
              <a:pathLst>
                <a:path extrusionOk="0" h="8657" w="8774">
                  <a:moveTo>
                    <a:pt x="836" y="0"/>
                  </a:moveTo>
                  <a:cubicBezTo>
                    <a:pt x="172" y="0"/>
                    <a:pt x="1" y="1044"/>
                    <a:pt x="735" y="1206"/>
                  </a:cubicBezTo>
                  <a:cubicBezTo>
                    <a:pt x="909" y="1246"/>
                    <a:pt x="4955" y="2207"/>
                    <a:pt x="7491" y="8282"/>
                  </a:cubicBezTo>
                  <a:cubicBezTo>
                    <a:pt x="7585" y="8509"/>
                    <a:pt x="7799" y="8656"/>
                    <a:pt x="8052" y="8656"/>
                  </a:cubicBezTo>
                  <a:lnTo>
                    <a:pt x="8052" y="8643"/>
                  </a:lnTo>
                  <a:cubicBezTo>
                    <a:pt x="8479" y="8643"/>
                    <a:pt x="8773" y="8216"/>
                    <a:pt x="8613" y="7815"/>
                  </a:cubicBezTo>
                  <a:cubicBezTo>
                    <a:pt x="5822" y="1126"/>
                    <a:pt x="1189" y="58"/>
                    <a:pt x="989" y="17"/>
                  </a:cubicBezTo>
                  <a:cubicBezTo>
                    <a:pt x="936" y="6"/>
                    <a:pt x="885" y="0"/>
                    <a:pt x="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3"/>
            <p:cNvSpPr/>
            <p:nvPr/>
          </p:nvSpPr>
          <p:spPr>
            <a:xfrm>
              <a:off x="4942862" y="1616748"/>
              <a:ext cx="788569" cy="517035"/>
            </a:xfrm>
            <a:custGeom>
              <a:rect b="b" l="l" r="r" t="t"/>
              <a:pathLst>
                <a:path extrusionOk="0" h="14498" w="22112">
                  <a:moveTo>
                    <a:pt x="2807" y="0"/>
                  </a:moveTo>
                  <a:cubicBezTo>
                    <a:pt x="2673" y="0"/>
                    <a:pt x="2551" y="20"/>
                    <a:pt x="2444" y="63"/>
                  </a:cubicBezTo>
                  <a:cubicBezTo>
                    <a:pt x="1416" y="491"/>
                    <a:pt x="3633" y="1973"/>
                    <a:pt x="3966" y="2467"/>
                  </a:cubicBezTo>
                  <a:cubicBezTo>
                    <a:pt x="4146" y="2748"/>
                    <a:pt x="5147" y="4466"/>
                    <a:pt x="4182" y="4466"/>
                  </a:cubicBezTo>
                  <a:cubicBezTo>
                    <a:pt x="4141" y="4466"/>
                    <a:pt x="4096" y="4463"/>
                    <a:pt x="4046" y="4456"/>
                  </a:cubicBezTo>
                  <a:cubicBezTo>
                    <a:pt x="3579" y="4403"/>
                    <a:pt x="3446" y="3228"/>
                    <a:pt x="3272" y="2921"/>
                  </a:cubicBezTo>
                  <a:cubicBezTo>
                    <a:pt x="2898" y="2293"/>
                    <a:pt x="2244" y="1679"/>
                    <a:pt x="1496" y="1505"/>
                  </a:cubicBezTo>
                  <a:cubicBezTo>
                    <a:pt x="1259" y="1455"/>
                    <a:pt x="929" y="1389"/>
                    <a:pt x="629" y="1389"/>
                  </a:cubicBezTo>
                  <a:cubicBezTo>
                    <a:pt x="371" y="1389"/>
                    <a:pt x="136" y="1438"/>
                    <a:pt x="1" y="1585"/>
                  </a:cubicBezTo>
                  <a:lnTo>
                    <a:pt x="15298" y="14448"/>
                  </a:lnTo>
                  <a:lnTo>
                    <a:pt x="15298" y="14448"/>
                  </a:lnTo>
                  <a:cubicBezTo>
                    <a:pt x="17239" y="12411"/>
                    <a:pt x="22111" y="11408"/>
                    <a:pt x="21565" y="8075"/>
                  </a:cubicBezTo>
                  <a:cubicBezTo>
                    <a:pt x="21444" y="7394"/>
                    <a:pt x="20964" y="6486"/>
                    <a:pt x="20109" y="6406"/>
                  </a:cubicBezTo>
                  <a:cubicBezTo>
                    <a:pt x="20062" y="6400"/>
                    <a:pt x="20017" y="6398"/>
                    <a:pt x="19974" y="6398"/>
                  </a:cubicBezTo>
                  <a:cubicBezTo>
                    <a:pt x="19153" y="6398"/>
                    <a:pt x="19068" y="7335"/>
                    <a:pt x="18814" y="8008"/>
                  </a:cubicBezTo>
                  <a:cubicBezTo>
                    <a:pt x="18293" y="9370"/>
                    <a:pt x="18026" y="11653"/>
                    <a:pt x="16157" y="12067"/>
                  </a:cubicBezTo>
                  <a:cubicBezTo>
                    <a:pt x="16025" y="12095"/>
                    <a:pt x="15908" y="12108"/>
                    <a:pt x="15805" y="12108"/>
                  </a:cubicBezTo>
                  <a:cubicBezTo>
                    <a:pt x="14793" y="12108"/>
                    <a:pt x="15117" y="10831"/>
                    <a:pt x="15529" y="10104"/>
                  </a:cubicBezTo>
                  <a:cubicBezTo>
                    <a:pt x="16891" y="7768"/>
                    <a:pt x="19442" y="5551"/>
                    <a:pt x="17479" y="2827"/>
                  </a:cubicBezTo>
                  <a:cubicBezTo>
                    <a:pt x="17158" y="2385"/>
                    <a:pt x="16372" y="1450"/>
                    <a:pt x="15672" y="1450"/>
                  </a:cubicBezTo>
                  <a:cubicBezTo>
                    <a:pt x="15525" y="1450"/>
                    <a:pt x="15383" y="1491"/>
                    <a:pt x="15249" y="1585"/>
                  </a:cubicBezTo>
                  <a:cubicBezTo>
                    <a:pt x="14381" y="2200"/>
                    <a:pt x="14888" y="4029"/>
                    <a:pt x="15049" y="4750"/>
                  </a:cubicBezTo>
                  <a:cubicBezTo>
                    <a:pt x="15356" y="6219"/>
                    <a:pt x="15836" y="8021"/>
                    <a:pt x="14915" y="9437"/>
                  </a:cubicBezTo>
                  <a:cubicBezTo>
                    <a:pt x="14629" y="9861"/>
                    <a:pt x="13806" y="10471"/>
                    <a:pt x="13158" y="10471"/>
                  </a:cubicBezTo>
                  <a:cubicBezTo>
                    <a:pt x="12869" y="10471"/>
                    <a:pt x="12615" y="10350"/>
                    <a:pt x="12458" y="10037"/>
                  </a:cubicBezTo>
                  <a:cubicBezTo>
                    <a:pt x="12044" y="9223"/>
                    <a:pt x="13313" y="7687"/>
                    <a:pt x="13647" y="6966"/>
                  </a:cubicBezTo>
                  <a:cubicBezTo>
                    <a:pt x="14181" y="5831"/>
                    <a:pt x="14221" y="4536"/>
                    <a:pt x="13767" y="3375"/>
                  </a:cubicBezTo>
                  <a:cubicBezTo>
                    <a:pt x="13393" y="2373"/>
                    <a:pt x="12445" y="1038"/>
                    <a:pt x="11310" y="704"/>
                  </a:cubicBezTo>
                  <a:cubicBezTo>
                    <a:pt x="11113" y="646"/>
                    <a:pt x="10952" y="619"/>
                    <a:pt x="10821" y="619"/>
                  </a:cubicBezTo>
                  <a:cubicBezTo>
                    <a:pt x="10350" y="619"/>
                    <a:pt x="10285" y="982"/>
                    <a:pt x="10442" y="1599"/>
                  </a:cubicBezTo>
                  <a:cubicBezTo>
                    <a:pt x="10950" y="3615"/>
                    <a:pt x="13433" y="5725"/>
                    <a:pt x="11577" y="7861"/>
                  </a:cubicBezTo>
                  <a:cubicBezTo>
                    <a:pt x="11270" y="8215"/>
                    <a:pt x="11013" y="8380"/>
                    <a:pt x="10805" y="8380"/>
                  </a:cubicBezTo>
                  <a:cubicBezTo>
                    <a:pt x="10535" y="8380"/>
                    <a:pt x="10348" y="8100"/>
                    <a:pt x="10242" y="7594"/>
                  </a:cubicBezTo>
                  <a:cubicBezTo>
                    <a:pt x="10082" y="6779"/>
                    <a:pt x="10562" y="5978"/>
                    <a:pt x="10642" y="5177"/>
                  </a:cubicBezTo>
                  <a:cubicBezTo>
                    <a:pt x="10776" y="3829"/>
                    <a:pt x="10482" y="2707"/>
                    <a:pt x="9548" y="1692"/>
                  </a:cubicBezTo>
                  <a:cubicBezTo>
                    <a:pt x="9222" y="1345"/>
                    <a:pt x="7626" y="84"/>
                    <a:pt x="6696" y="84"/>
                  </a:cubicBezTo>
                  <a:cubicBezTo>
                    <a:pt x="6518" y="84"/>
                    <a:pt x="6365" y="130"/>
                    <a:pt x="6250" y="237"/>
                  </a:cubicBezTo>
                  <a:cubicBezTo>
                    <a:pt x="5876" y="571"/>
                    <a:pt x="6770" y="1505"/>
                    <a:pt x="6997" y="1799"/>
                  </a:cubicBezTo>
                  <a:cubicBezTo>
                    <a:pt x="7772" y="2841"/>
                    <a:pt x="8146" y="3522"/>
                    <a:pt x="7999" y="4910"/>
                  </a:cubicBezTo>
                  <a:cubicBezTo>
                    <a:pt x="7943" y="5422"/>
                    <a:pt x="7706" y="5998"/>
                    <a:pt x="7355" y="5998"/>
                  </a:cubicBezTo>
                  <a:cubicBezTo>
                    <a:pt x="7202" y="5998"/>
                    <a:pt x="7027" y="5889"/>
                    <a:pt x="6837" y="5618"/>
                  </a:cubicBezTo>
                  <a:cubicBezTo>
                    <a:pt x="6463" y="5084"/>
                    <a:pt x="6677" y="3989"/>
                    <a:pt x="6557" y="3375"/>
                  </a:cubicBezTo>
                  <a:cubicBezTo>
                    <a:pt x="6370" y="2373"/>
                    <a:pt x="5809" y="1492"/>
                    <a:pt x="4994" y="891"/>
                  </a:cubicBezTo>
                  <a:cubicBezTo>
                    <a:pt x="4555" y="564"/>
                    <a:pt x="3526" y="0"/>
                    <a:pt x="2807" y="0"/>
                  </a:cubicBezTo>
                  <a:close/>
                  <a:moveTo>
                    <a:pt x="15298" y="14448"/>
                  </a:moveTo>
                  <a:cubicBezTo>
                    <a:pt x="15295" y="14451"/>
                    <a:pt x="15292" y="14454"/>
                    <a:pt x="15289" y="14457"/>
                  </a:cubicBezTo>
                  <a:lnTo>
                    <a:pt x="15356" y="14497"/>
                  </a:lnTo>
                  <a:lnTo>
                    <a:pt x="15298" y="1444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3"/>
            <p:cNvSpPr/>
            <p:nvPr/>
          </p:nvSpPr>
          <p:spPr>
            <a:xfrm>
              <a:off x="4892400" y="1669957"/>
              <a:ext cx="600949" cy="697202"/>
            </a:xfrm>
            <a:custGeom>
              <a:rect b="b" l="l" r="r" t="t"/>
              <a:pathLst>
                <a:path extrusionOk="0" h="19550" w="16851">
                  <a:moveTo>
                    <a:pt x="16797" y="12871"/>
                  </a:moveTo>
                  <a:cubicBezTo>
                    <a:pt x="16796" y="12873"/>
                    <a:pt x="16795" y="12875"/>
                    <a:pt x="16793" y="12876"/>
                  </a:cubicBezTo>
                  <a:lnTo>
                    <a:pt x="16793" y="12876"/>
                  </a:lnTo>
                  <a:lnTo>
                    <a:pt x="16851" y="12925"/>
                  </a:lnTo>
                  <a:lnTo>
                    <a:pt x="16797" y="12871"/>
                  </a:lnTo>
                  <a:close/>
                  <a:moveTo>
                    <a:pt x="1496" y="0"/>
                  </a:moveTo>
                  <a:lnTo>
                    <a:pt x="1496" y="0"/>
                  </a:lnTo>
                  <a:cubicBezTo>
                    <a:pt x="1202" y="307"/>
                    <a:pt x="1442" y="1015"/>
                    <a:pt x="1603" y="1415"/>
                  </a:cubicBezTo>
                  <a:cubicBezTo>
                    <a:pt x="1870" y="2096"/>
                    <a:pt x="2591" y="2644"/>
                    <a:pt x="3285" y="2911"/>
                  </a:cubicBezTo>
                  <a:cubicBezTo>
                    <a:pt x="3632" y="3044"/>
                    <a:pt x="4874" y="3044"/>
                    <a:pt x="4994" y="3458"/>
                  </a:cubicBezTo>
                  <a:cubicBezTo>
                    <a:pt x="5117" y="3900"/>
                    <a:pt x="4862" y="4040"/>
                    <a:pt x="4490" y="4040"/>
                  </a:cubicBezTo>
                  <a:cubicBezTo>
                    <a:pt x="3930" y="4040"/>
                    <a:pt x="3104" y="3720"/>
                    <a:pt x="2911" y="3632"/>
                  </a:cubicBezTo>
                  <a:cubicBezTo>
                    <a:pt x="2467" y="3431"/>
                    <a:pt x="1236" y="2183"/>
                    <a:pt x="584" y="2183"/>
                  </a:cubicBezTo>
                  <a:cubicBezTo>
                    <a:pt x="412" y="2183"/>
                    <a:pt x="281" y="2270"/>
                    <a:pt x="214" y="2484"/>
                  </a:cubicBezTo>
                  <a:cubicBezTo>
                    <a:pt x="0" y="3151"/>
                    <a:pt x="908" y="4353"/>
                    <a:pt x="1376" y="4780"/>
                  </a:cubicBezTo>
                  <a:cubicBezTo>
                    <a:pt x="2137" y="5501"/>
                    <a:pt x="3125" y="5915"/>
                    <a:pt x="4166" y="5968"/>
                  </a:cubicBezTo>
                  <a:cubicBezTo>
                    <a:pt x="4204" y="5971"/>
                    <a:pt x="4244" y="5972"/>
                    <a:pt x="4285" y="5972"/>
                  </a:cubicBezTo>
                  <a:cubicBezTo>
                    <a:pt x="4728" y="5972"/>
                    <a:pt x="5331" y="5846"/>
                    <a:pt x="5854" y="5846"/>
                  </a:cubicBezTo>
                  <a:cubicBezTo>
                    <a:pt x="6113" y="5846"/>
                    <a:pt x="6352" y="5877"/>
                    <a:pt x="6543" y="5968"/>
                  </a:cubicBezTo>
                  <a:cubicBezTo>
                    <a:pt x="7558" y="6449"/>
                    <a:pt x="6703" y="6970"/>
                    <a:pt x="5942" y="7130"/>
                  </a:cubicBezTo>
                  <a:cubicBezTo>
                    <a:pt x="5537" y="7217"/>
                    <a:pt x="5186" y="7258"/>
                    <a:pt x="4864" y="7258"/>
                  </a:cubicBezTo>
                  <a:cubicBezTo>
                    <a:pt x="4049" y="7258"/>
                    <a:pt x="3420" y="6996"/>
                    <a:pt x="2577" y="6556"/>
                  </a:cubicBezTo>
                  <a:cubicBezTo>
                    <a:pt x="2313" y="6429"/>
                    <a:pt x="1569" y="5932"/>
                    <a:pt x="1119" y="5932"/>
                  </a:cubicBezTo>
                  <a:cubicBezTo>
                    <a:pt x="1002" y="5932"/>
                    <a:pt x="905" y="5966"/>
                    <a:pt x="842" y="6049"/>
                  </a:cubicBezTo>
                  <a:cubicBezTo>
                    <a:pt x="241" y="6810"/>
                    <a:pt x="2284" y="8666"/>
                    <a:pt x="2764" y="8986"/>
                  </a:cubicBezTo>
                  <a:cubicBezTo>
                    <a:pt x="3561" y="9508"/>
                    <a:pt x="4383" y="9741"/>
                    <a:pt x="5269" y="9741"/>
                  </a:cubicBezTo>
                  <a:cubicBezTo>
                    <a:pt x="5675" y="9741"/>
                    <a:pt x="6094" y="9692"/>
                    <a:pt x="6530" y="9600"/>
                  </a:cubicBezTo>
                  <a:cubicBezTo>
                    <a:pt x="7333" y="9447"/>
                    <a:pt x="8075" y="8929"/>
                    <a:pt x="8896" y="8929"/>
                  </a:cubicBezTo>
                  <a:cubicBezTo>
                    <a:pt x="8935" y="8929"/>
                    <a:pt x="8974" y="8930"/>
                    <a:pt x="9013" y="8933"/>
                  </a:cubicBezTo>
                  <a:cubicBezTo>
                    <a:pt x="9975" y="8999"/>
                    <a:pt x="10228" y="9400"/>
                    <a:pt x="9467" y="10161"/>
                  </a:cubicBezTo>
                  <a:cubicBezTo>
                    <a:pt x="8824" y="10800"/>
                    <a:pt x="8131" y="11023"/>
                    <a:pt x="7415" y="11023"/>
                  </a:cubicBezTo>
                  <a:cubicBezTo>
                    <a:pt x="5885" y="11023"/>
                    <a:pt x="4251" y="10004"/>
                    <a:pt x="2778" y="9841"/>
                  </a:cubicBezTo>
                  <a:cubicBezTo>
                    <a:pt x="2648" y="9826"/>
                    <a:pt x="2530" y="9819"/>
                    <a:pt x="2423" y="9819"/>
                  </a:cubicBezTo>
                  <a:cubicBezTo>
                    <a:pt x="1831" y="9819"/>
                    <a:pt x="1619" y="10060"/>
                    <a:pt x="1937" y="10762"/>
                  </a:cubicBezTo>
                  <a:cubicBezTo>
                    <a:pt x="2417" y="11790"/>
                    <a:pt x="3926" y="12524"/>
                    <a:pt x="5021" y="12765"/>
                  </a:cubicBezTo>
                  <a:cubicBezTo>
                    <a:pt x="5395" y="12847"/>
                    <a:pt x="5776" y="12888"/>
                    <a:pt x="6155" y="12888"/>
                  </a:cubicBezTo>
                  <a:cubicBezTo>
                    <a:pt x="7060" y="12888"/>
                    <a:pt x="7960" y="12656"/>
                    <a:pt x="8759" y="12204"/>
                  </a:cubicBezTo>
                  <a:cubicBezTo>
                    <a:pt x="9403" y="11852"/>
                    <a:pt x="10663" y="10684"/>
                    <a:pt x="11569" y="10684"/>
                  </a:cubicBezTo>
                  <a:cubicBezTo>
                    <a:pt x="11660" y="10684"/>
                    <a:pt x="11748" y="10696"/>
                    <a:pt x="11830" y="10722"/>
                  </a:cubicBezTo>
                  <a:cubicBezTo>
                    <a:pt x="12952" y="11082"/>
                    <a:pt x="12084" y="12658"/>
                    <a:pt x="11497" y="13112"/>
                  </a:cubicBezTo>
                  <a:cubicBezTo>
                    <a:pt x="10667" y="13746"/>
                    <a:pt x="9619" y="13905"/>
                    <a:pt x="8571" y="13905"/>
                  </a:cubicBezTo>
                  <a:cubicBezTo>
                    <a:pt x="7898" y="13905"/>
                    <a:pt x="7225" y="13840"/>
                    <a:pt x="6610" y="13793"/>
                  </a:cubicBezTo>
                  <a:cubicBezTo>
                    <a:pt x="6300" y="13771"/>
                    <a:pt x="5800" y="13718"/>
                    <a:pt x="5277" y="13718"/>
                  </a:cubicBezTo>
                  <a:cubicBezTo>
                    <a:pt x="4492" y="13718"/>
                    <a:pt x="3654" y="13838"/>
                    <a:pt x="3325" y="14367"/>
                  </a:cubicBezTo>
                  <a:cubicBezTo>
                    <a:pt x="2844" y="15168"/>
                    <a:pt x="4286" y="16009"/>
                    <a:pt x="4901" y="16316"/>
                  </a:cubicBezTo>
                  <a:cubicBezTo>
                    <a:pt x="5545" y="16636"/>
                    <a:pt x="6143" y="16771"/>
                    <a:pt x="6707" y="16771"/>
                  </a:cubicBezTo>
                  <a:cubicBezTo>
                    <a:pt x="8830" y="16771"/>
                    <a:pt x="10467" y="14853"/>
                    <a:pt x="12271" y="13619"/>
                  </a:cubicBezTo>
                  <a:cubicBezTo>
                    <a:pt x="12673" y="13342"/>
                    <a:pt x="13268" y="13072"/>
                    <a:pt x="13728" y="13072"/>
                  </a:cubicBezTo>
                  <a:cubicBezTo>
                    <a:pt x="14155" y="13072"/>
                    <a:pt x="14465" y="13305"/>
                    <a:pt x="14394" y="13980"/>
                  </a:cubicBezTo>
                  <a:cubicBezTo>
                    <a:pt x="14194" y="15782"/>
                    <a:pt x="11830" y="16316"/>
                    <a:pt x="10469" y="16957"/>
                  </a:cubicBezTo>
                  <a:cubicBezTo>
                    <a:pt x="9761" y="17291"/>
                    <a:pt x="8719" y="17491"/>
                    <a:pt x="8946" y="18373"/>
                  </a:cubicBezTo>
                  <a:cubicBezTo>
                    <a:pt x="9133" y="19160"/>
                    <a:pt x="10135" y="19521"/>
                    <a:pt x="10856" y="19548"/>
                  </a:cubicBezTo>
                  <a:cubicBezTo>
                    <a:pt x="10900" y="19549"/>
                    <a:pt x="10944" y="19550"/>
                    <a:pt x="10988" y="19550"/>
                  </a:cubicBezTo>
                  <a:cubicBezTo>
                    <a:pt x="14430" y="19550"/>
                    <a:pt x="14911" y="14909"/>
                    <a:pt x="16793" y="12876"/>
                  </a:cubicBezTo>
                  <a:lnTo>
                    <a:pt x="16793" y="12876"/>
                  </a:lnTo>
                  <a:lnTo>
                    <a:pt x="14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3"/>
            <p:cNvSpPr/>
            <p:nvPr/>
          </p:nvSpPr>
          <p:spPr>
            <a:xfrm>
              <a:off x="5491419" y="1902439"/>
              <a:ext cx="154989" cy="189475"/>
            </a:xfrm>
            <a:custGeom>
              <a:rect b="b" l="l" r="r" t="t"/>
              <a:pathLst>
                <a:path extrusionOk="0" h="5313" w="4346">
                  <a:moveTo>
                    <a:pt x="2444" y="1"/>
                  </a:moveTo>
                  <a:cubicBezTo>
                    <a:pt x="2051" y="1"/>
                    <a:pt x="1926" y="558"/>
                    <a:pt x="1683" y="1078"/>
                  </a:cubicBezTo>
                  <a:cubicBezTo>
                    <a:pt x="1402" y="1666"/>
                    <a:pt x="1095" y="2240"/>
                    <a:pt x="748" y="2787"/>
                  </a:cubicBezTo>
                  <a:cubicBezTo>
                    <a:pt x="361" y="3388"/>
                    <a:pt x="0" y="4256"/>
                    <a:pt x="294" y="4764"/>
                  </a:cubicBezTo>
                  <a:cubicBezTo>
                    <a:pt x="423" y="5117"/>
                    <a:pt x="637" y="5272"/>
                    <a:pt x="943" y="5272"/>
                  </a:cubicBezTo>
                  <a:cubicBezTo>
                    <a:pt x="1019" y="5272"/>
                    <a:pt x="1101" y="5263"/>
                    <a:pt x="1189" y="5244"/>
                  </a:cubicBezTo>
                  <a:cubicBezTo>
                    <a:pt x="1830" y="5084"/>
                    <a:pt x="1950" y="4443"/>
                    <a:pt x="2083" y="3882"/>
                  </a:cubicBezTo>
                  <a:cubicBezTo>
                    <a:pt x="2217" y="3375"/>
                    <a:pt x="2190" y="1639"/>
                    <a:pt x="2551" y="1359"/>
                  </a:cubicBezTo>
                  <a:lnTo>
                    <a:pt x="2551" y="1359"/>
                  </a:lnTo>
                  <a:cubicBezTo>
                    <a:pt x="3579" y="2267"/>
                    <a:pt x="2511" y="4350"/>
                    <a:pt x="3539" y="5244"/>
                  </a:cubicBezTo>
                  <a:cubicBezTo>
                    <a:pt x="3586" y="5291"/>
                    <a:pt x="3644" y="5312"/>
                    <a:pt x="3705" y="5312"/>
                  </a:cubicBezTo>
                  <a:cubicBezTo>
                    <a:pt x="3993" y="5312"/>
                    <a:pt x="4346" y="4850"/>
                    <a:pt x="3873" y="4443"/>
                  </a:cubicBezTo>
                  <a:cubicBezTo>
                    <a:pt x="3258" y="3896"/>
                    <a:pt x="3445" y="437"/>
                    <a:pt x="2724" y="77"/>
                  </a:cubicBezTo>
                  <a:cubicBezTo>
                    <a:pt x="2617" y="25"/>
                    <a:pt x="2525" y="1"/>
                    <a:pt x="24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a:off x="5117643" y="1472316"/>
              <a:ext cx="188120" cy="192114"/>
            </a:xfrm>
            <a:custGeom>
              <a:rect b="b" l="l" r="r" t="t"/>
              <a:pathLst>
                <a:path extrusionOk="0" h="5387" w="5275">
                  <a:moveTo>
                    <a:pt x="3258" y="1"/>
                  </a:moveTo>
                  <a:lnTo>
                    <a:pt x="3258" y="1"/>
                  </a:lnTo>
                  <a:cubicBezTo>
                    <a:pt x="3765" y="1269"/>
                    <a:pt x="3845" y="2791"/>
                    <a:pt x="4366" y="4060"/>
                  </a:cubicBezTo>
                  <a:cubicBezTo>
                    <a:pt x="4302" y="4100"/>
                    <a:pt x="4204" y="4116"/>
                    <a:pt x="4083" y="4116"/>
                  </a:cubicBezTo>
                  <a:cubicBezTo>
                    <a:pt x="3470" y="4116"/>
                    <a:pt x="2264" y="3691"/>
                    <a:pt x="1829" y="3646"/>
                  </a:cubicBezTo>
                  <a:cubicBezTo>
                    <a:pt x="1618" y="3627"/>
                    <a:pt x="1399" y="3601"/>
                    <a:pt x="1189" y="3601"/>
                  </a:cubicBezTo>
                  <a:cubicBezTo>
                    <a:pt x="816" y="3601"/>
                    <a:pt x="471" y="3683"/>
                    <a:pt x="240" y="4033"/>
                  </a:cubicBezTo>
                  <a:cubicBezTo>
                    <a:pt x="0" y="4407"/>
                    <a:pt x="27" y="4741"/>
                    <a:pt x="387" y="5035"/>
                  </a:cubicBezTo>
                  <a:cubicBezTo>
                    <a:pt x="615" y="5294"/>
                    <a:pt x="1032" y="5387"/>
                    <a:pt x="1478" y="5387"/>
                  </a:cubicBezTo>
                  <a:cubicBezTo>
                    <a:pt x="1790" y="5387"/>
                    <a:pt x="2117" y="5341"/>
                    <a:pt x="2403" y="5275"/>
                  </a:cubicBezTo>
                  <a:cubicBezTo>
                    <a:pt x="3044" y="5128"/>
                    <a:pt x="3685" y="5035"/>
                    <a:pt x="4339" y="4968"/>
                  </a:cubicBezTo>
                  <a:cubicBezTo>
                    <a:pt x="5020" y="4901"/>
                    <a:pt x="5274" y="4661"/>
                    <a:pt x="5194" y="3953"/>
                  </a:cubicBezTo>
                  <a:cubicBezTo>
                    <a:pt x="5101" y="3165"/>
                    <a:pt x="4607" y="2351"/>
                    <a:pt x="4313" y="1590"/>
                  </a:cubicBezTo>
                  <a:cubicBezTo>
                    <a:pt x="4032" y="895"/>
                    <a:pt x="4019" y="255"/>
                    <a:pt x="3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a:off x="5139147" y="1337763"/>
              <a:ext cx="158092" cy="199104"/>
            </a:xfrm>
            <a:custGeom>
              <a:rect b="b" l="l" r="r" t="t"/>
              <a:pathLst>
                <a:path extrusionOk="0" h="5583" w="4433">
                  <a:moveTo>
                    <a:pt x="1139" y="0"/>
                  </a:moveTo>
                  <a:cubicBezTo>
                    <a:pt x="1052" y="0"/>
                    <a:pt x="957" y="24"/>
                    <a:pt x="852" y="75"/>
                  </a:cubicBezTo>
                  <a:cubicBezTo>
                    <a:pt x="452" y="1264"/>
                    <a:pt x="3616" y="3680"/>
                    <a:pt x="1600" y="4562"/>
                  </a:cubicBezTo>
                  <a:cubicBezTo>
                    <a:pt x="1423" y="4631"/>
                    <a:pt x="1176" y="4642"/>
                    <a:pt x="904" y="4642"/>
                  </a:cubicBezTo>
                  <a:cubicBezTo>
                    <a:pt x="765" y="4642"/>
                    <a:pt x="619" y="4639"/>
                    <a:pt x="473" y="4639"/>
                  </a:cubicBezTo>
                  <a:cubicBezTo>
                    <a:pt x="408" y="4639"/>
                    <a:pt x="343" y="4640"/>
                    <a:pt x="278" y="4642"/>
                  </a:cubicBezTo>
                  <a:cubicBezTo>
                    <a:pt x="139" y="4957"/>
                    <a:pt x="1" y="5583"/>
                    <a:pt x="493" y="5583"/>
                  </a:cubicBezTo>
                  <a:cubicBezTo>
                    <a:pt x="522" y="5583"/>
                    <a:pt x="552" y="5581"/>
                    <a:pt x="585" y="5576"/>
                  </a:cubicBezTo>
                  <a:cubicBezTo>
                    <a:pt x="839" y="5550"/>
                    <a:pt x="1173" y="5042"/>
                    <a:pt x="1440" y="4909"/>
                  </a:cubicBezTo>
                  <a:cubicBezTo>
                    <a:pt x="1694" y="4762"/>
                    <a:pt x="1974" y="4668"/>
                    <a:pt x="2268" y="4615"/>
                  </a:cubicBezTo>
                  <a:cubicBezTo>
                    <a:pt x="2342" y="4604"/>
                    <a:pt x="2427" y="4602"/>
                    <a:pt x="2516" y="4602"/>
                  </a:cubicBezTo>
                  <a:cubicBezTo>
                    <a:pt x="2559" y="4602"/>
                    <a:pt x="2602" y="4602"/>
                    <a:pt x="2645" y="4602"/>
                  </a:cubicBezTo>
                  <a:cubicBezTo>
                    <a:pt x="2836" y="4602"/>
                    <a:pt x="3029" y="4594"/>
                    <a:pt x="3162" y="4508"/>
                  </a:cubicBezTo>
                  <a:cubicBezTo>
                    <a:pt x="3683" y="4174"/>
                    <a:pt x="3509" y="3080"/>
                    <a:pt x="3683" y="2559"/>
                  </a:cubicBezTo>
                  <a:cubicBezTo>
                    <a:pt x="3830" y="2118"/>
                    <a:pt x="4217" y="1838"/>
                    <a:pt x="4337" y="1411"/>
                  </a:cubicBezTo>
                  <a:cubicBezTo>
                    <a:pt x="4433" y="1021"/>
                    <a:pt x="4230" y="760"/>
                    <a:pt x="3985" y="760"/>
                  </a:cubicBezTo>
                  <a:cubicBezTo>
                    <a:pt x="3852" y="760"/>
                    <a:pt x="3707" y="836"/>
                    <a:pt x="3590" y="1010"/>
                  </a:cubicBezTo>
                  <a:cubicBezTo>
                    <a:pt x="3109" y="1691"/>
                    <a:pt x="3750" y="2679"/>
                    <a:pt x="3082" y="3307"/>
                  </a:cubicBezTo>
                  <a:cubicBezTo>
                    <a:pt x="2077" y="2988"/>
                    <a:pt x="2119" y="0"/>
                    <a:pt x="11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a:off x="5026205" y="1651162"/>
              <a:ext cx="503341" cy="423564"/>
            </a:xfrm>
            <a:custGeom>
              <a:rect b="b" l="l" r="r" t="t"/>
              <a:pathLst>
                <a:path extrusionOk="0" h="11877" w="14114">
                  <a:moveTo>
                    <a:pt x="2679" y="1"/>
                  </a:moveTo>
                  <a:cubicBezTo>
                    <a:pt x="2507" y="1"/>
                    <a:pt x="2339" y="15"/>
                    <a:pt x="2177" y="46"/>
                  </a:cubicBezTo>
                  <a:cubicBezTo>
                    <a:pt x="1429" y="193"/>
                    <a:pt x="855" y="981"/>
                    <a:pt x="187" y="1261"/>
                  </a:cubicBezTo>
                  <a:lnTo>
                    <a:pt x="0" y="1181"/>
                  </a:lnTo>
                  <a:lnTo>
                    <a:pt x="0" y="1181"/>
                  </a:lnTo>
                  <a:cubicBezTo>
                    <a:pt x="2417" y="2410"/>
                    <a:pt x="2711" y="5454"/>
                    <a:pt x="4727" y="7190"/>
                  </a:cubicBezTo>
                  <a:cubicBezTo>
                    <a:pt x="6663" y="8872"/>
                    <a:pt x="9000" y="10034"/>
                    <a:pt x="11523" y="10581"/>
                  </a:cubicBezTo>
                  <a:cubicBezTo>
                    <a:pt x="12231" y="10755"/>
                    <a:pt x="13099" y="10915"/>
                    <a:pt x="13166" y="11876"/>
                  </a:cubicBezTo>
                  <a:lnTo>
                    <a:pt x="14114" y="10020"/>
                  </a:lnTo>
                  <a:lnTo>
                    <a:pt x="14114" y="10020"/>
                  </a:lnTo>
                  <a:cubicBezTo>
                    <a:pt x="13869" y="10073"/>
                    <a:pt x="13636" y="10097"/>
                    <a:pt x="13415" y="10097"/>
                  </a:cubicBezTo>
                  <a:cubicBezTo>
                    <a:pt x="11302" y="10097"/>
                    <a:pt x="10295" y="7897"/>
                    <a:pt x="10295" y="7897"/>
                  </a:cubicBezTo>
                  <a:cubicBezTo>
                    <a:pt x="9334" y="6682"/>
                    <a:pt x="8880" y="5080"/>
                    <a:pt x="8239" y="3611"/>
                  </a:cubicBezTo>
                  <a:cubicBezTo>
                    <a:pt x="7878" y="2730"/>
                    <a:pt x="7251" y="1982"/>
                    <a:pt x="6463" y="1448"/>
                  </a:cubicBezTo>
                  <a:cubicBezTo>
                    <a:pt x="5484" y="823"/>
                    <a:pt x="3975" y="1"/>
                    <a:pt x="2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a:off x="5189538" y="1667068"/>
              <a:ext cx="21932" cy="16226"/>
            </a:xfrm>
            <a:custGeom>
              <a:rect b="b" l="l" r="r" t="t"/>
              <a:pathLst>
                <a:path extrusionOk="0" h="455" w="615">
                  <a:moveTo>
                    <a:pt x="0" y="1"/>
                  </a:moveTo>
                  <a:lnTo>
                    <a:pt x="0" y="1"/>
                  </a:lnTo>
                  <a:cubicBezTo>
                    <a:pt x="200" y="148"/>
                    <a:pt x="401" y="295"/>
                    <a:pt x="588" y="455"/>
                  </a:cubicBezTo>
                  <a:cubicBezTo>
                    <a:pt x="588" y="401"/>
                    <a:pt x="601" y="348"/>
                    <a:pt x="614" y="281"/>
                  </a:cubicBezTo>
                  <a:cubicBezTo>
                    <a:pt x="414" y="188"/>
                    <a:pt x="214" y="94"/>
                    <a:pt x="0" y="1"/>
                  </a:cubicBez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a:off x="5026668" y="1670420"/>
              <a:ext cx="490966" cy="404306"/>
            </a:xfrm>
            <a:custGeom>
              <a:rect b="b" l="l" r="r" t="t"/>
              <a:pathLst>
                <a:path extrusionOk="0" h="11337" w="13767">
                  <a:moveTo>
                    <a:pt x="1229" y="0"/>
                  </a:moveTo>
                  <a:cubicBezTo>
                    <a:pt x="882" y="267"/>
                    <a:pt x="548" y="575"/>
                    <a:pt x="174" y="721"/>
                  </a:cubicBezTo>
                  <a:lnTo>
                    <a:pt x="1" y="641"/>
                  </a:lnTo>
                  <a:lnTo>
                    <a:pt x="1" y="641"/>
                  </a:lnTo>
                  <a:cubicBezTo>
                    <a:pt x="2404" y="1870"/>
                    <a:pt x="2698" y="4914"/>
                    <a:pt x="4714" y="6650"/>
                  </a:cubicBezTo>
                  <a:cubicBezTo>
                    <a:pt x="6663" y="8332"/>
                    <a:pt x="9000" y="9494"/>
                    <a:pt x="11510" y="10041"/>
                  </a:cubicBezTo>
                  <a:cubicBezTo>
                    <a:pt x="12231" y="10215"/>
                    <a:pt x="13086" y="10375"/>
                    <a:pt x="13153" y="11336"/>
                  </a:cubicBezTo>
                  <a:lnTo>
                    <a:pt x="13767" y="10135"/>
                  </a:lnTo>
                  <a:cubicBezTo>
                    <a:pt x="13607" y="10121"/>
                    <a:pt x="13446" y="10108"/>
                    <a:pt x="13286" y="10095"/>
                  </a:cubicBezTo>
                  <a:cubicBezTo>
                    <a:pt x="12538" y="9988"/>
                    <a:pt x="11844" y="9681"/>
                    <a:pt x="11150" y="9414"/>
                  </a:cubicBezTo>
                  <a:cubicBezTo>
                    <a:pt x="10255" y="9066"/>
                    <a:pt x="9334" y="8773"/>
                    <a:pt x="8493" y="8292"/>
                  </a:cubicBezTo>
                  <a:cubicBezTo>
                    <a:pt x="7531" y="7758"/>
                    <a:pt x="6744" y="6957"/>
                    <a:pt x="6223" y="5982"/>
                  </a:cubicBezTo>
                  <a:cubicBezTo>
                    <a:pt x="5756" y="5101"/>
                    <a:pt x="5462" y="4140"/>
                    <a:pt x="5048" y="3232"/>
                  </a:cubicBezTo>
                  <a:cubicBezTo>
                    <a:pt x="4901" y="2898"/>
                    <a:pt x="4701" y="2591"/>
                    <a:pt x="4487" y="2310"/>
                  </a:cubicBezTo>
                  <a:cubicBezTo>
                    <a:pt x="4193" y="1990"/>
                    <a:pt x="3873" y="1696"/>
                    <a:pt x="3512" y="1456"/>
                  </a:cubicBezTo>
                  <a:cubicBezTo>
                    <a:pt x="2912" y="1069"/>
                    <a:pt x="2271" y="708"/>
                    <a:pt x="1630" y="401"/>
                  </a:cubicBezTo>
                  <a:cubicBezTo>
                    <a:pt x="1456" y="307"/>
                    <a:pt x="1323" y="174"/>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a:off x="5004094" y="1528984"/>
              <a:ext cx="159768" cy="138228"/>
            </a:xfrm>
            <a:custGeom>
              <a:rect b="b" l="l" r="r" t="t"/>
              <a:pathLst>
                <a:path extrusionOk="0" h="3876" w="4480">
                  <a:moveTo>
                    <a:pt x="2265" y="0"/>
                  </a:moveTo>
                  <a:cubicBezTo>
                    <a:pt x="1039" y="0"/>
                    <a:pt x="1" y="1208"/>
                    <a:pt x="433" y="2538"/>
                  </a:cubicBezTo>
                  <a:cubicBezTo>
                    <a:pt x="712" y="3417"/>
                    <a:pt x="1489" y="3876"/>
                    <a:pt x="2270" y="3876"/>
                  </a:cubicBezTo>
                  <a:cubicBezTo>
                    <a:pt x="2946" y="3876"/>
                    <a:pt x="3626" y="3531"/>
                    <a:pt x="3985" y="2818"/>
                  </a:cubicBezTo>
                  <a:cubicBezTo>
                    <a:pt x="4479" y="1870"/>
                    <a:pt x="4092" y="708"/>
                    <a:pt x="3144" y="214"/>
                  </a:cubicBezTo>
                  <a:cubicBezTo>
                    <a:pt x="2852" y="67"/>
                    <a:pt x="2553" y="0"/>
                    <a:pt x="2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a:off x="5028594" y="1535688"/>
              <a:ext cx="141937" cy="125675"/>
            </a:xfrm>
            <a:custGeom>
              <a:rect b="b" l="l" r="r" t="t"/>
              <a:pathLst>
                <a:path extrusionOk="0" h="3524" w="3980">
                  <a:moveTo>
                    <a:pt x="1990" y="1"/>
                  </a:moveTo>
                  <a:cubicBezTo>
                    <a:pt x="1617" y="1"/>
                    <a:pt x="1241" y="118"/>
                    <a:pt x="921" y="360"/>
                  </a:cubicBezTo>
                  <a:cubicBezTo>
                    <a:pt x="147" y="948"/>
                    <a:pt x="0" y="2056"/>
                    <a:pt x="588" y="2830"/>
                  </a:cubicBezTo>
                  <a:cubicBezTo>
                    <a:pt x="933" y="3285"/>
                    <a:pt x="1458" y="3524"/>
                    <a:pt x="1989" y="3524"/>
                  </a:cubicBezTo>
                  <a:cubicBezTo>
                    <a:pt x="2362" y="3524"/>
                    <a:pt x="2738" y="3406"/>
                    <a:pt x="3058" y="3164"/>
                  </a:cubicBezTo>
                  <a:cubicBezTo>
                    <a:pt x="3832" y="2577"/>
                    <a:pt x="3979" y="1468"/>
                    <a:pt x="3392" y="694"/>
                  </a:cubicBezTo>
                  <a:cubicBezTo>
                    <a:pt x="3046" y="239"/>
                    <a:pt x="2521" y="1"/>
                    <a:pt x="19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a:off x="4972854" y="1599773"/>
              <a:ext cx="255771" cy="172286"/>
            </a:xfrm>
            <a:custGeom>
              <a:rect b="b" l="l" r="r" t="t"/>
              <a:pathLst>
                <a:path extrusionOk="0" h="4831" w="7172">
                  <a:moveTo>
                    <a:pt x="1605" y="0"/>
                  </a:moveTo>
                  <a:cubicBezTo>
                    <a:pt x="1094" y="0"/>
                    <a:pt x="602" y="277"/>
                    <a:pt x="348" y="766"/>
                  </a:cubicBezTo>
                  <a:cubicBezTo>
                    <a:pt x="1" y="1461"/>
                    <a:pt x="268" y="2302"/>
                    <a:pt x="962" y="2662"/>
                  </a:cubicBezTo>
                  <a:lnTo>
                    <a:pt x="4928" y="4678"/>
                  </a:lnTo>
                  <a:cubicBezTo>
                    <a:pt x="5133" y="4781"/>
                    <a:pt x="5352" y="4830"/>
                    <a:pt x="5566" y="4830"/>
                  </a:cubicBezTo>
                  <a:cubicBezTo>
                    <a:pt x="6077" y="4830"/>
                    <a:pt x="6566" y="4553"/>
                    <a:pt x="6811" y="4064"/>
                  </a:cubicBezTo>
                  <a:cubicBezTo>
                    <a:pt x="7171" y="3370"/>
                    <a:pt x="6891" y="2529"/>
                    <a:pt x="6196" y="2168"/>
                  </a:cubicBezTo>
                  <a:lnTo>
                    <a:pt x="2244" y="152"/>
                  </a:lnTo>
                  <a:cubicBezTo>
                    <a:pt x="2039" y="49"/>
                    <a:pt x="1820" y="0"/>
                    <a:pt x="1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
            <p:cNvSpPr/>
            <p:nvPr/>
          </p:nvSpPr>
          <p:spPr>
            <a:xfrm>
              <a:off x="4950030" y="1643780"/>
              <a:ext cx="190010" cy="108628"/>
            </a:xfrm>
            <a:custGeom>
              <a:rect b="b" l="l" r="r" t="t"/>
              <a:pathLst>
                <a:path extrusionOk="0" h="3046" w="5328">
                  <a:moveTo>
                    <a:pt x="453" y="1"/>
                  </a:moveTo>
                  <a:cubicBezTo>
                    <a:pt x="308" y="1"/>
                    <a:pt x="170" y="80"/>
                    <a:pt x="94" y="213"/>
                  </a:cubicBezTo>
                  <a:cubicBezTo>
                    <a:pt x="0" y="414"/>
                    <a:pt x="80" y="641"/>
                    <a:pt x="267" y="747"/>
                  </a:cubicBezTo>
                  <a:lnTo>
                    <a:pt x="4700" y="3004"/>
                  </a:lnTo>
                  <a:cubicBezTo>
                    <a:pt x="4760" y="3032"/>
                    <a:pt x="4822" y="3045"/>
                    <a:pt x="4883" y="3045"/>
                  </a:cubicBezTo>
                  <a:cubicBezTo>
                    <a:pt x="5025" y="3045"/>
                    <a:pt x="5159" y="2971"/>
                    <a:pt x="5234" y="2830"/>
                  </a:cubicBezTo>
                  <a:cubicBezTo>
                    <a:pt x="5328" y="2643"/>
                    <a:pt x="5261" y="2403"/>
                    <a:pt x="5061" y="2310"/>
                  </a:cubicBezTo>
                  <a:lnTo>
                    <a:pt x="628" y="40"/>
                  </a:lnTo>
                  <a:cubicBezTo>
                    <a:pt x="571" y="13"/>
                    <a:pt x="511" y="1"/>
                    <a:pt x="4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a:off x="5091431" y="1626235"/>
              <a:ext cx="181451" cy="161729"/>
            </a:xfrm>
            <a:custGeom>
              <a:rect b="b" l="l" r="r" t="t"/>
              <a:pathLst>
                <a:path extrusionOk="0" h="4535" w="5088">
                  <a:moveTo>
                    <a:pt x="2598" y="0"/>
                  </a:moveTo>
                  <a:cubicBezTo>
                    <a:pt x="1779" y="0"/>
                    <a:pt x="984" y="467"/>
                    <a:pt x="575" y="1266"/>
                  </a:cubicBezTo>
                  <a:cubicBezTo>
                    <a:pt x="1" y="2388"/>
                    <a:pt x="415" y="3750"/>
                    <a:pt x="1509" y="4297"/>
                  </a:cubicBezTo>
                  <a:cubicBezTo>
                    <a:pt x="1821" y="4458"/>
                    <a:pt x="2154" y="4535"/>
                    <a:pt x="2485" y="4535"/>
                  </a:cubicBezTo>
                  <a:cubicBezTo>
                    <a:pt x="3303" y="4535"/>
                    <a:pt x="4105" y="4068"/>
                    <a:pt x="4514" y="3269"/>
                  </a:cubicBezTo>
                  <a:cubicBezTo>
                    <a:pt x="5088" y="2147"/>
                    <a:pt x="4661" y="785"/>
                    <a:pt x="3579" y="238"/>
                  </a:cubicBezTo>
                  <a:cubicBezTo>
                    <a:pt x="3264" y="77"/>
                    <a:pt x="2929"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5125738" y="1646491"/>
              <a:ext cx="80027" cy="94434"/>
            </a:xfrm>
            <a:custGeom>
              <a:rect b="b" l="l" r="r" t="t"/>
              <a:pathLst>
                <a:path extrusionOk="0" h="2648" w="2244">
                  <a:moveTo>
                    <a:pt x="1858" y="0"/>
                  </a:moveTo>
                  <a:cubicBezTo>
                    <a:pt x="1270" y="0"/>
                    <a:pt x="731" y="315"/>
                    <a:pt x="454" y="832"/>
                  </a:cubicBezTo>
                  <a:cubicBezTo>
                    <a:pt x="93" y="1406"/>
                    <a:pt x="0" y="2167"/>
                    <a:pt x="240" y="2554"/>
                  </a:cubicBezTo>
                  <a:cubicBezTo>
                    <a:pt x="267" y="2607"/>
                    <a:pt x="334" y="2647"/>
                    <a:pt x="414" y="2647"/>
                  </a:cubicBezTo>
                  <a:cubicBezTo>
                    <a:pt x="454" y="2647"/>
                    <a:pt x="481" y="2634"/>
                    <a:pt x="521" y="2621"/>
                  </a:cubicBezTo>
                  <a:cubicBezTo>
                    <a:pt x="614" y="2567"/>
                    <a:pt x="641" y="2434"/>
                    <a:pt x="588" y="2340"/>
                  </a:cubicBezTo>
                  <a:cubicBezTo>
                    <a:pt x="467" y="2140"/>
                    <a:pt x="494" y="1553"/>
                    <a:pt x="801" y="1045"/>
                  </a:cubicBezTo>
                  <a:cubicBezTo>
                    <a:pt x="1017" y="652"/>
                    <a:pt x="1425" y="416"/>
                    <a:pt x="1866" y="416"/>
                  </a:cubicBezTo>
                  <a:cubicBezTo>
                    <a:pt x="1889" y="416"/>
                    <a:pt x="1913" y="416"/>
                    <a:pt x="1936" y="418"/>
                  </a:cubicBezTo>
                  <a:cubicBezTo>
                    <a:pt x="1948" y="419"/>
                    <a:pt x="1960" y="420"/>
                    <a:pt x="1971" y="420"/>
                  </a:cubicBezTo>
                  <a:cubicBezTo>
                    <a:pt x="2219" y="420"/>
                    <a:pt x="2244" y="17"/>
                    <a:pt x="1963" y="4"/>
                  </a:cubicBezTo>
                  <a:cubicBezTo>
                    <a:pt x="1928" y="2"/>
                    <a:pt x="1892" y="0"/>
                    <a:pt x="1858" y="0"/>
                  </a:cubicBezTo>
                  <a:close/>
                </a:path>
              </a:pathLst>
            </a:custGeom>
            <a:solidFill>
              <a:srgbClr val="282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5096210" y="1812249"/>
              <a:ext cx="185267" cy="182628"/>
            </a:xfrm>
            <a:custGeom>
              <a:rect b="b" l="l" r="r" t="t"/>
              <a:pathLst>
                <a:path extrusionOk="0" h="5121" w="5195">
                  <a:moveTo>
                    <a:pt x="3635" y="0"/>
                  </a:moveTo>
                  <a:cubicBezTo>
                    <a:pt x="3442" y="0"/>
                    <a:pt x="3261" y="104"/>
                    <a:pt x="3085" y="296"/>
                  </a:cubicBezTo>
                  <a:cubicBezTo>
                    <a:pt x="2644" y="790"/>
                    <a:pt x="2924" y="1391"/>
                    <a:pt x="3125" y="1925"/>
                  </a:cubicBezTo>
                  <a:cubicBezTo>
                    <a:pt x="3312" y="2419"/>
                    <a:pt x="4326" y="3821"/>
                    <a:pt x="4193" y="4262"/>
                  </a:cubicBezTo>
                  <a:cubicBezTo>
                    <a:pt x="3889" y="4223"/>
                    <a:pt x="3579" y="4209"/>
                    <a:pt x="3266" y="4209"/>
                  </a:cubicBezTo>
                  <a:cubicBezTo>
                    <a:pt x="2459" y="4209"/>
                    <a:pt x="1626" y="4301"/>
                    <a:pt x="818" y="4301"/>
                  </a:cubicBezTo>
                  <a:cubicBezTo>
                    <a:pt x="542" y="4301"/>
                    <a:pt x="269" y="4291"/>
                    <a:pt x="0" y="4262"/>
                  </a:cubicBezTo>
                  <a:lnTo>
                    <a:pt x="0" y="4262"/>
                  </a:lnTo>
                  <a:cubicBezTo>
                    <a:pt x="441" y="4929"/>
                    <a:pt x="1055" y="4782"/>
                    <a:pt x="1803" y="4862"/>
                  </a:cubicBezTo>
                  <a:cubicBezTo>
                    <a:pt x="2471" y="4928"/>
                    <a:pt x="3203" y="5120"/>
                    <a:pt x="3887" y="5120"/>
                  </a:cubicBezTo>
                  <a:cubicBezTo>
                    <a:pt x="4036" y="5120"/>
                    <a:pt x="4183" y="5111"/>
                    <a:pt x="4326" y="5089"/>
                  </a:cubicBezTo>
                  <a:cubicBezTo>
                    <a:pt x="5021" y="4983"/>
                    <a:pt x="5194" y="4662"/>
                    <a:pt x="5074" y="3981"/>
                  </a:cubicBezTo>
                  <a:cubicBezTo>
                    <a:pt x="4954" y="3340"/>
                    <a:pt x="4887" y="2699"/>
                    <a:pt x="4860" y="2045"/>
                  </a:cubicBezTo>
                  <a:cubicBezTo>
                    <a:pt x="4820" y="1338"/>
                    <a:pt x="4620" y="430"/>
                    <a:pt x="4086" y="176"/>
                  </a:cubicBezTo>
                  <a:cubicBezTo>
                    <a:pt x="3927" y="57"/>
                    <a:pt x="3778" y="0"/>
                    <a:pt x="36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4942398" y="1863603"/>
              <a:ext cx="197642" cy="184232"/>
            </a:xfrm>
            <a:custGeom>
              <a:rect b="b" l="l" r="r" t="t"/>
              <a:pathLst>
                <a:path extrusionOk="0" h="5166" w="5542">
                  <a:moveTo>
                    <a:pt x="5176" y="0"/>
                  </a:moveTo>
                  <a:cubicBezTo>
                    <a:pt x="4959" y="0"/>
                    <a:pt x="4688" y="160"/>
                    <a:pt x="4527" y="298"/>
                  </a:cubicBezTo>
                  <a:cubicBezTo>
                    <a:pt x="4634" y="792"/>
                    <a:pt x="4821" y="1273"/>
                    <a:pt x="4794" y="1607"/>
                  </a:cubicBezTo>
                  <a:cubicBezTo>
                    <a:pt x="4689" y="2312"/>
                    <a:pt x="4283" y="2532"/>
                    <a:pt x="3745" y="2532"/>
                  </a:cubicBezTo>
                  <a:cubicBezTo>
                    <a:pt x="2857" y="2532"/>
                    <a:pt x="1612" y="1930"/>
                    <a:pt x="790" y="1930"/>
                  </a:cubicBezTo>
                  <a:cubicBezTo>
                    <a:pt x="586" y="1930"/>
                    <a:pt x="407" y="1967"/>
                    <a:pt x="267" y="2061"/>
                  </a:cubicBezTo>
                  <a:cubicBezTo>
                    <a:pt x="0" y="3476"/>
                    <a:pt x="3352" y="2394"/>
                    <a:pt x="3979" y="3369"/>
                  </a:cubicBezTo>
                  <a:cubicBezTo>
                    <a:pt x="3552" y="4170"/>
                    <a:pt x="2431" y="3823"/>
                    <a:pt x="1896" y="4451"/>
                  </a:cubicBezTo>
                  <a:cubicBezTo>
                    <a:pt x="1587" y="4812"/>
                    <a:pt x="1780" y="5165"/>
                    <a:pt x="2130" y="5165"/>
                  </a:cubicBezTo>
                  <a:cubicBezTo>
                    <a:pt x="2233" y="5165"/>
                    <a:pt x="2349" y="5135"/>
                    <a:pt x="2471" y="5065"/>
                  </a:cubicBezTo>
                  <a:cubicBezTo>
                    <a:pt x="2858" y="4851"/>
                    <a:pt x="3031" y="4397"/>
                    <a:pt x="3405" y="4144"/>
                  </a:cubicBezTo>
                  <a:cubicBezTo>
                    <a:pt x="3873" y="3823"/>
                    <a:pt x="4967" y="3703"/>
                    <a:pt x="5154" y="3115"/>
                  </a:cubicBezTo>
                  <a:cubicBezTo>
                    <a:pt x="5248" y="2848"/>
                    <a:pt x="5048" y="2488"/>
                    <a:pt x="5021" y="2221"/>
                  </a:cubicBezTo>
                  <a:cubicBezTo>
                    <a:pt x="4994" y="1927"/>
                    <a:pt x="5007" y="1633"/>
                    <a:pt x="5088" y="1353"/>
                  </a:cubicBezTo>
                  <a:cubicBezTo>
                    <a:pt x="5141" y="1059"/>
                    <a:pt x="5542" y="605"/>
                    <a:pt x="5502" y="338"/>
                  </a:cubicBezTo>
                  <a:cubicBezTo>
                    <a:pt x="5467" y="88"/>
                    <a:pt x="5336" y="0"/>
                    <a:pt x="5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5484750" y="2028541"/>
              <a:ext cx="71004" cy="63301"/>
            </a:xfrm>
            <a:custGeom>
              <a:rect b="b" l="l" r="r" t="t"/>
              <a:pathLst>
                <a:path extrusionOk="0" h="1775" w="1991">
                  <a:moveTo>
                    <a:pt x="1002" y="0"/>
                  </a:moveTo>
                  <a:cubicBezTo>
                    <a:pt x="745" y="0"/>
                    <a:pt x="488" y="109"/>
                    <a:pt x="308" y="320"/>
                  </a:cubicBezTo>
                  <a:cubicBezTo>
                    <a:pt x="1" y="707"/>
                    <a:pt x="54" y="1254"/>
                    <a:pt x="428" y="1575"/>
                  </a:cubicBezTo>
                  <a:cubicBezTo>
                    <a:pt x="597" y="1709"/>
                    <a:pt x="799" y="1774"/>
                    <a:pt x="999" y="1774"/>
                  </a:cubicBezTo>
                  <a:cubicBezTo>
                    <a:pt x="1256" y="1774"/>
                    <a:pt x="1510" y="1665"/>
                    <a:pt x="1683" y="1455"/>
                  </a:cubicBezTo>
                  <a:cubicBezTo>
                    <a:pt x="1990" y="1067"/>
                    <a:pt x="1937" y="520"/>
                    <a:pt x="1563" y="199"/>
                  </a:cubicBezTo>
                  <a:cubicBezTo>
                    <a:pt x="1400" y="65"/>
                    <a:pt x="1201" y="0"/>
                    <a:pt x="1002" y="0"/>
                  </a:cubicBezTo>
                  <a:close/>
                </a:path>
              </a:pathLst>
            </a:custGeom>
            <a:solidFill>
              <a:srgbClr val="FFE8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5335718" y="2025117"/>
              <a:ext cx="226671" cy="159804"/>
            </a:xfrm>
            <a:custGeom>
              <a:rect b="b" l="l" r="r" t="t"/>
              <a:pathLst>
                <a:path extrusionOk="0" h="4481" w="6356">
                  <a:moveTo>
                    <a:pt x="5102" y="0"/>
                  </a:moveTo>
                  <a:cubicBezTo>
                    <a:pt x="4650" y="0"/>
                    <a:pt x="4122" y="135"/>
                    <a:pt x="3686" y="295"/>
                  </a:cubicBezTo>
                  <a:cubicBezTo>
                    <a:pt x="2978" y="549"/>
                    <a:pt x="2257" y="763"/>
                    <a:pt x="1522" y="923"/>
                  </a:cubicBezTo>
                  <a:cubicBezTo>
                    <a:pt x="761" y="1097"/>
                    <a:pt x="0" y="1070"/>
                    <a:pt x="80" y="1844"/>
                  </a:cubicBezTo>
                  <a:cubicBezTo>
                    <a:pt x="174" y="2712"/>
                    <a:pt x="3886" y="3326"/>
                    <a:pt x="4220" y="4128"/>
                  </a:cubicBezTo>
                  <a:cubicBezTo>
                    <a:pt x="4325" y="4385"/>
                    <a:pt x="4500" y="4481"/>
                    <a:pt x="4674" y="4481"/>
                  </a:cubicBezTo>
                  <a:cubicBezTo>
                    <a:pt x="4987" y="4481"/>
                    <a:pt x="5297" y="4172"/>
                    <a:pt x="5194" y="3941"/>
                  </a:cubicBezTo>
                  <a:cubicBezTo>
                    <a:pt x="4647" y="2605"/>
                    <a:pt x="2057" y="3286"/>
                    <a:pt x="1482" y="1951"/>
                  </a:cubicBezTo>
                  <a:cubicBezTo>
                    <a:pt x="1607" y="1857"/>
                    <a:pt x="1842" y="1823"/>
                    <a:pt x="2127" y="1823"/>
                  </a:cubicBezTo>
                  <a:cubicBezTo>
                    <a:pt x="2817" y="1823"/>
                    <a:pt x="3807" y="2019"/>
                    <a:pt x="4268" y="2019"/>
                  </a:cubicBezTo>
                  <a:cubicBezTo>
                    <a:pt x="4288" y="2019"/>
                    <a:pt x="4308" y="2019"/>
                    <a:pt x="4326" y="2018"/>
                  </a:cubicBezTo>
                  <a:cubicBezTo>
                    <a:pt x="4954" y="1991"/>
                    <a:pt x="5675" y="2005"/>
                    <a:pt x="6089" y="1337"/>
                  </a:cubicBezTo>
                  <a:cubicBezTo>
                    <a:pt x="6356" y="896"/>
                    <a:pt x="6329" y="536"/>
                    <a:pt x="5915" y="269"/>
                  </a:cubicBezTo>
                  <a:cubicBezTo>
                    <a:pt x="5733" y="75"/>
                    <a:pt x="5439" y="0"/>
                    <a:pt x="51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5224273" y="2157067"/>
              <a:ext cx="286227" cy="142579"/>
            </a:xfrm>
            <a:custGeom>
              <a:rect b="b" l="l" r="r" t="t"/>
              <a:pathLst>
                <a:path extrusionOk="0" h="3998" w="8026">
                  <a:moveTo>
                    <a:pt x="7438" y="0"/>
                  </a:moveTo>
                  <a:cubicBezTo>
                    <a:pt x="6738" y="921"/>
                    <a:pt x="5333" y="1283"/>
                    <a:pt x="4068" y="1283"/>
                  </a:cubicBezTo>
                  <a:cubicBezTo>
                    <a:pt x="3499" y="1283"/>
                    <a:pt x="2959" y="1210"/>
                    <a:pt x="2524" y="1082"/>
                  </a:cubicBezTo>
                  <a:cubicBezTo>
                    <a:pt x="2292" y="1013"/>
                    <a:pt x="1542" y="622"/>
                    <a:pt x="1226" y="622"/>
                  </a:cubicBezTo>
                  <a:cubicBezTo>
                    <a:pt x="1052" y="622"/>
                    <a:pt x="1010" y="740"/>
                    <a:pt x="1256" y="1095"/>
                  </a:cubicBezTo>
                  <a:cubicBezTo>
                    <a:pt x="1697" y="1709"/>
                    <a:pt x="2925" y="1683"/>
                    <a:pt x="3606" y="1696"/>
                  </a:cubicBezTo>
                  <a:cubicBezTo>
                    <a:pt x="3656" y="1698"/>
                    <a:pt x="3706" y="1699"/>
                    <a:pt x="3757" y="1699"/>
                  </a:cubicBezTo>
                  <a:cubicBezTo>
                    <a:pt x="4096" y="1699"/>
                    <a:pt x="4444" y="1661"/>
                    <a:pt x="4781" y="1603"/>
                  </a:cubicBezTo>
                  <a:cubicBezTo>
                    <a:pt x="5037" y="1536"/>
                    <a:pt x="5293" y="1320"/>
                    <a:pt x="5565" y="1320"/>
                  </a:cubicBezTo>
                  <a:cubicBezTo>
                    <a:pt x="5619" y="1320"/>
                    <a:pt x="5674" y="1329"/>
                    <a:pt x="5729" y="1349"/>
                  </a:cubicBezTo>
                  <a:cubicBezTo>
                    <a:pt x="5542" y="1971"/>
                    <a:pt x="4312" y="2071"/>
                    <a:pt x="3692" y="2071"/>
                  </a:cubicBezTo>
                  <a:cubicBezTo>
                    <a:pt x="3646" y="2071"/>
                    <a:pt x="3604" y="2071"/>
                    <a:pt x="3566" y="2070"/>
                  </a:cubicBezTo>
                  <a:cubicBezTo>
                    <a:pt x="3016" y="2059"/>
                    <a:pt x="2273" y="1739"/>
                    <a:pt x="1663" y="1739"/>
                  </a:cubicBezTo>
                  <a:cubicBezTo>
                    <a:pt x="1503" y="1739"/>
                    <a:pt x="1352" y="1761"/>
                    <a:pt x="1216" y="1816"/>
                  </a:cubicBezTo>
                  <a:cubicBezTo>
                    <a:pt x="1" y="2283"/>
                    <a:pt x="2204" y="2711"/>
                    <a:pt x="2591" y="2711"/>
                  </a:cubicBezTo>
                  <a:cubicBezTo>
                    <a:pt x="2629" y="2711"/>
                    <a:pt x="2667" y="2712"/>
                    <a:pt x="2704" y="2712"/>
                  </a:cubicBezTo>
                  <a:cubicBezTo>
                    <a:pt x="3349" y="2712"/>
                    <a:pt x="4002" y="2604"/>
                    <a:pt x="4607" y="2377"/>
                  </a:cubicBezTo>
                  <a:cubicBezTo>
                    <a:pt x="4996" y="2239"/>
                    <a:pt x="5762" y="1594"/>
                    <a:pt x="6164" y="1594"/>
                  </a:cubicBezTo>
                  <a:cubicBezTo>
                    <a:pt x="6189" y="1594"/>
                    <a:pt x="6214" y="1597"/>
                    <a:pt x="6236" y="1603"/>
                  </a:cubicBezTo>
                  <a:cubicBezTo>
                    <a:pt x="5943" y="2390"/>
                    <a:pt x="5008" y="2671"/>
                    <a:pt x="4260" y="2898"/>
                  </a:cubicBezTo>
                  <a:cubicBezTo>
                    <a:pt x="3913" y="2991"/>
                    <a:pt x="2097" y="3178"/>
                    <a:pt x="2832" y="3832"/>
                  </a:cubicBezTo>
                  <a:cubicBezTo>
                    <a:pt x="2959" y="3949"/>
                    <a:pt x="3118" y="3997"/>
                    <a:pt x="3295" y="3997"/>
                  </a:cubicBezTo>
                  <a:cubicBezTo>
                    <a:pt x="3987" y="3997"/>
                    <a:pt x="4951" y="3254"/>
                    <a:pt x="5355" y="2978"/>
                  </a:cubicBezTo>
                  <a:cubicBezTo>
                    <a:pt x="5996" y="2551"/>
                    <a:pt x="6410" y="2016"/>
                    <a:pt x="6931" y="1482"/>
                  </a:cubicBezTo>
                  <a:cubicBezTo>
                    <a:pt x="7291" y="1108"/>
                    <a:pt x="7825" y="788"/>
                    <a:pt x="8026" y="307"/>
                  </a:cubicBezTo>
                  <a:cubicBezTo>
                    <a:pt x="7945" y="201"/>
                    <a:pt x="7852" y="120"/>
                    <a:pt x="74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5615750" y="1938650"/>
              <a:ext cx="115673" cy="159798"/>
            </a:xfrm>
            <a:custGeom>
              <a:rect b="b" l="l" r="r" t="t"/>
              <a:pathLst>
                <a:path extrusionOk="0" h="4114" w="2978">
                  <a:moveTo>
                    <a:pt x="668" y="1"/>
                  </a:moveTo>
                  <a:lnTo>
                    <a:pt x="668" y="1"/>
                  </a:lnTo>
                  <a:cubicBezTo>
                    <a:pt x="200" y="134"/>
                    <a:pt x="534" y="1202"/>
                    <a:pt x="561" y="1549"/>
                  </a:cubicBezTo>
                  <a:cubicBezTo>
                    <a:pt x="588" y="1897"/>
                    <a:pt x="681" y="2270"/>
                    <a:pt x="641" y="2631"/>
                  </a:cubicBezTo>
                  <a:cubicBezTo>
                    <a:pt x="619" y="2807"/>
                    <a:pt x="533" y="3211"/>
                    <a:pt x="338" y="3211"/>
                  </a:cubicBezTo>
                  <a:cubicBezTo>
                    <a:pt x="297" y="3211"/>
                    <a:pt x="251" y="3193"/>
                    <a:pt x="200" y="3152"/>
                  </a:cubicBezTo>
                  <a:cubicBezTo>
                    <a:pt x="53" y="3352"/>
                    <a:pt x="0" y="3619"/>
                    <a:pt x="53" y="3859"/>
                  </a:cubicBezTo>
                  <a:cubicBezTo>
                    <a:pt x="113" y="4040"/>
                    <a:pt x="225" y="4113"/>
                    <a:pt x="369" y="4113"/>
                  </a:cubicBezTo>
                  <a:cubicBezTo>
                    <a:pt x="971" y="4113"/>
                    <a:pt x="2137" y="2817"/>
                    <a:pt x="2363" y="2591"/>
                  </a:cubicBezTo>
                  <a:cubicBezTo>
                    <a:pt x="2497" y="2457"/>
                    <a:pt x="2978" y="2043"/>
                    <a:pt x="2911" y="1830"/>
                  </a:cubicBezTo>
                  <a:cubicBezTo>
                    <a:pt x="2877" y="1719"/>
                    <a:pt x="2822" y="1672"/>
                    <a:pt x="2752" y="1672"/>
                  </a:cubicBezTo>
                  <a:cubicBezTo>
                    <a:pt x="2369" y="1672"/>
                    <a:pt x="1542" y="3081"/>
                    <a:pt x="1369" y="3081"/>
                  </a:cubicBezTo>
                  <a:cubicBezTo>
                    <a:pt x="1361" y="3081"/>
                    <a:pt x="1354" y="3078"/>
                    <a:pt x="1349" y="3071"/>
                  </a:cubicBezTo>
                  <a:cubicBezTo>
                    <a:pt x="921" y="2551"/>
                    <a:pt x="1909" y="1603"/>
                    <a:pt x="1936" y="1055"/>
                  </a:cubicBezTo>
                  <a:cubicBezTo>
                    <a:pt x="1956" y="810"/>
                    <a:pt x="1839" y="529"/>
                    <a:pt x="1659" y="529"/>
                  </a:cubicBezTo>
                  <a:cubicBezTo>
                    <a:pt x="1594" y="529"/>
                    <a:pt x="1520" y="566"/>
                    <a:pt x="1442" y="655"/>
                  </a:cubicBezTo>
                  <a:cubicBezTo>
                    <a:pt x="1255" y="868"/>
                    <a:pt x="1322" y="1389"/>
                    <a:pt x="1322" y="1656"/>
                  </a:cubicBezTo>
                  <a:cubicBezTo>
                    <a:pt x="1322" y="2003"/>
                    <a:pt x="1115" y="2602"/>
                    <a:pt x="925" y="2602"/>
                  </a:cubicBezTo>
                  <a:cubicBezTo>
                    <a:pt x="911" y="2602"/>
                    <a:pt x="896" y="2599"/>
                    <a:pt x="881" y="2591"/>
                  </a:cubicBezTo>
                  <a:cubicBezTo>
                    <a:pt x="467" y="2017"/>
                    <a:pt x="1509" y="27"/>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43"/>
          <p:cNvSpPr txBox="1"/>
          <p:nvPr>
            <p:ph type="title"/>
          </p:nvPr>
        </p:nvSpPr>
        <p:spPr>
          <a:xfrm>
            <a:off x="1173419" y="2489925"/>
            <a:ext cx="2007600" cy="48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THE SMITHS</a:t>
            </a:r>
            <a:endParaRPr/>
          </a:p>
        </p:txBody>
      </p:sp>
      <p:grpSp>
        <p:nvGrpSpPr>
          <p:cNvPr id="1563" name="Google Shape;1563;p43"/>
          <p:cNvGrpSpPr/>
          <p:nvPr/>
        </p:nvGrpSpPr>
        <p:grpSpPr>
          <a:xfrm>
            <a:off x="8085825" y="4607850"/>
            <a:ext cx="350700" cy="350700"/>
            <a:chOff x="8085825" y="4607850"/>
            <a:chExt cx="350700" cy="350700"/>
          </a:xfrm>
        </p:grpSpPr>
        <p:sp>
          <p:nvSpPr>
            <p:cNvPr id="1564" name="Google Shape;1564;p43">
              <a:hlinkClick action="ppaction://hlinkshowjump?jump=nextslide"/>
            </p:cNvPr>
            <p:cNvSpPr/>
            <p:nvPr/>
          </p:nvSpPr>
          <p:spPr>
            <a:xfrm>
              <a:off x="8085825"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3">
              <a:hlinkClick action="ppaction://hlinkshowjump?jump=nextslide"/>
            </p:cNvPr>
            <p:cNvSpPr/>
            <p:nvPr/>
          </p:nvSpPr>
          <p:spPr>
            <a:xfrm>
              <a:off x="8169046"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3"/>
          <p:cNvGrpSpPr/>
          <p:nvPr/>
        </p:nvGrpSpPr>
        <p:grpSpPr>
          <a:xfrm>
            <a:off x="707250" y="4607850"/>
            <a:ext cx="350700" cy="350700"/>
            <a:chOff x="707250" y="4607850"/>
            <a:chExt cx="350700" cy="350700"/>
          </a:xfrm>
        </p:grpSpPr>
        <p:sp>
          <p:nvSpPr>
            <p:cNvPr id="1567" name="Google Shape;1567;p43">
              <a:hlinkClick action="ppaction://hlinkshowjump?jump=previousslide"/>
            </p:cNvPr>
            <p:cNvSpPr/>
            <p:nvPr/>
          </p:nvSpPr>
          <p:spPr>
            <a:xfrm flipH="1">
              <a:off x="707250" y="4607850"/>
              <a:ext cx="350700" cy="350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a:hlinkClick action="ppaction://hlinkshowjump?jump=previousslide"/>
            </p:cNvPr>
            <p:cNvSpPr/>
            <p:nvPr/>
          </p:nvSpPr>
          <p:spPr>
            <a:xfrm flipH="1">
              <a:off x="790350" y="4691060"/>
              <a:ext cx="184500" cy="184500"/>
            </a:xfrm>
            <a:prstGeom prst="rightArrow">
              <a:avLst>
                <a:gd fmla="val 51316" name="adj1"/>
                <a:gd fmla="val 50708"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43">
            <a:hlinkClick action="ppaction://hlinkshowjump?jump=nextslide"/>
          </p:cNvPr>
          <p:cNvSpPr/>
          <p:nvPr/>
        </p:nvSpPr>
        <p:spPr>
          <a:xfrm>
            <a:off x="8073075"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a:hlinkClick action="ppaction://hlinkshowjump?jump=previousslide"/>
          </p:cNvPr>
          <p:cNvSpPr/>
          <p:nvPr/>
        </p:nvSpPr>
        <p:spPr>
          <a:xfrm>
            <a:off x="694500" y="4595100"/>
            <a:ext cx="376200" cy="376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lassroom Quiz Show by Slidesgo">
  <a:themeElements>
    <a:clrScheme name="Simple Light">
      <a:dk1>
        <a:srgbClr val="FFFFFF"/>
      </a:dk1>
      <a:lt1>
        <a:srgbClr val="F0ECED"/>
      </a:lt1>
      <a:dk2>
        <a:srgbClr val="FDC6BC"/>
      </a:dk2>
      <a:lt2>
        <a:srgbClr val="FA967E"/>
      </a:lt2>
      <a:accent1>
        <a:srgbClr val="FA98A5"/>
      </a:accent1>
      <a:accent2>
        <a:srgbClr val="FF7083"/>
      </a:accent2>
      <a:accent3>
        <a:srgbClr val="EED071"/>
      </a:accent3>
      <a:accent4>
        <a:srgbClr val="DBA134"/>
      </a:accent4>
      <a:accent5>
        <a:srgbClr val="220D49"/>
      </a:accent5>
      <a:accent6>
        <a:srgbClr val="FFFFFF"/>
      </a:accent6>
      <a:hlink>
        <a:srgbClr val="FF708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